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7D7BF-B1CE-42FA-BDE8-C733BE10C3AB}" v="1" dt="2022-07-28T13:05:35.873"/>
    <p1510:client id="{E4F33930-EFAE-438D-9214-D81B4E535AA9}" v="102" dt="2022-07-28T13:03:03.766"/>
    <p1510:client id="{EC8A6D3A-2464-4590-9AFB-A5F092405EE3}" v="817" dt="2022-07-28T12:00:34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Namdev" userId="S::himanshunamdev@drevol.com::2f0488c7-26c5-4575-9550-61ef55cb477a" providerId="AD" clId="Web-{E4F33930-EFAE-438D-9214-D81B4E535AA9}"/>
    <pc:docChg chg="addSld delSld modSld">
      <pc:chgData name="Himanshu Namdev" userId="S::himanshunamdev@drevol.com::2f0488c7-26c5-4575-9550-61ef55cb477a" providerId="AD" clId="Web-{E4F33930-EFAE-438D-9214-D81B4E535AA9}" dt="2022-07-28T13:03:03.766" v="108"/>
      <pc:docMkLst>
        <pc:docMk/>
      </pc:docMkLst>
      <pc:sldChg chg="del">
        <pc:chgData name="Himanshu Namdev" userId="S::himanshunamdev@drevol.com::2f0488c7-26c5-4575-9550-61ef55cb477a" providerId="AD" clId="Web-{E4F33930-EFAE-438D-9214-D81B4E535AA9}" dt="2022-07-28T13:02:46.641" v="107"/>
        <pc:sldMkLst>
          <pc:docMk/>
          <pc:sldMk cId="310551499" sldId="263"/>
        </pc:sldMkLst>
      </pc:sldChg>
      <pc:sldChg chg="addSp modSp mod setBg">
        <pc:chgData name="Himanshu Namdev" userId="S::himanshunamdev@drevol.com::2f0488c7-26c5-4575-9550-61ef55cb477a" providerId="AD" clId="Web-{E4F33930-EFAE-438D-9214-D81B4E535AA9}" dt="2022-07-28T12:45:45.851" v="28"/>
        <pc:sldMkLst>
          <pc:docMk/>
          <pc:sldMk cId="3492865624" sldId="264"/>
        </pc:sldMkLst>
        <pc:spChg chg="mod">
          <ac:chgData name="Himanshu Namdev" userId="S::himanshunamdev@drevol.com::2f0488c7-26c5-4575-9550-61ef55cb477a" providerId="AD" clId="Web-{E4F33930-EFAE-438D-9214-D81B4E535AA9}" dt="2022-07-28T12:45:45.851" v="28"/>
          <ac:spMkLst>
            <pc:docMk/>
            <pc:sldMk cId="3492865624" sldId="264"/>
            <ac:spMk id="2" creationId="{C33A12AD-5786-820C-7120-958CA4FCA1FF}"/>
          </ac:spMkLst>
        </pc:spChg>
        <pc:spChg chg="mod">
          <ac:chgData name="Himanshu Namdev" userId="S::himanshunamdev@drevol.com::2f0488c7-26c5-4575-9550-61ef55cb477a" providerId="AD" clId="Web-{E4F33930-EFAE-438D-9214-D81B4E535AA9}" dt="2022-07-28T12:45:45.851" v="28"/>
          <ac:spMkLst>
            <pc:docMk/>
            <pc:sldMk cId="3492865624" sldId="264"/>
            <ac:spMk id="3" creationId="{F7867B16-BFDD-EF03-2F0C-3BB914425ACB}"/>
          </ac:spMkLst>
        </pc:spChg>
        <pc:spChg chg="add">
          <ac:chgData name="Himanshu Namdev" userId="S::himanshunamdev@drevol.com::2f0488c7-26c5-4575-9550-61ef55cb477a" providerId="AD" clId="Web-{E4F33930-EFAE-438D-9214-D81B4E535AA9}" dt="2022-07-28T12:45:45.851" v="28"/>
          <ac:spMkLst>
            <pc:docMk/>
            <pc:sldMk cId="3492865624" sldId="264"/>
            <ac:spMk id="8" creationId="{7BA10581-08F2-4D9E-8CB4-07ECFEE95EE6}"/>
          </ac:spMkLst>
        </pc:spChg>
        <pc:grpChg chg="add">
          <ac:chgData name="Himanshu Namdev" userId="S::himanshunamdev@drevol.com::2f0488c7-26c5-4575-9550-61ef55cb477a" providerId="AD" clId="Web-{E4F33930-EFAE-438D-9214-D81B4E535AA9}" dt="2022-07-28T12:45:45.851" v="28"/>
          <ac:grpSpMkLst>
            <pc:docMk/>
            <pc:sldMk cId="3492865624" sldId="264"/>
            <ac:grpSpMk id="10" creationId="{59E2092A-4250-4BDD-AC6C-CA57E30DDD57}"/>
          </ac:grpSpMkLst>
        </pc:grpChg>
      </pc:sldChg>
      <pc:sldChg chg="addSp delSp modSp new">
        <pc:chgData name="Himanshu Namdev" userId="S::himanshunamdev@drevol.com::2f0488c7-26c5-4575-9550-61ef55cb477a" providerId="AD" clId="Web-{E4F33930-EFAE-438D-9214-D81B4E535AA9}" dt="2022-07-28T12:52:48.892" v="105" actId="14100"/>
        <pc:sldMkLst>
          <pc:docMk/>
          <pc:sldMk cId="2098172535" sldId="267"/>
        </pc:sldMkLst>
        <pc:spChg chg="del mod">
          <ac:chgData name="Himanshu Namdev" userId="S::himanshunamdev@drevol.com::2f0488c7-26c5-4575-9550-61ef55cb477a" providerId="AD" clId="Web-{E4F33930-EFAE-438D-9214-D81B4E535AA9}" dt="2022-07-28T12:49:53.575" v="100"/>
          <ac:spMkLst>
            <pc:docMk/>
            <pc:sldMk cId="2098172535" sldId="267"/>
            <ac:spMk id="2" creationId="{DB03F505-D56D-E386-76D0-633153048B12}"/>
          </ac:spMkLst>
        </pc:spChg>
        <pc:spChg chg="del mod">
          <ac:chgData name="Himanshu Namdev" userId="S::himanshunamdev@drevol.com::2f0488c7-26c5-4575-9550-61ef55cb477a" providerId="AD" clId="Web-{E4F33930-EFAE-438D-9214-D81B4E535AA9}" dt="2022-07-28T12:52:35.439" v="102"/>
          <ac:spMkLst>
            <pc:docMk/>
            <pc:sldMk cId="2098172535" sldId="267"/>
            <ac:spMk id="3" creationId="{327C72F9-C500-8E8D-B49D-CBE048D693FB}"/>
          </ac:spMkLst>
        </pc:spChg>
        <pc:picChg chg="add mod ord">
          <ac:chgData name="Himanshu Namdev" userId="S::himanshunamdev@drevol.com::2f0488c7-26c5-4575-9550-61ef55cb477a" providerId="AD" clId="Web-{E4F33930-EFAE-438D-9214-D81B4E535AA9}" dt="2022-07-28T12:52:48.892" v="105" actId="14100"/>
          <ac:picMkLst>
            <pc:docMk/>
            <pc:sldMk cId="2098172535" sldId="267"/>
            <ac:picMk id="4" creationId="{719F0B33-D1A7-F5A4-8FE1-4ACA3BA7CD49}"/>
          </ac:picMkLst>
        </pc:picChg>
      </pc:sldChg>
      <pc:sldChg chg="new del">
        <pc:chgData name="Himanshu Namdev" userId="S::himanshunamdev@drevol.com::2f0488c7-26c5-4575-9550-61ef55cb477a" providerId="AD" clId="Web-{E4F33930-EFAE-438D-9214-D81B4E535AA9}" dt="2022-07-28T13:03:03.766" v="108"/>
        <pc:sldMkLst>
          <pc:docMk/>
          <pc:sldMk cId="1326690157" sldId="268"/>
        </pc:sldMkLst>
      </pc:sldChg>
    </pc:docChg>
  </pc:docChgLst>
  <pc:docChgLst>
    <pc:chgData name="Priyal Patel" userId="S::priyal@drevol.com::e099a269-9cb8-46da-a1d1-cb0a35156605" providerId="AD" clId="Web-{DEA7D7BF-B1CE-42FA-BDE8-C733BE10C3AB}"/>
    <pc:docChg chg="modSld">
      <pc:chgData name="Priyal Patel" userId="S::priyal@drevol.com::e099a269-9cb8-46da-a1d1-cb0a35156605" providerId="AD" clId="Web-{DEA7D7BF-B1CE-42FA-BDE8-C733BE10C3AB}" dt="2022-07-28T13:05:35.873" v="0" actId="14100"/>
      <pc:docMkLst>
        <pc:docMk/>
      </pc:docMkLst>
      <pc:sldChg chg="modSp">
        <pc:chgData name="Priyal Patel" userId="S::priyal@drevol.com::e099a269-9cb8-46da-a1d1-cb0a35156605" providerId="AD" clId="Web-{DEA7D7BF-B1CE-42FA-BDE8-C733BE10C3AB}" dt="2022-07-28T13:05:35.873" v="0" actId="14100"/>
        <pc:sldMkLst>
          <pc:docMk/>
          <pc:sldMk cId="2098172535" sldId="267"/>
        </pc:sldMkLst>
        <pc:picChg chg="mod">
          <ac:chgData name="Priyal Patel" userId="S::priyal@drevol.com::e099a269-9cb8-46da-a1d1-cb0a35156605" providerId="AD" clId="Web-{DEA7D7BF-B1CE-42FA-BDE8-C733BE10C3AB}" dt="2022-07-28T13:05:35.873" v="0" actId="14100"/>
          <ac:picMkLst>
            <pc:docMk/>
            <pc:sldMk cId="2098172535" sldId="267"/>
            <ac:picMk id="4" creationId="{719F0B33-D1A7-F5A4-8FE1-4ACA3BA7CD4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4009D-F17F-495D-8EC4-DB81FBA7AD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68CBC3-1576-4F83-9095-A6B9A2C3D6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Internet of Things (IOT) is the network physical objects or things.</a:t>
          </a:r>
        </a:p>
      </dgm:t>
    </dgm:pt>
    <dgm:pt modelId="{EBCA16B1-199F-433A-A72F-72DAAD38ED26}" type="parTrans" cxnId="{CA11FB8E-5876-45F7-B904-A8FC4208ED4D}">
      <dgm:prSet/>
      <dgm:spPr/>
      <dgm:t>
        <a:bodyPr/>
        <a:lstStyle/>
        <a:p>
          <a:endParaRPr lang="en-US"/>
        </a:p>
      </dgm:t>
    </dgm:pt>
    <dgm:pt modelId="{6A7171F7-EEBA-42E3-A35E-8E2E25944B77}" type="sibTrans" cxnId="{CA11FB8E-5876-45F7-B904-A8FC4208ED4D}">
      <dgm:prSet/>
      <dgm:spPr/>
      <dgm:t>
        <a:bodyPr/>
        <a:lstStyle/>
        <a:p>
          <a:endParaRPr lang="en-US"/>
        </a:p>
      </dgm:t>
    </dgm:pt>
    <dgm:pt modelId="{6E09D0C1-938E-45EB-A47A-359B6A3D14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allows objects to be sensed and controlled remotely across existing network infrastructure.</a:t>
          </a:r>
        </a:p>
      </dgm:t>
    </dgm:pt>
    <dgm:pt modelId="{56257E78-8674-41D3-8A29-4EB3042AFC3B}" type="parTrans" cxnId="{D699F77C-6E36-4372-8856-EB890FAD084B}">
      <dgm:prSet/>
      <dgm:spPr/>
      <dgm:t>
        <a:bodyPr/>
        <a:lstStyle/>
        <a:p>
          <a:endParaRPr lang="en-US"/>
        </a:p>
      </dgm:t>
    </dgm:pt>
    <dgm:pt modelId="{89F11F48-90EE-494C-8EBB-915FBF977DC4}" type="sibTrans" cxnId="{D699F77C-6E36-4372-8856-EB890FAD084B}">
      <dgm:prSet/>
      <dgm:spPr/>
      <dgm:t>
        <a:bodyPr/>
        <a:lstStyle/>
        <a:p>
          <a:endParaRPr lang="en-US"/>
        </a:p>
      </dgm:t>
    </dgm:pt>
    <dgm:pt modelId="{37EA6FA8-B538-45A7-9725-F98F05E0C4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Also called The Internet of Objects and IOT</a:t>
          </a:r>
        </a:p>
      </dgm:t>
    </dgm:pt>
    <dgm:pt modelId="{BD101252-D49A-47EB-95E3-56B7532E8A6D}" type="parTrans" cxnId="{8FF745D7-BFB6-4F03-81EE-EC5F32181F1B}">
      <dgm:prSet/>
      <dgm:spPr/>
      <dgm:t>
        <a:bodyPr/>
        <a:lstStyle/>
        <a:p>
          <a:endParaRPr lang="en-US"/>
        </a:p>
      </dgm:t>
    </dgm:pt>
    <dgm:pt modelId="{238A9331-5979-4D51-8260-0241F569A70B}" type="sibTrans" cxnId="{8FF745D7-BFB6-4F03-81EE-EC5F32181F1B}">
      <dgm:prSet/>
      <dgm:spPr/>
      <dgm:t>
        <a:bodyPr/>
        <a:lstStyle/>
        <a:p>
          <a:endParaRPr lang="en-US"/>
        </a:p>
      </dgm:t>
    </dgm:pt>
    <dgm:pt modelId="{7DE9BA9C-BCAE-468E-A85B-8B662A3A22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allows communication between human and things</a:t>
          </a:r>
        </a:p>
      </dgm:t>
    </dgm:pt>
    <dgm:pt modelId="{8BBA8F74-664C-40D4-B1E8-342546EA42B7}" type="parTrans" cxnId="{4645A857-C91E-4D31-BFAD-C2EB9A55E32B}">
      <dgm:prSet/>
      <dgm:spPr/>
      <dgm:t>
        <a:bodyPr/>
        <a:lstStyle/>
        <a:p>
          <a:endParaRPr lang="en-US"/>
        </a:p>
      </dgm:t>
    </dgm:pt>
    <dgm:pt modelId="{C93EDCEE-E6E7-4127-93FC-27A1D2DD4CAB}" type="sibTrans" cxnId="{4645A857-C91E-4D31-BFAD-C2EB9A55E32B}">
      <dgm:prSet/>
      <dgm:spPr/>
      <dgm:t>
        <a:bodyPr/>
        <a:lstStyle/>
        <a:p>
          <a:endParaRPr lang="en-US"/>
        </a:p>
      </dgm:t>
    </dgm:pt>
    <dgm:pt modelId="{2A0901E1-11E6-49AE-A7EC-E3D8CA8CD9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Implemented by embedding sensors in different objects that can transmit and receive data.</a:t>
          </a:r>
        </a:p>
      </dgm:t>
    </dgm:pt>
    <dgm:pt modelId="{EAAA59E1-BE4A-4F26-977E-3E0669FDD3C6}" type="parTrans" cxnId="{3C9048AB-8391-42B3-9881-3748481B1737}">
      <dgm:prSet/>
      <dgm:spPr/>
      <dgm:t>
        <a:bodyPr/>
        <a:lstStyle/>
        <a:p>
          <a:endParaRPr lang="en-US"/>
        </a:p>
      </dgm:t>
    </dgm:pt>
    <dgm:pt modelId="{3F0FB983-AE6E-4C0A-A7E6-0A1136BE6488}" type="sibTrans" cxnId="{3C9048AB-8391-42B3-9881-3748481B1737}">
      <dgm:prSet/>
      <dgm:spPr/>
      <dgm:t>
        <a:bodyPr/>
        <a:lstStyle/>
        <a:p>
          <a:endParaRPr lang="en-US"/>
        </a:p>
      </dgm:t>
    </dgm:pt>
    <dgm:pt modelId="{1C4E1333-5D66-4541-8D0E-A245E41FF13E}" type="pres">
      <dgm:prSet presAssocID="{0134009D-F17F-495D-8EC4-DB81FBA7ADE1}" presName="root" presStyleCnt="0">
        <dgm:presLayoutVars>
          <dgm:dir/>
          <dgm:resizeHandles val="exact"/>
        </dgm:presLayoutVars>
      </dgm:prSet>
      <dgm:spPr/>
    </dgm:pt>
    <dgm:pt modelId="{8129B3E4-36D1-4117-A0A7-1B8E03FACB09}" type="pres">
      <dgm:prSet presAssocID="{C168CBC3-1576-4F83-9095-A6B9A2C3D686}" presName="compNode" presStyleCnt="0"/>
      <dgm:spPr/>
    </dgm:pt>
    <dgm:pt modelId="{58C6C440-19BC-4296-A27B-6B1351515781}" type="pres">
      <dgm:prSet presAssocID="{C168CBC3-1576-4F83-9095-A6B9A2C3D686}" presName="bgRect" presStyleLbl="bgShp" presStyleIdx="0" presStyleCnt="5"/>
      <dgm:spPr/>
    </dgm:pt>
    <dgm:pt modelId="{327656AB-AB3F-4F4A-8B10-D598270772E0}" type="pres">
      <dgm:prSet presAssocID="{C168CBC3-1576-4F83-9095-A6B9A2C3D6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90C3AD8-EE23-4FB2-9202-E2FC3A31E758}" type="pres">
      <dgm:prSet presAssocID="{C168CBC3-1576-4F83-9095-A6B9A2C3D686}" presName="spaceRect" presStyleCnt="0"/>
      <dgm:spPr/>
    </dgm:pt>
    <dgm:pt modelId="{2E8436CD-3554-4825-8039-7F99A3702C36}" type="pres">
      <dgm:prSet presAssocID="{C168CBC3-1576-4F83-9095-A6B9A2C3D686}" presName="parTx" presStyleLbl="revTx" presStyleIdx="0" presStyleCnt="5">
        <dgm:presLayoutVars>
          <dgm:chMax val="0"/>
          <dgm:chPref val="0"/>
        </dgm:presLayoutVars>
      </dgm:prSet>
      <dgm:spPr/>
    </dgm:pt>
    <dgm:pt modelId="{1A674231-19B4-46D8-8084-C5D2E7446E0D}" type="pres">
      <dgm:prSet presAssocID="{6A7171F7-EEBA-42E3-A35E-8E2E25944B77}" presName="sibTrans" presStyleCnt="0"/>
      <dgm:spPr/>
    </dgm:pt>
    <dgm:pt modelId="{7E3A27AA-727E-49A7-847F-93B4A640AAAC}" type="pres">
      <dgm:prSet presAssocID="{6E09D0C1-938E-45EB-A47A-359B6A3D14C8}" presName="compNode" presStyleCnt="0"/>
      <dgm:spPr/>
    </dgm:pt>
    <dgm:pt modelId="{22247E54-6583-4CAD-9891-F41EAE6ABEF2}" type="pres">
      <dgm:prSet presAssocID="{6E09D0C1-938E-45EB-A47A-359B6A3D14C8}" presName="bgRect" presStyleLbl="bgShp" presStyleIdx="1" presStyleCnt="5"/>
      <dgm:spPr/>
    </dgm:pt>
    <dgm:pt modelId="{65B454B5-DB5F-4BFC-8AAC-C641370EF2C9}" type="pres">
      <dgm:prSet presAssocID="{6E09D0C1-938E-45EB-A47A-359B6A3D14C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F8841F82-2ABF-4FA8-9095-9EF623B6662B}" type="pres">
      <dgm:prSet presAssocID="{6E09D0C1-938E-45EB-A47A-359B6A3D14C8}" presName="spaceRect" presStyleCnt="0"/>
      <dgm:spPr/>
    </dgm:pt>
    <dgm:pt modelId="{10B22333-97AA-4D02-B739-28F24F38AE61}" type="pres">
      <dgm:prSet presAssocID="{6E09D0C1-938E-45EB-A47A-359B6A3D14C8}" presName="parTx" presStyleLbl="revTx" presStyleIdx="1" presStyleCnt="5">
        <dgm:presLayoutVars>
          <dgm:chMax val="0"/>
          <dgm:chPref val="0"/>
        </dgm:presLayoutVars>
      </dgm:prSet>
      <dgm:spPr/>
    </dgm:pt>
    <dgm:pt modelId="{D7862A64-9DF2-4F6A-BF7A-0643C5316084}" type="pres">
      <dgm:prSet presAssocID="{89F11F48-90EE-494C-8EBB-915FBF977DC4}" presName="sibTrans" presStyleCnt="0"/>
      <dgm:spPr/>
    </dgm:pt>
    <dgm:pt modelId="{8D3A377E-1993-445F-A497-2A22829B0AB9}" type="pres">
      <dgm:prSet presAssocID="{37EA6FA8-B538-45A7-9725-F98F05E0C465}" presName="compNode" presStyleCnt="0"/>
      <dgm:spPr/>
    </dgm:pt>
    <dgm:pt modelId="{BF5C65C3-8C0F-4499-9973-AA97E05A55FE}" type="pres">
      <dgm:prSet presAssocID="{37EA6FA8-B538-45A7-9725-F98F05E0C465}" presName="bgRect" presStyleLbl="bgShp" presStyleIdx="2" presStyleCnt="5"/>
      <dgm:spPr/>
    </dgm:pt>
    <dgm:pt modelId="{7501C3A7-5098-455F-AC40-E0A0EFB207D0}" type="pres">
      <dgm:prSet presAssocID="{37EA6FA8-B538-45A7-9725-F98F05E0C46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EDDC9E83-6402-44E4-BEFB-24E6CD0B8695}" type="pres">
      <dgm:prSet presAssocID="{37EA6FA8-B538-45A7-9725-F98F05E0C465}" presName="spaceRect" presStyleCnt="0"/>
      <dgm:spPr/>
    </dgm:pt>
    <dgm:pt modelId="{8865E25B-0E20-41BA-8E77-909B26BC846C}" type="pres">
      <dgm:prSet presAssocID="{37EA6FA8-B538-45A7-9725-F98F05E0C465}" presName="parTx" presStyleLbl="revTx" presStyleIdx="2" presStyleCnt="5">
        <dgm:presLayoutVars>
          <dgm:chMax val="0"/>
          <dgm:chPref val="0"/>
        </dgm:presLayoutVars>
      </dgm:prSet>
      <dgm:spPr/>
    </dgm:pt>
    <dgm:pt modelId="{9506283B-F874-43CC-B473-559E06B0C9EE}" type="pres">
      <dgm:prSet presAssocID="{238A9331-5979-4D51-8260-0241F569A70B}" presName="sibTrans" presStyleCnt="0"/>
      <dgm:spPr/>
    </dgm:pt>
    <dgm:pt modelId="{45C7DEB5-773F-4A45-84B7-CAC49E20E39D}" type="pres">
      <dgm:prSet presAssocID="{7DE9BA9C-BCAE-468E-A85B-8B662A3A226B}" presName="compNode" presStyleCnt="0"/>
      <dgm:spPr/>
    </dgm:pt>
    <dgm:pt modelId="{F8E8B8BE-8754-4384-AC4B-CE946600346F}" type="pres">
      <dgm:prSet presAssocID="{7DE9BA9C-BCAE-468E-A85B-8B662A3A226B}" presName="bgRect" presStyleLbl="bgShp" presStyleIdx="3" presStyleCnt="5"/>
      <dgm:spPr/>
    </dgm:pt>
    <dgm:pt modelId="{6D6025F9-48FC-4BEA-B7A3-67539C826812}" type="pres">
      <dgm:prSet presAssocID="{7DE9BA9C-BCAE-468E-A85B-8B662A3A226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FC97517-F3AD-4F46-ACCC-49833C76643C}" type="pres">
      <dgm:prSet presAssocID="{7DE9BA9C-BCAE-468E-A85B-8B662A3A226B}" presName="spaceRect" presStyleCnt="0"/>
      <dgm:spPr/>
    </dgm:pt>
    <dgm:pt modelId="{7208C6E3-00F4-4889-A989-E54F190614F1}" type="pres">
      <dgm:prSet presAssocID="{7DE9BA9C-BCAE-468E-A85B-8B662A3A226B}" presName="parTx" presStyleLbl="revTx" presStyleIdx="3" presStyleCnt="5">
        <dgm:presLayoutVars>
          <dgm:chMax val="0"/>
          <dgm:chPref val="0"/>
        </dgm:presLayoutVars>
      </dgm:prSet>
      <dgm:spPr/>
    </dgm:pt>
    <dgm:pt modelId="{15455801-3A84-4328-A997-DBF2AAF66221}" type="pres">
      <dgm:prSet presAssocID="{C93EDCEE-E6E7-4127-93FC-27A1D2DD4CAB}" presName="sibTrans" presStyleCnt="0"/>
      <dgm:spPr/>
    </dgm:pt>
    <dgm:pt modelId="{344FC729-601C-42F5-BF49-68AFC3734A39}" type="pres">
      <dgm:prSet presAssocID="{2A0901E1-11E6-49AE-A7EC-E3D8CA8CD927}" presName="compNode" presStyleCnt="0"/>
      <dgm:spPr/>
    </dgm:pt>
    <dgm:pt modelId="{50409388-2B7D-44DD-B3F3-67CE43828DD9}" type="pres">
      <dgm:prSet presAssocID="{2A0901E1-11E6-49AE-A7EC-E3D8CA8CD927}" presName="bgRect" presStyleLbl="bgShp" presStyleIdx="4" presStyleCnt="5"/>
      <dgm:spPr/>
    </dgm:pt>
    <dgm:pt modelId="{63A21955-73A3-4B52-B053-F7E071B2016E}" type="pres">
      <dgm:prSet presAssocID="{2A0901E1-11E6-49AE-A7EC-E3D8CA8CD92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D1B499-B1A8-4092-8121-B1774912B488}" type="pres">
      <dgm:prSet presAssocID="{2A0901E1-11E6-49AE-A7EC-E3D8CA8CD927}" presName="spaceRect" presStyleCnt="0"/>
      <dgm:spPr/>
    </dgm:pt>
    <dgm:pt modelId="{12F6778C-7AC7-4098-84F8-C75BB0B23CF0}" type="pres">
      <dgm:prSet presAssocID="{2A0901E1-11E6-49AE-A7EC-E3D8CA8CD92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501A837-3E4A-4F79-88C3-CE7A2ACE27D1}" type="presOf" srcId="{7DE9BA9C-BCAE-468E-A85B-8B662A3A226B}" destId="{7208C6E3-00F4-4889-A989-E54F190614F1}" srcOrd="0" destOrd="0" presId="urn:microsoft.com/office/officeart/2018/2/layout/IconVerticalSolidList"/>
    <dgm:cxn modelId="{A5C55672-F347-41FD-9EA9-FA06AE67BA89}" type="presOf" srcId="{37EA6FA8-B538-45A7-9725-F98F05E0C465}" destId="{8865E25B-0E20-41BA-8E77-909B26BC846C}" srcOrd="0" destOrd="0" presId="urn:microsoft.com/office/officeart/2018/2/layout/IconVerticalSolidList"/>
    <dgm:cxn modelId="{4645A857-C91E-4D31-BFAD-C2EB9A55E32B}" srcId="{0134009D-F17F-495D-8EC4-DB81FBA7ADE1}" destId="{7DE9BA9C-BCAE-468E-A85B-8B662A3A226B}" srcOrd="3" destOrd="0" parTransId="{8BBA8F74-664C-40D4-B1E8-342546EA42B7}" sibTransId="{C93EDCEE-E6E7-4127-93FC-27A1D2DD4CAB}"/>
    <dgm:cxn modelId="{D699F77C-6E36-4372-8856-EB890FAD084B}" srcId="{0134009D-F17F-495D-8EC4-DB81FBA7ADE1}" destId="{6E09D0C1-938E-45EB-A47A-359B6A3D14C8}" srcOrd="1" destOrd="0" parTransId="{56257E78-8674-41D3-8A29-4EB3042AFC3B}" sibTransId="{89F11F48-90EE-494C-8EBB-915FBF977DC4}"/>
    <dgm:cxn modelId="{CA11FB8E-5876-45F7-B904-A8FC4208ED4D}" srcId="{0134009D-F17F-495D-8EC4-DB81FBA7ADE1}" destId="{C168CBC3-1576-4F83-9095-A6B9A2C3D686}" srcOrd="0" destOrd="0" parTransId="{EBCA16B1-199F-433A-A72F-72DAAD38ED26}" sibTransId="{6A7171F7-EEBA-42E3-A35E-8E2E25944B77}"/>
    <dgm:cxn modelId="{4B45BF9B-823D-41F3-92C1-4033FCA3EE7F}" type="presOf" srcId="{6E09D0C1-938E-45EB-A47A-359B6A3D14C8}" destId="{10B22333-97AA-4D02-B739-28F24F38AE61}" srcOrd="0" destOrd="0" presId="urn:microsoft.com/office/officeart/2018/2/layout/IconVerticalSolidList"/>
    <dgm:cxn modelId="{07EAE3A9-3D1A-40D0-BD4E-11C5E09F8FD7}" type="presOf" srcId="{0134009D-F17F-495D-8EC4-DB81FBA7ADE1}" destId="{1C4E1333-5D66-4541-8D0E-A245E41FF13E}" srcOrd="0" destOrd="0" presId="urn:microsoft.com/office/officeart/2018/2/layout/IconVerticalSolidList"/>
    <dgm:cxn modelId="{3C9048AB-8391-42B3-9881-3748481B1737}" srcId="{0134009D-F17F-495D-8EC4-DB81FBA7ADE1}" destId="{2A0901E1-11E6-49AE-A7EC-E3D8CA8CD927}" srcOrd="4" destOrd="0" parTransId="{EAAA59E1-BE4A-4F26-977E-3E0669FDD3C6}" sibTransId="{3F0FB983-AE6E-4C0A-A7E6-0A1136BE6488}"/>
    <dgm:cxn modelId="{9F23EED1-0231-4C6B-A2ED-9665FE3DA14A}" type="presOf" srcId="{2A0901E1-11E6-49AE-A7EC-E3D8CA8CD927}" destId="{12F6778C-7AC7-4098-84F8-C75BB0B23CF0}" srcOrd="0" destOrd="0" presId="urn:microsoft.com/office/officeart/2018/2/layout/IconVerticalSolidList"/>
    <dgm:cxn modelId="{8FF745D7-BFB6-4F03-81EE-EC5F32181F1B}" srcId="{0134009D-F17F-495D-8EC4-DB81FBA7ADE1}" destId="{37EA6FA8-B538-45A7-9725-F98F05E0C465}" srcOrd="2" destOrd="0" parTransId="{BD101252-D49A-47EB-95E3-56B7532E8A6D}" sibTransId="{238A9331-5979-4D51-8260-0241F569A70B}"/>
    <dgm:cxn modelId="{3107F5F0-A6D3-4C66-8BDD-1A775B350072}" type="presOf" srcId="{C168CBC3-1576-4F83-9095-A6B9A2C3D686}" destId="{2E8436CD-3554-4825-8039-7F99A3702C36}" srcOrd="0" destOrd="0" presId="urn:microsoft.com/office/officeart/2018/2/layout/IconVerticalSolidList"/>
    <dgm:cxn modelId="{A2F0E21D-5622-4ABA-B68E-F064097EFA63}" type="presParOf" srcId="{1C4E1333-5D66-4541-8D0E-A245E41FF13E}" destId="{8129B3E4-36D1-4117-A0A7-1B8E03FACB09}" srcOrd="0" destOrd="0" presId="urn:microsoft.com/office/officeart/2018/2/layout/IconVerticalSolidList"/>
    <dgm:cxn modelId="{07636AED-1A04-4DB4-B093-6228C52DA081}" type="presParOf" srcId="{8129B3E4-36D1-4117-A0A7-1B8E03FACB09}" destId="{58C6C440-19BC-4296-A27B-6B1351515781}" srcOrd="0" destOrd="0" presId="urn:microsoft.com/office/officeart/2018/2/layout/IconVerticalSolidList"/>
    <dgm:cxn modelId="{59272716-A9F3-4CC8-9D6B-D9BA0F871E9F}" type="presParOf" srcId="{8129B3E4-36D1-4117-A0A7-1B8E03FACB09}" destId="{327656AB-AB3F-4F4A-8B10-D598270772E0}" srcOrd="1" destOrd="0" presId="urn:microsoft.com/office/officeart/2018/2/layout/IconVerticalSolidList"/>
    <dgm:cxn modelId="{47EA2BC7-F7C6-48B9-A044-33126031A6B5}" type="presParOf" srcId="{8129B3E4-36D1-4117-A0A7-1B8E03FACB09}" destId="{390C3AD8-EE23-4FB2-9202-E2FC3A31E758}" srcOrd="2" destOrd="0" presId="urn:microsoft.com/office/officeart/2018/2/layout/IconVerticalSolidList"/>
    <dgm:cxn modelId="{7AE179AF-C6D0-4CEF-89A6-94E619BB5FDF}" type="presParOf" srcId="{8129B3E4-36D1-4117-A0A7-1B8E03FACB09}" destId="{2E8436CD-3554-4825-8039-7F99A3702C36}" srcOrd="3" destOrd="0" presId="urn:microsoft.com/office/officeart/2018/2/layout/IconVerticalSolidList"/>
    <dgm:cxn modelId="{1F9BE318-9CB5-4545-9ED4-B34C0C18F39F}" type="presParOf" srcId="{1C4E1333-5D66-4541-8D0E-A245E41FF13E}" destId="{1A674231-19B4-46D8-8084-C5D2E7446E0D}" srcOrd="1" destOrd="0" presId="urn:microsoft.com/office/officeart/2018/2/layout/IconVerticalSolidList"/>
    <dgm:cxn modelId="{FAA19C7D-ABC2-4C6A-AA95-DDC85F257607}" type="presParOf" srcId="{1C4E1333-5D66-4541-8D0E-A245E41FF13E}" destId="{7E3A27AA-727E-49A7-847F-93B4A640AAAC}" srcOrd="2" destOrd="0" presId="urn:microsoft.com/office/officeart/2018/2/layout/IconVerticalSolidList"/>
    <dgm:cxn modelId="{331A9FC2-EF54-45D0-8FB8-92997FBC9AFD}" type="presParOf" srcId="{7E3A27AA-727E-49A7-847F-93B4A640AAAC}" destId="{22247E54-6583-4CAD-9891-F41EAE6ABEF2}" srcOrd="0" destOrd="0" presId="urn:microsoft.com/office/officeart/2018/2/layout/IconVerticalSolidList"/>
    <dgm:cxn modelId="{500FE0C8-F7D0-4B47-95FC-2B43EAF766E1}" type="presParOf" srcId="{7E3A27AA-727E-49A7-847F-93B4A640AAAC}" destId="{65B454B5-DB5F-4BFC-8AAC-C641370EF2C9}" srcOrd="1" destOrd="0" presId="urn:microsoft.com/office/officeart/2018/2/layout/IconVerticalSolidList"/>
    <dgm:cxn modelId="{0FC5460E-9D19-4DD0-A75D-25E705944FE8}" type="presParOf" srcId="{7E3A27AA-727E-49A7-847F-93B4A640AAAC}" destId="{F8841F82-2ABF-4FA8-9095-9EF623B6662B}" srcOrd="2" destOrd="0" presId="urn:microsoft.com/office/officeart/2018/2/layout/IconVerticalSolidList"/>
    <dgm:cxn modelId="{1E55C9F2-6CE6-46E3-9A6A-D8C2AE98D3A4}" type="presParOf" srcId="{7E3A27AA-727E-49A7-847F-93B4A640AAAC}" destId="{10B22333-97AA-4D02-B739-28F24F38AE61}" srcOrd="3" destOrd="0" presId="urn:microsoft.com/office/officeart/2018/2/layout/IconVerticalSolidList"/>
    <dgm:cxn modelId="{84163982-C882-4DB3-B752-05EBF8CF8E5C}" type="presParOf" srcId="{1C4E1333-5D66-4541-8D0E-A245E41FF13E}" destId="{D7862A64-9DF2-4F6A-BF7A-0643C5316084}" srcOrd="3" destOrd="0" presId="urn:microsoft.com/office/officeart/2018/2/layout/IconVerticalSolidList"/>
    <dgm:cxn modelId="{721F9F41-02F7-4D05-8D6B-F18B6560206C}" type="presParOf" srcId="{1C4E1333-5D66-4541-8D0E-A245E41FF13E}" destId="{8D3A377E-1993-445F-A497-2A22829B0AB9}" srcOrd="4" destOrd="0" presId="urn:microsoft.com/office/officeart/2018/2/layout/IconVerticalSolidList"/>
    <dgm:cxn modelId="{A90BA917-BDAD-4328-B4EB-C21ECEAF04E4}" type="presParOf" srcId="{8D3A377E-1993-445F-A497-2A22829B0AB9}" destId="{BF5C65C3-8C0F-4499-9973-AA97E05A55FE}" srcOrd="0" destOrd="0" presId="urn:microsoft.com/office/officeart/2018/2/layout/IconVerticalSolidList"/>
    <dgm:cxn modelId="{21C39D6C-2E25-4EDE-A5EE-B06D8EA1F727}" type="presParOf" srcId="{8D3A377E-1993-445F-A497-2A22829B0AB9}" destId="{7501C3A7-5098-455F-AC40-E0A0EFB207D0}" srcOrd="1" destOrd="0" presId="urn:microsoft.com/office/officeart/2018/2/layout/IconVerticalSolidList"/>
    <dgm:cxn modelId="{B27F1635-741C-430E-8E30-8AAA4DE8F1CE}" type="presParOf" srcId="{8D3A377E-1993-445F-A497-2A22829B0AB9}" destId="{EDDC9E83-6402-44E4-BEFB-24E6CD0B8695}" srcOrd="2" destOrd="0" presId="urn:microsoft.com/office/officeart/2018/2/layout/IconVerticalSolidList"/>
    <dgm:cxn modelId="{B64F5B8F-D8B2-4504-848B-058E2B3F1328}" type="presParOf" srcId="{8D3A377E-1993-445F-A497-2A22829B0AB9}" destId="{8865E25B-0E20-41BA-8E77-909B26BC846C}" srcOrd="3" destOrd="0" presId="urn:microsoft.com/office/officeart/2018/2/layout/IconVerticalSolidList"/>
    <dgm:cxn modelId="{6437D9FA-06F0-4254-8274-0C47D18FBA25}" type="presParOf" srcId="{1C4E1333-5D66-4541-8D0E-A245E41FF13E}" destId="{9506283B-F874-43CC-B473-559E06B0C9EE}" srcOrd="5" destOrd="0" presId="urn:microsoft.com/office/officeart/2018/2/layout/IconVerticalSolidList"/>
    <dgm:cxn modelId="{DF500C4A-FB6C-4F3A-964E-3D7D3E47E772}" type="presParOf" srcId="{1C4E1333-5D66-4541-8D0E-A245E41FF13E}" destId="{45C7DEB5-773F-4A45-84B7-CAC49E20E39D}" srcOrd="6" destOrd="0" presId="urn:microsoft.com/office/officeart/2018/2/layout/IconVerticalSolidList"/>
    <dgm:cxn modelId="{5F91F732-E560-4679-A93F-AC104686E2CD}" type="presParOf" srcId="{45C7DEB5-773F-4A45-84B7-CAC49E20E39D}" destId="{F8E8B8BE-8754-4384-AC4B-CE946600346F}" srcOrd="0" destOrd="0" presId="urn:microsoft.com/office/officeart/2018/2/layout/IconVerticalSolidList"/>
    <dgm:cxn modelId="{961EC7ED-6E6C-42DC-965A-ED2C9DB1604E}" type="presParOf" srcId="{45C7DEB5-773F-4A45-84B7-CAC49E20E39D}" destId="{6D6025F9-48FC-4BEA-B7A3-67539C826812}" srcOrd="1" destOrd="0" presId="urn:microsoft.com/office/officeart/2018/2/layout/IconVerticalSolidList"/>
    <dgm:cxn modelId="{E49DA85D-7B55-42B8-8BEA-6413EDF8DCCD}" type="presParOf" srcId="{45C7DEB5-773F-4A45-84B7-CAC49E20E39D}" destId="{5FC97517-F3AD-4F46-ACCC-49833C76643C}" srcOrd="2" destOrd="0" presId="urn:microsoft.com/office/officeart/2018/2/layout/IconVerticalSolidList"/>
    <dgm:cxn modelId="{B8FCDCB0-0B2D-4AFD-B056-30828CD0218B}" type="presParOf" srcId="{45C7DEB5-773F-4A45-84B7-CAC49E20E39D}" destId="{7208C6E3-00F4-4889-A989-E54F190614F1}" srcOrd="3" destOrd="0" presId="urn:microsoft.com/office/officeart/2018/2/layout/IconVerticalSolidList"/>
    <dgm:cxn modelId="{02A5ED2D-47A9-4EB9-9511-E4E1B39C2851}" type="presParOf" srcId="{1C4E1333-5D66-4541-8D0E-A245E41FF13E}" destId="{15455801-3A84-4328-A997-DBF2AAF66221}" srcOrd="7" destOrd="0" presId="urn:microsoft.com/office/officeart/2018/2/layout/IconVerticalSolidList"/>
    <dgm:cxn modelId="{BBE59C0B-6E18-43A8-9952-2C6D9A68B839}" type="presParOf" srcId="{1C4E1333-5D66-4541-8D0E-A245E41FF13E}" destId="{344FC729-601C-42F5-BF49-68AFC3734A39}" srcOrd="8" destOrd="0" presId="urn:microsoft.com/office/officeart/2018/2/layout/IconVerticalSolidList"/>
    <dgm:cxn modelId="{8B8A1E3C-54C0-44B4-9587-E12434A63B95}" type="presParOf" srcId="{344FC729-601C-42F5-BF49-68AFC3734A39}" destId="{50409388-2B7D-44DD-B3F3-67CE43828DD9}" srcOrd="0" destOrd="0" presId="urn:microsoft.com/office/officeart/2018/2/layout/IconVerticalSolidList"/>
    <dgm:cxn modelId="{29238E9F-1CE3-4AF3-8B81-572FBE78CB71}" type="presParOf" srcId="{344FC729-601C-42F5-BF49-68AFC3734A39}" destId="{63A21955-73A3-4B52-B053-F7E071B2016E}" srcOrd="1" destOrd="0" presId="urn:microsoft.com/office/officeart/2018/2/layout/IconVerticalSolidList"/>
    <dgm:cxn modelId="{D5337A99-2231-485D-8CB7-E05420500D73}" type="presParOf" srcId="{344FC729-601C-42F5-BF49-68AFC3734A39}" destId="{2DD1B499-B1A8-4092-8121-B1774912B488}" srcOrd="2" destOrd="0" presId="urn:microsoft.com/office/officeart/2018/2/layout/IconVerticalSolidList"/>
    <dgm:cxn modelId="{B61CAB24-7377-4481-B19F-FD269752821A}" type="presParOf" srcId="{344FC729-601C-42F5-BF49-68AFC3734A39}" destId="{12F6778C-7AC7-4098-84F8-C75BB0B23C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D48304-EB3D-4943-A7F6-A536DE826F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8CFDA6-F78A-4C35-A7D8-256DE9AD5A0F}">
      <dgm:prSet/>
      <dgm:spPr/>
      <dgm:t>
        <a:bodyPr/>
        <a:lstStyle/>
        <a:p>
          <a:r>
            <a:rPr lang="en-US"/>
            <a:t>Various wireless radios services allow devices to connect to the Internet and to each other</a:t>
          </a:r>
        </a:p>
      </dgm:t>
    </dgm:pt>
    <dgm:pt modelId="{E427E7EC-0D28-4FF3-96A6-452982957355}" type="parTrans" cxnId="{DB470B5F-E4D0-48FE-8F38-79C75AF39D43}">
      <dgm:prSet/>
      <dgm:spPr/>
      <dgm:t>
        <a:bodyPr/>
        <a:lstStyle/>
        <a:p>
          <a:endParaRPr lang="en-US"/>
        </a:p>
      </dgm:t>
    </dgm:pt>
    <dgm:pt modelId="{C7D20669-88F5-4D20-A393-5E05CF70EFA1}" type="sibTrans" cxnId="{DB470B5F-E4D0-48FE-8F38-79C75AF39D43}">
      <dgm:prSet/>
      <dgm:spPr/>
      <dgm:t>
        <a:bodyPr/>
        <a:lstStyle/>
        <a:p>
          <a:endParaRPr lang="en-US"/>
        </a:p>
      </dgm:t>
    </dgm:pt>
    <dgm:pt modelId="{C2E6EF28-6CA0-420B-876B-3E2ACC4A61B2}">
      <dgm:prSet/>
      <dgm:spPr/>
      <dgm:t>
        <a:bodyPr/>
        <a:lstStyle/>
        <a:p>
          <a:r>
            <a:rPr lang="en-US"/>
            <a:t>Device can be connected through Wi-Fi, low-energy Bluetooth, NFC, ZigBee and Z-Wave technologies</a:t>
          </a:r>
        </a:p>
      </dgm:t>
    </dgm:pt>
    <dgm:pt modelId="{FE3E545A-ED61-4E5B-8AC5-804A5BF0BA9D}" type="parTrans" cxnId="{FBABE4C5-1A6D-4181-89B3-F39C011CC3F5}">
      <dgm:prSet/>
      <dgm:spPr/>
      <dgm:t>
        <a:bodyPr/>
        <a:lstStyle/>
        <a:p>
          <a:endParaRPr lang="en-US"/>
        </a:p>
      </dgm:t>
    </dgm:pt>
    <dgm:pt modelId="{0E57AE65-9336-496A-B7E8-BE37E6C7907B}" type="sibTrans" cxnId="{FBABE4C5-1A6D-4181-89B3-F39C011CC3F5}">
      <dgm:prSet/>
      <dgm:spPr/>
      <dgm:t>
        <a:bodyPr/>
        <a:lstStyle/>
        <a:p>
          <a:endParaRPr lang="en-US"/>
        </a:p>
      </dgm:t>
    </dgm:pt>
    <dgm:pt modelId="{1D27042B-A0A2-4B60-AA84-0ED6994D0F52}">
      <dgm:prSet/>
      <dgm:spPr/>
      <dgm:t>
        <a:bodyPr/>
        <a:lstStyle/>
        <a:p>
          <a:r>
            <a:rPr lang="en-US"/>
            <a:t>Cloud services then enable the collection of analysis from different devices, so that the people can see what's going on and can act via their mobile apps.</a:t>
          </a:r>
        </a:p>
      </dgm:t>
    </dgm:pt>
    <dgm:pt modelId="{ECB6C543-1A06-4B78-8E22-D8B9690968B6}" type="parTrans" cxnId="{664C41DB-F9DD-40E6-81CB-D2F6689CC69D}">
      <dgm:prSet/>
      <dgm:spPr/>
      <dgm:t>
        <a:bodyPr/>
        <a:lstStyle/>
        <a:p>
          <a:endParaRPr lang="en-US"/>
        </a:p>
      </dgm:t>
    </dgm:pt>
    <dgm:pt modelId="{622B959D-E7D7-46E4-9055-9020365D2308}" type="sibTrans" cxnId="{664C41DB-F9DD-40E6-81CB-D2F6689CC69D}">
      <dgm:prSet/>
      <dgm:spPr/>
      <dgm:t>
        <a:bodyPr/>
        <a:lstStyle/>
        <a:p>
          <a:endParaRPr lang="en-US"/>
        </a:p>
      </dgm:t>
    </dgm:pt>
    <dgm:pt modelId="{21FE87B5-6628-4264-B1E5-3DB867BBC850}" type="pres">
      <dgm:prSet presAssocID="{ABD48304-EB3D-4943-A7F6-A536DE826F84}" presName="root" presStyleCnt="0">
        <dgm:presLayoutVars>
          <dgm:dir/>
          <dgm:resizeHandles val="exact"/>
        </dgm:presLayoutVars>
      </dgm:prSet>
      <dgm:spPr/>
    </dgm:pt>
    <dgm:pt modelId="{BC19FA47-6843-4E02-8339-73AE0CE74E0F}" type="pres">
      <dgm:prSet presAssocID="{788CFDA6-F78A-4C35-A7D8-256DE9AD5A0F}" presName="compNode" presStyleCnt="0"/>
      <dgm:spPr/>
    </dgm:pt>
    <dgm:pt modelId="{5126A913-AE67-4E39-BB36-A45073418313}" type="pres">
      <dgm:prSet presAssocID="{788CFDA6-F78A-4C35-A7D8-256DE9AD5A0F}" presName="bgRect" presStyleLbl="bgShp" presStyleIdx="0" presStyleCnt="3"/>
      <dgm:spPr/>
    </dgm:pt>
    <dgm:pt modelId="{69FFDE3F-D1D4-4B16-9E5C-CB40C5328EBC}" type="pres">
      <dgm:prSet presAssocID="{788CFDA6-F78A-4C35-A7D8-256DE9AD5A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7CD9E80-09E4-42C8-B924-01DF8BBC6CFB}" type="pres">
      <dgm:prSet presAssocID="{788CFDA6-F78A-4C35-A7D8-256DE9AD5A0F}" presName="spaceRect" presStyleCnt="0"/>
      <dgm:spPr/>
    </dgm:pt>
    <dgm:pt modelId="{30BEBC2E-848C-4AF3-B542-EB9970E866E5}" type="pres">
      <dgm:prSet presAssocID="{788CFDA6-F78A-4C35-A7D8-256DE9AD5A0F}" presName="parTx" presStyleLbl="revTx" presStyleIdx="0" presStyleCnt="3">
        <dgm:presLayoutVars>
          <dgm:chMax val="0"/>
          <dgm:chPref val="0"/>
        </dgm:presLayoutVars>
      </dgm:prSet>
      <dgm:spPr/>
    </dgm:pt>
    <dgm:pt modelId="{61FCD744-623C-400E-8201-4E202910CA8B}" type="pres">
      <dgm:prSet presAssocID="{C7D20669-88F5-4D20-A393-5E05CF70EFA1}" presName="sibTrans" presStyleCnt="0"/>
      <dgm:spPr/>
    </dgm:pt>
    <dgm:pt modelId="{85BC3214-3683-42A9-B278-940C299102C8}" type="pres">
      <dgm:prSet presAssocID="{C2E6EF28-6CA0-420B-876B-3E2ACC4A61B2}" presName="compNode" presStyleCnt="0"/>
      <dgm:spPr/>
    </dgm:pt>
    <dgm:pt modelId="{73AE9BE8-19F2-4FFF-9699-AA5B73C13282}" type="pres">
      <dgm:prSet presAssocID="{C2E6EF28-6CA0-420B-876B-3E2ACC4A61B2}" presName="bgRect" presStyleLbl="bgShp" presStyleIdx="1" presStyleCnt="3"/>
      <dgm:spPr/>
    </dgm:pt>
    <dgm:pt modelId="{33551D19-595D-4761-8B02-1411054032D9}" type="pres">
      <dgm:prSet presAssocID="{C2E6EF28-6CA0-420B-876B-3E2ACC4A61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9D2224C7-1C56-4CCF-AC7B-00D07192946D}" type="pres">
      <dgm:prSet presAssocID="{C2E6EF28-6CA0-420B-876B-3E2ACC4A61B2}" presName="spaceRect" presStyleCnt="0"/>
      <dgm:spPr/>
    </dgm:pt>
    <dgm:pt modelId="{D7BB8D20-1033-46EA-A33C-4C84828CEDA3}" type="pres">
      <dgm:prSet presAssocID="{C2E6EF28-6CA0-420B-876B-3E2ACC4A61B2}" presName="parTx" presStyleLbl="revTx" presStyleIdx="1" presStyleCnt="3">
        <dgm:presLayoutVars>
          <dgm:chMax val="0"/>
          <dgm:chPref val="0"/>
        </dgm:presLayoutVars>
      </dgm:prSet>
      <dgm:spPr/>
    </dgm:pt>
    <dgm:pt modelId="{C3520DA8-B311-48D6-A3B6-EF4F2F34CACA}" type="pres">
      <dgm:prSet presAssocID="{0E57AE65-9336-496A-B7E8-BE37E6C7907B}" presName="sibTrans" presStyleCnt="0"/>
      <dgm:spPr/>
    </dgm:pt>
    <dgm:pt modelId="{04C38A07-CBA8-4CA5-982E-EE38B9CAA238}" type="pres">
      <dgm:prSet presAssocID="{1D27042B-A0A2-4B60-AA84-0ED6994D0F52}" presName="compNode" presStyleCnt="0"/>
      <dgm:spPr/>
    </dgm:pt>
    <dgm:pt modelId="{B5CC00D8-6F03-4327-87F6-ADD3BF7DA71B}" type="pres">
      <dgm:prSet presAssocID="{1D27042B-A0A2-4B60-AA84-0ED6994D0F52}" presName="bgRect" presStyleLbl="bgShp" presStyleIdx="2" presStyleCnt="3"/>
      <dgm:spPr/>
    </dgm:pt>
    <dgm:pt modelId="{9AF1F1D4-8ACE-408C-A8B9-B94CAB4B182D}" type="pres">
      <dgm:prSet presAssocID="{1D27042B-A0A2-4B60-AA84-0ED6994D0F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8533FC9-A961-42BC-8B88-9D2344262EEE}" type="pres">
      <dgm:prSet presAssocID="{1D27042B-A0A2-4B60-AA84-0ED6994D0F52}" presName="spaceRect" presStyleCnt="0"/>
      <dgm:spPr/>
    </dgm:pt>
    <dgm:pt modelId="{78BB4586-EDDE-4FBD-AF2B-DD6A0BC7ED53}" type="pres">
      <dgm:prSet presAssocID="{1D27042B-A0A2-4B60-AA84-0ED6994D0F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F18EE17-5A62-4B90-9261-1DE111DE6B71}" type="presOf" srcId="{ABD48304-EB3D-4943-A7F6-A536DE826F84}" destId="{21FE87B5-6628-4264-B1E5-3DB867BBC850}" srcOrd="0" destOrd="0" presId="urn:microsoft.com/office/officeart/2018/2/layout/IconVerticalSolidList"/>
    <dgm:cxn modelId="{D36F6D31-86F1-4C1C-9AD7-417CCB8D29D1}" type="presOf" srcId="{1D27042B-A0A2-4B60-AA84-0ED6994D0F52}" destId="{78BB4586-EDDE-4FBD-AF2B-DD6A0BC7ED53}" srcOrd="0" destOrd="0" presId="urn:microsoft.com/office/officeart/2018/2/layout/IconVerticalSolidList"/>
    <dgm:cxn modelId="{DB470B5F-E4D0-48FE-8F38-79C75AF39D43}" srcId="{ABD48304-EB3D-4943-A7F6-A536DE826F84}" destId="{788CFDA6-F78A-4C35-A7D8-256DE9AD5A0F}" srcOrd="0" destOrd="0" parTransId="{E427E7EC-0D28-4FF3-96A6-452982957355}" sibTransId="{C7D20669-88F5-4D20-A393-5E05CF70EFA1}"/>
    <dgm:cxn modelId="{6436B5BB-C584-4641-9F9A-027C010DFF49}" type="presOf" srcId="{788CFDA6-F78A-4C35-A7D8-256DE9AD5A0F}" destId="{30BEBC2E-848C-4AF3-B542-EB9970E866E5}" srcOrd="0" destOrd="0" presId="urn:microsoft.com/office/officeart/2018/2/layout/IconVerticalSolidList"/>
    <dgm:cxn modelId="{FBABE4C5-1A6D-4181-89B3-F39C011CC3F5}" srcId="{ABD48304-EB3D-4943-A7F6-A536DE826F84}" destId="{C2E6EF28-6CA0-420B-876B-3E2ACC4A61B2}" srcOrd="1" destOrd="0" parTransId="{FE3E545A-ED61-4E5B-8AC5-804A5BF0BA9D}" sibTransId="{0E57AE65-9336-496A-B7E8-BE37E6C7907B}"/>
    <dgm:cxn modelId="{C8CB88D1-EAFD-4F8D-B910-2B4C1BEC6348}" type="presOf" srcId="{C2E6EF28-6CA0-420B-876B-3E2ACC4A61B2}" destId="{D7BB8D20-1033-46EA-A33C-4C84828CEDA3}" srcOrd="0" destOrd="0" presId="urn:microsoft.com/office/officeart/2018/2/layout/IconVerticalSolidList"/>
    <dgm:cxn modelId="{664C41DB-F9DD-40E6-81CB-D2F6689CC69D}" srcId="{ABD48304-EB3D-4943-A7F6-A536DE826F84}" destId="{1D27042B-A0A2-4B60-AA84-0ED6994D0F52}" srcOrd="2" destOrd="0" parTransId="{ECB6C543-1A06-4B78-8E22-D8B9690968B6}" sibTransId="{622B959D-E7D7-46E4-9055-9020365D2308}"/>
    <dgm:cxn modelId="{E91FAED3-ED32-4CCB-9468-F2BE66733B59}" type="presParOf" srcId="{21FE87B5-6628-4264-B1E5-3DB867BBC850}" destId="{BC19FA47-6843-4E02-8339-73AE0CE74E0F}" srcOrd="0" destOrd="0" presId="urn:microsoft.com/office/officeart/2018/2/layout/IconVerticalSolidList"/>
    <dgm:cxn modelId="{8FFED85F-BE6B-48D9-9EBC-5BBA0F4F80A0}" type="presParOf" srcId="{BC19FA47-6843-4E02-8339-73AE0CE74E0F}" destId="{5126A913-AE67-4E39-BB36-A45073418313}" srcOrd="0" destOrd="0" presId="urn:microsoft.com/office/officeart/2018/2/layout/IconVerticalSolidList"/>
    <dgm:cxn modelId="{D6049643-5BEC-4256-8BEB-DFE6C3844778}" type="presParOf" srcId="{BC19FA47-6843-4E02-8339-73AE0CE74E0F}" destId="{69FFDE3F-D1D4-4B16-9E5C-CB40C5328EBC}" srcOrd="1" destOrd="0" presId="urn:microsoft.com/office/officeart/2018/2/layout/IconVerticalSolidList"/>
    <dgm:cxn modelId="{E693A0AB-0645-41AB-A0EC-7FBE24E15FD3}" type="presParOf" srcId="{BC19FA47-6843-4E02-8339-73AE0CE74E0F}" destId="{A7CD9E80-09E4-42C8-B924-01DF8BBC6CFB}" srcOrd="2" destOrd="0" presId="urn:microsoft.com/office/officeart/2018/2/layout/IconVerticalSolidList"/>
    <dgm:cxn modelId="{60AE25F3-B2C6-4804-B017-791D117288E5}" type="presParOf" srcId="{BC19FA47-6843-4E02-8339-73AE0CE74E0F}" destId="{30BEBC2E-848C-4AF3-B542-EB9970E866E5}" srcOrd="3" destOrd="0" presId="urn:microsoft.com/office/officeart/2018/2/layout/IconVerticalSolidList"/>
    <dgm:cxn modelId="{9F8000C5-64AE-41C1-A5F3-BDB32D6E9B50}" type="presParOf" srcId="{21FE87B5-6628-4264-B1E5-3DB867BBC850}" destId="{61FCD744-623C-400E-8201-4E202910CA8B}" srcOrd="1" destOrd="0" presId="urn:microsoft.com/office/officeart/2018/2/layout/IconVerticalSolidList"/>
    <dgm:cxn modelId="{DCDF4628-E65A-4521-ACCC-61682B0EEA8F}" type="presParOf" srcId="{21FE87B5-6628-4264-B1E5-3DB867BBC850}" destId="{85BC3214-3683-42A9-B278-940C299102C8}" srcOrd="2" destOrd="0" presId="urn:microsoft.com/office/officeart/2018/2/layout/IconVerticalSolidList"/>
    <dgm:cxn modelId="{B3CF13BE-782E-4EAF-BB8B-68153B0A807F}" type="presParOf" srcId="{85BC3214-3683-42A9-B278-940C299102C8}" destId="{73AE9BE8-19F2-4FFF-9699-AA5B73C13282}" srcOrd="0" destOrd="0" presId="urn:microsoft.com/office/officeart/2018/2/layout/IconVerticalSolidList"/>
    <dgm:cxn modelId="{3F183144-B090-4736-8C83-32BB95491DD8}" type="presParOf" srcId="{85BC3214-3683-42A9-B278-940C299102C8}" destId="{33551D19-595D-4761-8B02-1411054032D9}" srcOrd="1" destOrd="0" presId="urn:microsoft.com/office/officeart/2018/2/layout/IconVerticalSolidList"/>
    <dgm:cxn modelId="{D147C8E0-CE10-4C0F-B5C8-2C400845B013}" type="presParOf" srcId="{85BC3214-3683-42A9-B278-940C299102C8}" destId="{9D2224C7-1C56-4CCF-AC7B-00D07192946D}" srcOrd="2" destOrd="0" presId="urn:microsoft.com/office/officeart/2018/2/layout/IconVerticalSolidList"/>
    <dgm:cxn modelId="{142EB44C-5658-4EFD-B362-9CB989E73E9E}" type="presParOf" srcId="{85BC3214-3683-42A9-B278-940C299102C8}" destId="{D7BB8D20-1033-46EA-A33C-4C84828CEDA3}" srcOrd="3" destOrd="0" presId="urn:microsoft.com/office/officeart/2018/2/layout/IconVerticalSolidList"/>
    <dgm:cxn modelId="{00672180-D34D-4565-AE07-F597CDFAB47F}" type="presParOf" srcId="{21FE87B5-6628-4264-B1E5-3DB867BBC850}" destId="{C3520DA8-B311-48D6-A3B6-EF4F2F34CACA}" srcOrd="3" destOrd="0" presId="urn:microsoft.com/office/officeart/2018/2/layout/IconVerticalSolidList"/>
    <dgm:cxn modelId="{B390815B-A6FB-4128-B40B-20E7B1F819E6}" type="presParOf" srcId="{21FE87B5-6628-4264-B1E5-3DB867BBC850}" destId="{04C38A07-CBA8-4CA5-982E-EE38B9CAA238}" srcOrd="4" destOrd="0" presId="urn:microsoft.com/office/officeart/2018/2/layout/IconVerticalSolidList"/>
    <dgm:cxn modelId="{1344C8B3-D646-406D-B258-E8E63BB1FE9D}" type="presParOf" srcId="{04C38A07-CBA8-4CA5-982E-EE38B9CAA238}" destId="{B5CC00D8-6F03-4327-87F6-ADD3BF7DA71B}" srcOrd="0" destOrd="0" presId="urn:microsoft.com/office/officeart/2018/2/layout/IconVerticalSolidList"/>
    <dgm:cxn modelId="{3961AEAA-BF7B-4DEF-95B0-F045D198C9A1}" type="presParOf" srcId="{04C38A07-CBA8-4CA5-982E-EE38B9CAA238}" destId="{9AF1F1D4-8ACE-408C-A8B9-B94CAB4B182D}" srcOrd="1" destOrd="0" presId="urn:microsoft.com/office/officeart/2018/2/layout/IconVerticalSolidList"/>
    <dgm:cxn modelId="{2EE66F0D-D76E-4AC0-BC0D-BD275323A6A1}" type="presParOf" srcId="{04C38A07-CBA8-4CA5-982E-EE38B9CAA238}" destId="{48533FC9-A961-42BC-8B88-9D2344262EEE}" srcOrd="2" destOrd="0" presId="urn:microsoft.com/office/officeart/2018/2/layout/IconVerticalSolidList"/>
    <dgm:cxn modelId="{94212759-40C3-441B-B997-25B0538B681E}" type="presParOf" srcId="{04C38A07-CBA8-4CA5-982E-EE38B9CAA238}" destId="{78BB4586-EDDE-4FBD-AF2B-DD6A0BC7ED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6C440-19BC-4296-A27B-6B1351515781}">
      <dsp:nvSpPr>
        <dsp:cNvPr id="0" name=""/>
        <dsp:cNvSpPr/>
      </dsp:nvSpPr>
      <dsp:spPr>
        <a:xfrm>
          <a:off x="0" y="4499"/>
          <a:ext cx="6408738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656AB-AB3F-4F4A-8B10-D598270772E0}">
      <dsp:nvSpPr>
        <dsp:cNvPr id="0" name=""/>
        <dsp:cNvSpPr/>
      </dsp:nvSpPr>
      <dsp:spPr>
        <a:xfrm>
          <a:off x="289918" y="220141"/>
          <a:ext cx="527124" cy="527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436CD-3554-4825-8039-7F99A3702C36}">
      <dsp:nvSpPr>
        <dsp:cNvPr id="0" name=""/>
        <dsp:cNvSpPr/>
      </dsp:nvSpPr>
      <dsp:spPr>
        <a:xfrm>
          <a:off x="1106961" y="4499"/>
          <a:ext cx="5301776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Internet of Things (IOT) is the network physical objects or things.</a:t>
          </a:r>
        </a:p>
      </dsp:txBody>
      <dsp:txXfrm>
        <a:off x="1106961" y="4499"/>
        <a:ext cx="5301776" cy="958408"/>
      </dsp:txXfrm>
    </dsp:sp>
    <dsp:sp modelId="{22247E54-6583-4CAD-9891-F41EAE6ABEF2}">
      <dsp:nvSpPr>
        <dsp:cNvPr id="0" name=""/>
        <dsp:cNvSpPr/>
      </dsp:nvSpPr>
      <dsp:spPr>
        <a:xfrm>
          <a:off x="0" y="1202510"/>
          <a:ext cx="6408738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454B5-DB5F-4BFC-8AAC-C641370EF2C9}">
      <dsp:nvSpPr>
        <dsp:cNvPr id="0" name=""/>
        <dsp:cNvSpPr/>
      </dsp:nvSpPr>
      <dsp:spPr>
        <a:xfrm>
          <a:off x="289918" y="1418152"/>
          <a:ext cx="527124" cy="527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22333-97AA-4D02-B739-28F24F38AE61}">
      <dsp:nvSpPr>
        <dsp:cNvPr id="0" name=""/>
        <dsp:cNvSpPr/>
      </dsp:nvSpPr>
      <dsp:spPr>
        <a:xfrm>
          <a:off x="1106961" y="1202510"/>
          <a:ext cx="5301776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allows objects to be sensed and controlled remotely across existing network infrastructure.</a:t>
          </a:r>
        </a:p>
      </dsp:txBody>
      <dsp:txXfrm>
        <a:off x="1106961" y="1202510"/>
        <a:ext cx="5301776" cy="958408"/>
      </dsp:txXfrm>
    </dsp:sp>
    <dsp:sp modelId="{BF5C65C3-8C0F-4499-9973-AA97E05A55FE}">
      <dsp:nvSpPr>
        <dsp:cNvPr id="0" name=""/>
        <dsp:cNvSpPr/>
      </dsp:nvSpPr>
      <dsp:spPr>
        <a:xfrm>
          <a:off x="0" y="2400520"/>
          <a:ext cx="6408738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1C3A7-5098-455F-AC40-E0A0EFB207D0}">
      <dsp:nvSpPr>
        <dsp:cNvPr id="0" name=""/>
        <dsp:cNvSpPr/>
      </dsp:nvSpPr>
      <dsp:spPr>
        <a:xfrm>
          <a:off x="289918" y="2616162"/>
          <a:ext cx="527124" cy="527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5E25B-0E20-41BA-8E77-909B26BC846C}">
      <dsp:nvSpPr>
        <dsp:cNvPr id="0" name=""/>
        <dsp:cNvSpPr/>
      </dsp:nvSpPr>
      <dsp:spPr>
        <a:xfrm>
          <a:off x="1106961" y="2400520"/>
          <a:ext cx="5301776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Also called The Internet of Objects and IOT</a:t>
          </a:r>
        </a:p>
      </dsp:txBody>
      <dsp:txXfrm>
        <a:off x="1106961" y="2400520"/>
        <a:ext cx="5301776" cy="958408"/>
      </dsp:txXfrm>
    </dsp:sp>
    <dsp:sp modelId="{F8E8B8BE-8754-4384-AC4B-CE946600346F}">
      <dsp:nvSpPr>
        <dsp:cNvPr id="0" name=""/>
        <dsp:cNvSpPr/>
      </dsp:nvSpPr>
      <dsp:spPr>
        <a:xfrm>
          <a:off x="0" y="3598531"/>
          <a:ext cx="6408738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025F9-48FC-4BEA-B7A3-67539C826812}">
      <dsp:nvSpPr>
        <dsp:cNvPr id="0" name=""/>
        <dsp:cNvSpPr/>
      </dsp:nvSpPr>
      <dsp:spPr>
        <a:xfrm>
          <a:off x="289918" y="3814173"/>
          <a:ext cx="527124" cy="527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8C6E3-00F4-4889-A989-E54F190614F1}">
      <dsp:nvSpPr>
        <dsp:cNvPr id="0" name=""/>
        <dsp:cNvSpPr/>
      </dsp:nvSpPr>
      <dsp:spPr>
        <a:xfrm>
          <a:off x="1106961" y="3598531"/>
          <a:ext cx="5301776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allows communication between human and things</a:t>
          </a:r>
        </a:p>
      </dsp:txBody>
      <dsp:txXfrm>
        <a:off x="1106961" y="3598531"/>
        <a:ext cx="5301776" cy="958408"/>
      </dsp:txXfrm>
    </dsp:sp>
    <dsp:sp modelId="{50409388-2B7D-44DD-B3F3-67CE43828DD9}">
      <dsp:nvSpPr>
        <dsp:cNvPr id="0" name=""/>
        <dsp:cNvSpPr/>
      </dsp:nvSpPr>
      <dsp:spPr>
        <a:xfrm>
          <a:off x="0" y="4796541"/>
          <a:ext cx="6408738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21955-73A3-4B52-B053-F7E071B2016E}">
      <dsp:nvSpPr>
        <dsp:cNvPr id="0" name=""/>
        <dsp:cNvSpPr/>
      </dsp:nvSpPr>
      <dsp:spPr>
        <a:xfrm>
          <a:off x="289918" y="5012183"/>
          <a:ext cx="527124" cy="527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6778C-7AC7-4098-84F8-C75BB0B23CF0}">
      <dsp:nvSpPr>
        <dsp:cNvPr id="0" name=""/>
        <dsp:cNvSpPr/>
      </dsp:nvSpPr>
      <dsp:spPr>
        <a:xfrm>
          <a:off x="1106961" y="4796541"/>
          <a:ext cx="5301776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Implemented by embedding sensors in different objects that can transmit and receive data.</a:t>
          </a:r>
        </a:p>
      </dsp:txBody>
      <dsp:txXfrm>
        <a:off x="1106961" y="4796541"/>
        <a:ext cx="5301776" cy="958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6A913-AE67-4E39-BB36-A45073418313}">
      <dsp:nvSpPr>
        <dsp:cNvPr id="0" name=""/>
        <dsp:cNvSpPr/>
      </dsp:nvSpPr>
      <dsp:spPr>
        <a:xfrm>
          <a:off x="0" y="703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FDE3F-D1D4-4B16-9E5C-CB40C5328EBC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EBC2E-848C-4AF3-B542-EB9970E866E5}">
      <dsp:nvSpPr>
        <dsp:cNvPr id="0" name=""/>
        <dsp:cNvSpPr/>
      </dsp:nvSpPr>
      <dsp:spPr>
        <a:xfrm>
          <a:off x="1900154" y="703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Various wireless radios services allow devices to connect to the Internet and to each other</a:t>
          </a:r>
        </a:p>
      </dsp:txBody>
      <dsp:txXfrm>
        <a:off x="1900154" y="703"/>
        <a:ext cx="4508583" cy="1645155"/>
      </dsp:txXfrm>
    </dsp:sp>
    <dsp:sp modelId="{73AE9BE8-19F2-4FFF-9699-AA5B73C13282}">
      <dsp:nvSpPr>
        <dsp:cNvPr id="0" name=""/>
        <dsp:cNvSpPr/>
      </dsp:nvSpPr>
      <dsp:spPr>
        <a:xfrm>
          <a:off x="0" y="2057147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51D19-595D-4761-8B02-1411054032D9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B8D20-1033-46EA-A33C-4C84828CEDA3}">
      <dsp:nvSpPr>
        <dsp:cNvPr id="0" name=""/>
        <dsp:cNvSpPr/>
      </dsp:nvSpPr>
      <dsp:spPr>
        <a:xfrm>
          <a:off x="1900154" y="2057147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Device can be connected through Wi-Fi, low-energy Bluetooth, NFC, ZigBee and Z-Wave technologies</a:t>
          </a:r>
        </a:p>
      </dsp:txBody>
      <dsp:txXfrm>
        <a:off x="1900154" y="2057147"/>
        <a:ext cx="4508583" cy="1645155"/>
      </dsp:txXfrm>
    </dsp:sp>
    <dsp:sp modelId="{B5CC00D8-6F03-4327-87F6-ADD3BF7DA71B}">
      <dsp:nvSpPr>
        <dsp:cNvPr id="0" name=""/>
        <dsp:cNvSpPr/>
      </dsp:nvSpPr>
      <dsp:spPr>
        <a:xfrm>
          <a:off x="0" y="4113591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1F1D4-8ACE-408C-A8B9-B94CAB4B182D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B4586-EDDE-4FBD-AF2B-DD6A0BC7ED53}">
      <dsp:nvSpPr>
        <dsp:cNvPr id="0" name=""/>
        <dsp:cNvSpPr/>
      </dsp:nvSpPr>
      <dsp:spPr>
        <a:xfrm>
          <a:off x="1900154" y="4113591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services then enable the collection of analysis from different devices, so that the people can see what's going on and can act via their mobile apps.</a:t>
          </a:r>
        </a:p>
      </dsp:txBody>
      <dsp:txXfrm>
        <a:off x="1900154" y="4113591"/>
        <a:ext cx="4508583" cy="164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0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8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2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5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3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1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5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9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7/28/2022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1336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rmMk1Myrxc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3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2" cy="1065187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Internet of Things</a:t>
            </a:r>
          </a:p>
        </p:txBody>
      </p:sp>
      <p:grpSp>
        <p:nvGrpSpPr>
          <p:cNvPr id="61" name="Group 39">
            <a:extLst>
              <a:ext uri="{FF2B5EF4-FFF2-40B4-BE49-F238E27FC236}">
                <a16:creationId xmlns:a16="http://schemas.microsoft.com/office/drawing/2014/main" id="{E1092FAB-1276-4D41-A817-EF5610573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260194" y="1892155"/>
            <a:ext cx="4792115" cy="4792115"/>
            <a:chOff x="1201515" y="2065885"/>
            <a:chExt cx="4792115" cy="479211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595539-C7C3-4C75-BB4C-A4537B005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1515" y="2065885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31813C7-B8E6-4E46-9632-1947E1DCD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7572" y="2538000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9">
            <a:extLst>
              <a:ext uri="{FF2B5EF4-FFF2-40B4-BE49-F238E27FC236}">
                <a16:creationId xmlns:a16="http://schemas.microsoft.com/office/drawing/2014/main" id="{15F3E61D-AE0A-E074-376E-644E3783A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4306" r="3445" b="1"/>
          <a:stretch/>
        </p:blipFill>
        <p:spPr>
          <a:xfrm>
            <a:off x="1495370" y="2223717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82ABA9D-80DC-4F2D-B13B-4FF9E28DB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65561" y="1697516"/>
            <a:ext cx="4944918" cy="4792115"/>
            <a:chOff x="7024832" y="2065885"/>
            <a:chExt cx="4944918" cy="479211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F91C97D-CD97-42B1-872C-63769A53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7635" y="2065885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AFF8266-D772-485E-8F43-95D950CC1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24832" y="2538000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" descr="People at the meeting desk">
            <a:extLst>
              <a:ext uri="{FF2B5EF4-FFF2-40B4-BE49-F238E27FC236}">
                <a16:creationId xmlns:a16="http://schemas.microsoft.com/office/drawing/2014/main" id="{67BB6041-B57F-8C67-F935-646EC47771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49" r="26401"/>
          <a:stretch/>
        </p:blipFill>
        <p:spPr>
          <a:xfrm>
            <a:off x="6037963" y="2170800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58FD22-72B5-BEFE-584B-4A3F06452CFA}"/>
              </a:ext>
            </a:extLst>
          </p:cNvPr>
          <p:cNvSpPr txBox="1"/>
          <p:nvPr/>
        </p:nvSpPr>
        <p:spPr>
          <a:xfrm>
            <a:off x="9553137" y="6657945"/>
            <a:ext cx="2638863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3A12AD-5786-820C-7120-958CA4FC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sz="88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7B16-BFDD-EF03-2F0C-3BB91442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69875" indent="-269875"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Internet of Things is closer to being implemented than the average person would think</a:t>
            </a:r>
            <a:endParaRPr lang="en-US" sz="1500"/>
          </a:p>
          <a:p>
            <a:pPr marL="269875" indent="-269875"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Most of the necessary technological advances needed for it have already been made</a:t>
            </a:r>
            <a:endParaRPr lang="en-US" sz="1500"/>
          </a:p>
          <a:p>
            <a:pPr marL="269875" indent="-269875"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The main reasons why it has not truly been implemented is the impact it will have on the legal, ethical, security and social fields</a:t>
            </a:r>
            <a:endParaRPr lang="en-US" sz="1500"/>
          </a:p>
          <a:p>
            <a:pPr marL="269875" indent="-269875"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The internet of things can be scary or threatening to some people- too close to an automated, robotic world</a:t>
            </a:r>
            <a:endParaRPr lang="en-US" sz="1500"/>
          </a:p>
          <a:p>
            <a:pPr marL="269875" indent="-269875"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Hackers could potentially access it, corporations may not want to share their data, and individual people may not like the complete absence of privacy</a:t>
            </a:r>
            <a:endParaRPr lang="en-US" sz="1500"/>
          </a:p>
          <a:p>
            <a:pPr marL="269875" indent="-269875">
              <a:lnSpc>
                <a:spcPct val="115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49286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Introducing Amazon Go and the world’s most advanced shopping technology">
            <a:hlinkClick r:id="" action="ppaction://media"/>
            <a:extLst>
              <a:ext uri="{FF2B5EF4-FFF2-40B4-BE49-F238E27FC236}">
                <a16:creationId xmlns:a16="http://schemas.microsoft.com/office/drawing/2014/main" id="{719F0B33-D1A7-F5A4-8FE1-4ACA3BA7CD4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96" y="-28322"/>
            <a:ext cx="12191997" cy="6885876"/>
          </a:xfrm>
        </p:spPr>
      </p:pic>
    </p:spTree>
    <p:extLst>
      <p:ext uri="{BB962C8B-B14F-4D97-AF65-F5344CB8AC3E}">
        <p14:creationId xmlns:p14="http://schemas.microsoft.com/office/powerpoint/2010/main" val="209817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1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6741C-0FE5-9CEE-A39C-A96E08C2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402D-F133-76A5-DDFD-90178A7C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650" y="540000"/>
            <a:ext cx="4065588" cy="5768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/>
              <a:t>Introduction</a:t>
            </a:r>
            <a:endParaRPr lang="en-US" err="1"/>
          </a:p>
          <a:p>
            <a:pPr marL="269875" indent="-269875"/>
            <a:r>
              <a:rPr lang="en-US"/>
              <a:t>History</a:t>
            </a:r>
          </a:p>
          <a:p>
            <a:pPr marL="269875" indent="-269875"/>
            <a:r>
              <a:rPr lang="en-US"/>
              <a:t>IOT Timeline</a:t>
            </a:r>
          </a:p>
          <a:p>
            <a:pPr marL="269875" indent="-269875"/>
            <a:r>
              <a:rPr lang="en-US"/>
              <a:t>Application of IOT</a:t>
            </a:r>
          </a:p>
          <a:p>
            <a:pPr marL="269875" indent="-269875"/>
            <a:r>
              <a:rPr lang="en-US"/>
              <a:t>How IOT Works</a:t>
            </a:r>
          </a:p>
          <a:p>
            <a:pPr marL="269875" indent="-269875"/>
            <a:r>
              <a:rPr lang="en-US"/>
              <a:t>Senser Technologies</a:t>
            </a:r>
          </a:p>
          <a:p>
            <a:pPr marL="269875" indent="-269875"/>
            <a:r>
              <a:rPr lang="en-US"/>
              <a:t>Challenge of IOT</a:t>
            </a:r>
          </a:p>
          <a:p>
            <a:pPr marL="269875" indent="-269875"/>
            <a:r>
              <a:rPr lang="en-US"/>
              <a:t>Future of IOT</a:t>
            </a:r>
          </a:p>
          <a:p>
            <a:pPr marL="269875" indent="-269875"/>
            <a:r>
              <a:rPr lang="en-US"/>
              <a:t>Conclusion</a:t>
            </a:r>
          </a:p>
          <a:p>
            <a:pPr marL="269875" indent="-269875"/>
            <a:r>
              <a:rPr lang="en-US"/>
              <a:t>Video</a:t>
            </a:r>
          </a:p>
        </p:txBody>
      </p:sp>
      <p:grpSp>
        <p:nvGrpSpPr>
          <p:cNvPr id="52" name="Group 33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4" descr="Mobile device with apps">
            <a:extLst>
              <a:ext uri="{FF2B5EF4-FFF2-40B4-BE49-F238E27FC236}">
                <a16:creationId xmlns:a16="http://schemas.microsoft.com/office/drawing/2014/main" id="{2897DF4C-83B4-1DAF-9B54-247AF54D3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19" r="2031"/>
          <a:stretch/>
        </p:blipFill>
        <p:spPr>
          <a:xfrm>
            <a:off x="721900" y="2159588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246558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52A4D-64F2-472A-144F-5FEEC787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83" y="1196167"/>
            <a:ext cx="4500561" cy="4584700"/>
          </a:xfrm>
        </p:spPr>
        <p:txBody>
          <a:bodyPr anchor="t">
            <a:normAutofit/>
          </a:bodyPr>
          <a:lstStyle/>
          <a:p>
            <a:pPr>
              <a:lnSpc>
                <a:spcPct val="300000"/>
              </a:lnSpc>
            </a:pPr>
            <a:r>
              <a:rPr lang="en-US" sz="6200"/>
              <a:t>Introduction</a:t>
            </a:r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0620655-A911-F8D2-7447-FA3CEE62E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336296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23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117DF1-C48D-C752-A42A-B0E249B4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D5D7-DF40-CF7D-3055-B9579EE5F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69875" indent="-269875"/>
            <a:endParaRPr lang="en-US"/>
          </a:p>
          <a:p>
            <a:pPr marL="269875" indent="-269875"/>
            <a:r>
              <a:rPr lang="en-US"/>
              <a:t>The first IOT device to be said was a coke machine in Carnegie Mellon University, Qatar</a:t>
            </a:r>
          </a:p>
          <a:p>
            <a:pPr marL="269875" indent="-269875"/>
            <a:r>
              <a:rPr lang="en-US"/>
              <a:t>The programmers were able to check if the machine was operating and even check the stock of the machine remaining</a:t>
            </a:r>
          </a:p>
          <a:p>
            <a:pPr marL="269875" indent="-269875"/>
            <a:r>
              <a:rPr lang="en-US"/>
              <a:t>LG announced its first Internet Refrigerator plans in 2000</a:t>
            </a:r>
          </a:p>
        </p:txBody>
      </p:sp>
    </p:spTree>
    <p:extLst>
      <p:ext uri="{BB962C8B-B14F-4D97-AF65-F5344CB8AC3E}">
        <p14:creationId xmlns:p14="http://schemas.microsoft.com/office/powerpoint/2010/main" val="110951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139A-EE86-471E-46F8-A26A7B91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Timeline</a:t>
            </a:r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0A4F2189-632E-E861-A986-8462340E1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6" b="19033"/>
          <a:stretch/>
        </p:blipFill>
        <p:spPr>
          <a:xfrm>
            <a:off x="578100" y="3363007"/>
            <a:ext cx="11091623" cy="2553509"/>
          </a:xfrm>
        </p:spPr>
      </p:pic>
    </p:spTree>
    <p:extLst>
      <p:ext uri="{BB962C8B-B14F-4D97-AF65-F5344CB8AC3E}">
        <p14:creationId xmlns:p14="http://schemas.microsoft.com/office/powerpoint/2010/main" val="178767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900A-4E03-B205-B63A-63F29718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8800"/>
              <a:t>How IOT Works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1AD788D-A42D-0F98-00BC-BE6D285D3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85265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63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ADBCA6-981D-9454-DE7E-315C748D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Technology Behind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28B5-FC4E-06BD-E244-F8C1E417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69875" indent="-269875">
              <a:lnSpc>
                <a:spcPct val="115000"/>
              </a:lnSpc>
            </a:pPr>
            <a:r>
              <a:rPr lang="en-US">
                <a:ea typeface="+mn-lt"/>
                <a:cs typeface="+mn-lt"/>
              </a:rPr>
              <a:t>Wireless sensor technology play a pivotal role in bridging the gap between the physical and virtual worlds</a:t>
            </a:r>
            <a:endParaRPr lang="en-US"/>
          </a:p>
          <a:p>
            <a:pPr marL="269875" indent="-269875">
              <a:lnSpc>
                <a:spcPct val="115000"/>
              </a:lnSpc>
            </a:pPr>
            <a:r>
              <a:rPr lang="en-US">
                <a:ea typeface="+mn-lt"/>
                <a:cs typeface="+mn-lt"/>
              </a:rPr>
              <a:t>They enable things to respond to changes in their physical environment</a:t>
            </a:r>
            <a:endParaRPr lang="en-US"/>
          </a:p>
          <a:p>
            <a:pPr marL="269875" indent="-269875">
              <a:lnSpc>
                <a:spcPct val="115000"/>
              </a:lnSpc>
            </a:pPr>
            <a:r>
              <a:rPr lang="en-US">
                <a:ea typeface="+mn-lt"/>
                <a:cs typeface="+mn-lt"/>
              </a:rPr>
              <a:t>Sensors collect data from their environment, generating information and raising awareness about context</a:t>
            </a:r>
            <a:endParaRPr lang="en-US"/>
          </a:p>
          <a:p>
            <a:pPr marL="269875" indent="-269875">
              <a:lnSpc>
                <a:spcPct val="115000"/>
              </a:lnSpc>
            </a:pPr>
            <a:r>
              <a:rPr lang="en-US">
                <a:ea typeface="+mn-lt"/>
                <a:cs typeface="+mn-lt"/>
              </a:rPr>
              <a:t>Example: sensors in an electronic jacket can collect information about changes in external temperature and the parameters of the jacket can be adjusted accordingly</a:t>
            </a:r>
            <a:endParaRPr lang="en-US"/>
          </a:p>
          <a:p>
            <a:pPr marL="269875" indent="-269875">
              <a:lnSpc>
                <a:spcPct val="115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E36D4B-DAEA-D136-9BC4-B95752AA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Application of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4CBE-0FB0-2B7E-49BB-1600AAC0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69875" indent="-269875"/>
            <a:r>
              <a:rPr lang="en-US"/>
              <a:t>Smart Cities </a:t>
            </a:r>
          </a:p>
          <a:p>
            <a:pPr marL="269875" indent="-269875"/>
            <a:r>
              <a:rPr lang="en-US"/>
              <a:t>Smart Manufacturing</a:t>
            </a:r>
          </a:p>
          <a:p>
            <a:pPr marL="269875" indent="-269875"/>
            <a:r>
              <a:rPr lang="en-US"/>
              <a:t>Building and Home Automation</a:t>
            </a:r>
          </a:p>
          <a:p>
            <a:pPr marL="269875" indent="-269875"/>
            <a:r>
              <a:rPr lang="en-US"/>
              <a:t>Health Care </a:t>
            </a:r>
          </a:p>
          <a:p>
            <a:pPr marL="269875" indent="-269875"/>
            <a:r>
              <a:rPr lang="en-US"/>
              <a:t>Automotive</a:t>
            </a:r>
          </a:p>
          <a:p>
            <a:pPr marL="269875" indent="-269875"/>
            <a:r>
              <a:rPr lang="en-US"/>
              <a:t>Wearables</a:t>
            </a:r>
          </a:p>
        </p:txBody>
      </p:sp>
    </p:spTree>
    <p:extLst>
      <p:ext uri="{BB962C8B-B14F-4D97-AF65-F5344CB8AC3E}">
        <p14:creationId xmlns:p14="http://schemas.microsoft.com/office/powerpoint/2010/main" val="409397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58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07" name="Rectangle 70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4C84D6F-3BA8-5F3C-495C-E46F1E77B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02" t="-4908" r="1302" b="3558"/>
          <a:stretch/>
        </p:blipFill>
        <p:spPr>
          <a:xfrm>
            <a:off x="889020" y="10"/>
            <a:ext cx="10498659" cy="65515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018275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42641"/>
      </a:dk2>
      <a:lt2>
        <a:srgbClr val="E2E5E8"/>
      </a:lt2>
      <a:accent1>
        <a:srgbClr val="B99C7E"/>
      </a:accent1>
      <a:accent2>
        <a:srgbClr val="BA847F"/>
      </a:accent2>
      <a:accent3>
        <a:srgbClr val="C595A5"/>
      </a:accent3>
      <a:accent4>
        <a:srgbClr val="BA7FAB"/>
      </a:accent4>
      <a:accent5>
        <a:srgbClr val="BD94C5"/>
      </a:accent5>
      <a:accent6>
        <a:srgbClr val="987FBA"/>
      </a:accent6>
      <a:hlink>
        <a:srgbClr val="6084A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GlowVTI</vt:lpstr>
      <vt:lpstr>Internet of Things</vt:lpstr>
      <vt:lpstr>Agenda</vt:lpstr>
      <vt:lpstr>Introduction</vt:lpstr>
      <vt:lpstr>History</vt:lpstr>
      <vt:lpstr>Timeline</vt:lpstr>
      <vt:lpstr>How IOT Works</vt:lpstr>
      <vt:lpstr>Technology Behind IOT</vt:lpstr>
      <vt:lpstr>Application of IOT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2022-07-28T05:38:16Z</dcterms:created>
  <dcterms:modified xsi:type="dcterms:W3CDTF">2022-07-28T13:05:40Z</dcterms:modified>
</cp:coreProperties>
</file>