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stian Rojas" initials="BR" lastIdx="1" clrIdx="0">
    <p:extLst>
      <p:ext uri="{19B8F6BF-5375-455C-9EA6-DF929625EA0E}">
        <p15:presenceInfo xmlns:p15="http://schemas.microsoft.com/office/powerpoint/2012/main" userId="7533c4e59488a00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Estilo medio 3 - Énfasis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4236160-7273-494D-9687-2C62DD1416EA}" type="datetimeFigureOut">
              <a:rPr lang="es-CL" smtClean="0"/>
              <a:t>19-07-2022</a:t>
            </a:fld>
            <a:endParaRPr lang="es-CL"/>
          </a:p>
        </p:txBody>
      </p:sp>
      <p:sp>
        <p:nvSpPr>
          <p:cNvPr id="5" name="Footer Placeholder 4"/>
          <p:cNvSpPr>
            <a:spLocks noGrp="1"/>
          </p:cNvSpPr>
          <p:nvPr>
            <p:ph type="ftr" sz="quarter" idx="11"/>
          </p:nvPr>
        </p:nvSpPr>
        <p:spPr>
          <a:xfrm>
            <a:off x="2692397" y="5037663"/>
            <a:ext cx="5214635" cy="279400"/>
          </a:xfrm>
        </p:spPr>
        <p:txBody>
          <a:bodyPr/>
          <a:lstStyle/>
          <a:p>
            <a:endParaRPr lang="es-CL"/>
          </a:p>
        </p:txBody>
      </p:sp>
      <p:sp>
        <p:nvSpPr>
          <p:cNvPr id="6" name="Slide Number Placeholder 5"/>
          <p:cNvSpPr>
            <a:spLocks noGrp="1"/>
          </p:cNvSpPr>
          <p:nvPr>
            <p:ph type="sldNum" sz="quarter" idx="12"/>
          </p:nvPr>
        </p:nvSpPr>
        <p:spPr>
          <a:xfrm>
            <a:off x="8956900" y="5037663"/>
            <a:ext cx="551167" cy="279400"/>
          </a:xfrm>
        </p:spPr>
        <p:txBody>
          <a:bodyPr/>
          <a:lstStyle/>
          <a:p>
            <a:fld id="{1BD0588E-3E07-4263-956D-9BF6E2A8F012}" type="slidenum">
              <a:rPr lang="es-CL" smtClean="0"/>
              <a:t>‹Nº›</a:t>
            </a:fld>
            <a:endParaRPr lang="es-CL"/>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9945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4236160-7273-494D-9687-2C62DD1416EA}" type="datetimeFigureOut">
              <a:rPr lang="es-CL" smtClean="0"/>
              <a:t>19-07-2022</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1BD0588E-3E07-4263-956D-9BF6E2A8F012}" type="slidenum">
              <a:rPr lang="es-CL" smtClean="0"/>
              <a:t>‹Nº›</a:t>
            </a:fld>
            <a:endParaRPr lang="es-CL"/>
          </a:p>
        </p:txBody>
      </p:sp>
    </p:spTree>
    <p:extLst>
      <p:ext uri="{BB962C8B-B14F-4D97-AF65-F5344CB8AC3E}">
        <p14:creationId xmlns:p14="http://schemas.microsoft.com/office/powerpoint/2010/main" val="3357993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4236160-7273-494D-9687-2C62DD1416EA}" type="datetimeFigureOut">
              <a:rPr lang="es-CL" smtClean="0"/>
              <a:t>19-07-2022</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1BD0588E-3E07-4263-956D-9BF6E2A8F012}" type="slidenum">
              <a:rPr lang="es-CL" smtClean="0"/>
              <a:t>‹Nº›</a:t>
            </a:fld>
            <a:endParaRPr lang="es-CL"/>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5089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4236160-7273-494D-9687-2C62DD1416EA}" type="datetimeFigureOut">
              <a:rPr lang="es-CL" smtClean="0"/>
              <a:t>19-07-2022</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1BD0588E-3E07-4263-956D-9BF6E2A8F012}" type="slidenum">
              <a:rPr lang="es-CL" smtClean="0"/>
              <a:t>‹Nº›</a:t>
            </a:fld>
            <a:endParaRPr lang="es-CL"/>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775491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4236160-7273-494D-9687-2C62DD1416EA}" type="datetimeFigureOut">
              <a:rPr lang="es-CL" smtClean="0"/>
              <a:t>19-07-2022</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1BD0588E-3E07-4263-956D-9BF6E2A8F012}" type="slidenum">
              <a:rPr lang="es-CL" smtClean="0"/>
              <a:t>‹Nº›</a:t>
            </a:fld>
            <a:endParaRPr lang="es-CL"/>
          </a:p>
        </p:txBody>
      </p:sp>
    </p:spTree>
    <p:extLst>
      <p:ext uri="{BB962C8B-B14F-4D97-AF65-F5344CB8AC3E}">
        <p14:creationId xmlns:p14="http://schemas.microsoft.com/office/powerpoint/2010/main" val="8814023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4236160-7273-494D-9687-2C62DD1416EA}" type="datetimeFigureOut">
              <a:rPr lang="es-CL" smtClean="0"/>
              <a:t>19-07-2022</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1BD0588E-3E07-4263-956D-9BF6E2A8F012}" type="slidenum">
              <a:rPr lang="es-CL" smtClean="0"/>
              <a:t>‹Nº›</a:t>
            </a:fld>
            <a:endParaRPr lang="es-CL"/>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5199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4236160-7273-494D-9687-2C62DD1416EA}" type="datetimeFigureOut">
              <a:rPr lang="es-CL" smtClean="0"/>
              <a:t>19-07-2022</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1BD0588E-3E07-4263-956D-9BF6E2A8F012}" type="slidenum">
              <a:rPr lang="es-CL" smtClean="0"/>
              <a:t>‹Nº›</a:t>
            </a:fld>
            <a:endParaRPr lang="es-CL"/>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73532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4236160-7273-494D-9687-2C62DD1416EA}" type="datetimeFigureOut">
              <a:rPr lang="es-CL" smtClean="0"/>
              <a:t>19-07-2022</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1BD0588E-3E07-4263-956D-9BF6E2A8F012}" type="slidenum">
              <a:rPr lang="es-CL" smtClean="0"/>
              <a:t>‹Nº›</a:t>
            </a:fld>
            <a:endParaRPr lang="es-CL"/>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31718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4236160-7273-494D-9687-2C62DD1416EA}" type="datetimeFigureOut">
              <a:rPr lang="es-CL" smtClean="0"/>
              <a:t>19-07-2022</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1BD0588E-3E07-4263-956D-9BF6E2A8F012}" type="slidenum">
              <a:rPr lang="es-CL" smtClean="0"/>
              <a:t>‹Nº›</a:t>
            </a:fld>
            <a:endParaRPr lang="es-CL"/>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89399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4236160-7273-494D-9687-2C62DD1416EA}" type="datetimeFigureOut">
              <a:rPr lang="es-CL" smtClean="0"/>
              <a:t>19-07-2022</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1BD0588E-3E07-4263-956D-9BF6E2A8F012}" type="slidenum">
              <a:rPr lang="es-CL" smtClean="0"/>
              <a:t>‹Nº›</a:t>
            </a:fld>
            <a:endParaRPr lang="es-CL"/>
          </a:p>
        </p:txBody>
      </p:sp>
    </p:spTree>
    <p:extLst>
      <p:ext uri="{BB962C8B-B14F-4D97-AF65-F5344CB8AC3E}">
        <p14:creationId xmlns:p14="http://schemas.microsoft.com/office/powerpoint/2010/main" val="75502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4236160-7273-494D-9687-2C62DD1416EA}" type="datetimeFigureOut">
              <a:rPr lang="es-CL" smtClean="0"/>
              <a:t>19-07-2022</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1BD0588E-3E07-4263-956D-9BF6E2A8F012}" type="slidenum">
              <a:rPr lang="es-CL" smtClean="0"/>
              <a:t>‹Nº›</a:t>
            </a:fld>
            <a:endParaRPr lang="es-CL"/>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9021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4236160-7273-494D-9687-2C62DD1416EA}" type="datetimeFigureOut">
              <a:rPr lang="es-CL" smtClean="0"/>
              <a:t>19-07-2022</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1BD0588E-3E07-4263-956D-9BF6E2A8F012}" type="slidenum">
              <a:rPr lang="es-CL" smtClean="0"/>
              <a:t>‹Nº›</a:t>
            </a:fld>
            <a:endParaRPr lang="es-CL"/>
          </a:p>
        </p:txBody>
      </p:sp>
    </p:spTree>
    <p:extLst>
      <p:ext uri="{BB962C8B-B14F-4D97-AF65-F5344CB8AC3E}">
        <p14:creationId xmlns:p14="http://schemas.microsoft.com/office/powerpoint/2010/main" val="974064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4236160-7273-494D-9687-2C62DD1416EA}" type="datetimeFigureOut">
              <a:rPr lang="es-CL" smtClean="0"/>
              <a:t>19-07-2022</a:t>
            </a:fld>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fld id="{1BD0588E-3E07-4263-956D-9BF6E2A8F012}" type="slidenum">
              <a:rPr lang="es-CL" smtClean="0"/>
              <a:t>‹Nº›</a:t>
            </a:fld>
            <a:endParaRPr lang="es-CL"/>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64789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4236160-7273-494D-9687-2C62DD1416EA}" type="datetimeFigureOut">
              <a:rPr lang="es-CL" smtClean="0"/>
              <a:t>19-07-2022</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fld id="{1BD0588E-3E07-4263-956D-9BF6E2A8F012}" type="slidenum">
              <a:rPr lang="es-CL" smtClean="0"/>
              <a:t>‹Nº›</a:t>
            </a:fld>
            <a:endParaRPr lang="es-CL"/>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1156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236160-7273-494D-9687-2C62DD1416EA}" type="datetimeFigureOut">
              <a:rPr lang="es-CL" smtClean="0"/>
              <a:t>19-07-2022</a:t>
            </a:fld>
            <a:endParaRPr lang="es-CL"/>
          </a:p>
        </p:txBody>
      </p:sp>
      <p:sp>
        <p:nvSpPr>
          <p:cNvPr id="3" name="Footer Placeholder 2"/>
          <p:cNvSpPr>
            <a:spLocks noGrp="1"/>
          </p:cNvSpPr>
          <p:nvPr>
            <p:ph type="ftr" sz="quarter" idx="11"/>
          </p:nvPr>
        </p:nvSpPr>
        <p:spPr/>
        <p:txBody>
          <a:bodyPr/>
          <a:lstStyle/>
          <a:p>
            <a:endParaRPr lang="es-CL"/>
          </a:p>
        </p:txBody>
      </p:sp>
      <p:sp>
        <p:nvSpPr>
          <p:cNvPr id="4" name="Slide Number Placeholder 3"/>
          <p:cNvSpPr>
            <a:spLocks noGrp="1"/>
          </p:cNvSpPr>
          <p:nvPr>
            <p:ph type="sldNum" sz="quarter" idx="12"/>
          </p:nvPr>
        </p:nvSpPr>
        <p:spPr/>
        <p:txBody>
          <a:bodyPr/>
          <a:lstStyle/>
          <a:p>
            <a:fld id="{1BD0588E-3E07-4263-956D-9BF6E2A8F012}" type="slidenum">
              <a:rPr lang="es-CL" smtClean="0"/>
              <a:t>‹Nº›</a:t>
            </a:fld>
            <a:endParaRPr lang="es-CL"/>
          </a:p>
        </p:txBody>
      </p:sp>
    </p:spTree>
    <p:extLst>
      <p:ext uri="{BB962C8B-B14F-4D97-AF65-F5344CB8AC3E}">
        <p14:creationId xmlns:p14="http://schemas.microsoft.com/office/powerpoint/2010/main" val="3944257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4236160-7273-494D-9687-2C62DD1416EA}" type="datetimeFigureOut">
              <a:rPr lang="es-CL" smtClean="0"/>
              <a:t>19-07-2022</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1BD0588E-3E07-4263-956D-9BF6E2A8F012}" type="slidenum">
              <a:rPr lang="es-CL" smtClean="0"/>
              <a:t>‹Nº›</a:t>
            </a:fld>
            <a:endParaRPr lang="es-CL"/>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6118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4236160-7273-494D-9687-2C62DD1416EA}" type="datetimeFigureOut">
              <a:rPr lang="es-CL" smtClean="0"/>
              <a:t>19-07-2022</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1BD0588E-3E07-4263-956D-9BF6E2A8F012}" type="slidenum">
              <a:rPr lang="es-CL" smtClean="0"/>
              <a:t>‹Nº›</a:t>
            </a:fld>
            <a:endParaRPr lang="es-CL"/>
          </a:p>
        </p:txBody>
      </p:sp>
    </p:spTree>
    <p:extLst>
      <p:ext uri="{BB962C8B-B14F-4D97-AF65-F5344CB8AC3E}">
        <p14:creationId xmlns:p14="http://schemas.microsoft.com/office/powerpoint/2010/main" val="2707781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4236160-7273-494D-9687-2C62DD1416EA}" type="datetimeFigureOut">
              <a:rPr lang="es-CL" smtClean="0"/>
              <a:t>19-07-2022</a:t>
            </a:fld>
            <a:endParaRPr lang="es-CL"/>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CL"/>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BD0588E-3E07-4263-956D-9BF6E2A8F012}" type="slidenum">
              <a:rPr lang="es-CL" smtClean="0"/>
              <a:t>‹Nº›</a:t>
            </a:fld>
            <a:endParaRPr lang="es-CL"/>
          </a:p>
        </p:txBody>
      </p:sp>
    </p:spTree>
    <p:extLst>
      <p:ext uri="{BB962C8B-B14F-4D97-AF65-F5344CB8AC3E}">
        <p14:creationId xmlns:p14="http://schemas.microsoft.com/office/powerpoint/2010/main" val="34154112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9318EB-5BAF-7F55-5163-DC6B914BCEE1}"/>
              </a:ext>
            </a:extLst>
          </p:cNvPr>
          <p:cNvSpPr>
            <a:spLocks noGrp="1"/>
          </p:cNvSpPr>
          <p:nvPr>
            <p:ph type="ctrTitle"/>
          </p:nvPr>
        </p:nvSpPr>
        <p:spPr/>
        <p:txBody>
          <a:bodyPr/>
          <a:lstStyle/>
          <a:p>
            <a:r>
              <a:rPr lang="es-CL" dirty="0"/>
              <a:t>“Almacén el Pipe”</a:t>
            </a:r>
          </a:p>
        </p:txBody>
      </p:sp>
      <p:sp>
        <p:nvSpPr>
          <p:cNvPr id="3" name="Subtítulo 2">
            <a:extLst>
              <a:ext uri="{FF2B5EF4-FFF2-40B4-BE49-F238E27FC236}">
                <a16:creationId xmlns:a16="http://schemas.microsoft.com/office/drawing/2014/main" id="{61A6F67F-020A-D535-2DA0-AADDFBD9166D}"/>
              </a:ext>
            </a:extLst>
          </p:cNvPr>
          <p:cNvSpPr>
            <a:spLocks noGrp="1"/>
          </p:cNvSpPr>
          <p:nvPr>
            <p:ph type="subTitle" idx="1"/>
          </p:nvPr>
        </p:nvSpPr>
        <p:spPr/>
        <p:txBody>
          <a:bodyPr/>
          <a:lstStyle/>
          <a:p>
            <a:r>
              <a:rPr lang="es-CL" dirty="0"/>
              <a:t>Nombres: Joaquín Contreras y Bastián Rojas</a:t>
            </a:r>
            <a:br>
              <a:rPr lang="es-CL" dirty="0"/>
            </a:br>
            <a:r>
              <a:rPr lang="es-CL" dirty="0"/>
              <a:t>Nombre del profesor: Ricardo Cahe</a:t>
            </a:r>
            <a:br>
              <a:rPr lang="es-CL" dirty="0"/>
            </a:br>
            <a:endParaRPr lang="es-CL" dirty="0"/>
          </a:p>
        </p:txBody>
      </p:sp>
    </p:spTree>
    <p:extLst>
      <p:ext uri="{BB962C8B-B14F-4D97-AF65-F5344CB8AC3E}">
        <p14:creationId xmlns:p14="http://schemas.microsoft.com/office/powerpoint/2010/main" val="1718168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2FDE2F-366D-098E-F1BC-87DC1CE6D4A0}"/>
              </a:ext>
            </a:extLst>
          </p:cNvPr>
          <p:cNvSpPr>
            <a:spLocks noGrp="1"/>
          </p:cNvSpPr>
          <p:nvPr>
            <p:ph type="title"/>
          </p:nvPr>
        </p:nvSpPr>
        <p:spPr/>
        <p:txBody>
          <a:bodyPr/>
          <a:lstStyle/>
          <a:p>
            <a:r>
              <a:rPr lang="es-CL" dirty="0"/>
              <a:t>Situación actual</a:t>
            </a:r>
          </a:p>
        </p:txBody>
      </p:sp>
      <p:sp>
        <p:nvSpPr>
          <p:cNvPr id="3" name="Marcador de contenido 2">
            <a:extLst>
              <a:ext uri="{FF2B5EF4-FFF2-40B4-BE49-F238E27FC236}">
                <a16:creationId xmlns:a16="http://schemas.microsoft.com/office/drawing/2014/main" id="{E053BFF9-29F1-F154-2B37-023E5E45D087}"/>
              </a:ext>
            </a:extLst>
          </p:cNvPr>
          <p:cNvSpPr>
            <a:spLocks noGrp="1"/>
          </p:cNvSpPr>
          <p:nvPr>
            <p:ph idx="1"/>
          </p:nvPr>
        </p:nvSpPr>
        <p:spPr/>
        <p:txBody>
          <a:bodyPr/>
          <a:lstStyle/>
          <a:p>
            <a:pPr algn="just"/>
            <a:r>
              <a:rPr lang="es-CL" dirty="0"/>
              <a:t>La señora Rosa tiene un almacén, en el cual vende variados tipos de productos y cada vez que vende uno de estos, los anota en un cuaderno, en el cual anota lo que vendió en el día, para que posteriormente cuando cierre el local, ella en otro cuaderno donde tiene su “control de stock” lo actualiza.</a:t>
            </a:r>
          </a:p>
        </p:txBody>
      </p:sp>
    </p:spTree>
    <p:extLst>
      <p:ext uri="{BB962C8B-B14F-4D97-AF65-F5344CB8AC3E}">
        <p14:creationId xmlns:p14="http://schemas.microsoft.com/office/powerpoint/2010/main" val="3189521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874A28-8B32-6584-39A4-42E64C390698}"/>
              </a:ext>
            </a:extLst>
          </p:cNvPr>
          <p:cNvSpPr>
            <a:spLocks noGrp="1"/>
          </p:cNvSpPr>
          <p:nvPr>
            <p:ph type="title"/>
          </p:nvPr>
        </p:nvSpPr>
        <p:spPr/>
        <p:txBody>
          <a:bodyPr/>
          <a:lstStyle/>
          <a:p>
            <a:r>
              <a:rPr lang="es-CL" dirty="0"/>
              <a:t>Problemas típicos detectados</a:t>
            </a:r>
          </a:p>
        </p:txBody>
      </p:sp>
      <p:sp>
        <p:nvSpPr>
          <p:cNvPr id="3" name="Marcador de contenido 2">
            <a:extLst>
              <a:ext uri="{FF2B5EF4-FFF2-40B4-BE49-F238E27FC236}">
                <a16:creationId xmlns:a16="http://schemas.microsoft.com/office/drawing/2014/main" id="{4BDB5775-2D12-18A2-5920-A644ED425076}"/>
              </a:ext>
            </a:extLst>
          </p:cNvPr>
          <p:cNvSpPr>
            <a:spLocks noGrp="1"/>
          </p:cNvSpPr>
          <p:nvPr>
            <p:ph idx="1"/>
          </p:nvPr>
        </p:nvSpPr>
        <p:spPr/>
        <p:txBody>
          <a:bodyPr/>
          <a:lstStyle/>
          <a:p>
            <a:r>
              <a:rPr lang="es-CL" dirty="0"/>
              <a:t>Tiene alta probabilidad de olvidar de anotar algún producto que vendió, lo cual afectaría al momento de saber su stock real.</a:t>
            </a:r>
          </a:p>
          <a:p>
            <a:r>
              <a:rPr lang="es-CL" dirty="0"/>
              <a:t>En el caso que se le pierda el cuaderno, o algún daño presenta el gran problema de perder todo control de stock.</a:t>
            </a:r>
          </a:p>
          <a:p>
            <a:r>
              <a:rPr lang="es-CL" dirty="0"/>
              <a:t>No es eficiente y cansador para la señora, ya que, tiene que trabajar de más.</a:t>
            </a:r>
          </a:p>
        </p:txBody>
      </p:sp>
    </p:spTree>
    <p:extLst>
      <p:ext uri="{BB962C8B-B14F-4D97-AF65-F5344CB8AC3E}">
        <p14:creationId xmlns:p14="http://schemas.microsoft.com/office/powerpoint/2010/main" val="751675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198DB9-0645-515D-6EC3-45F7C32A92F6}"/>
              </a:ext>
            </a:extLst>
          </p:cNvPr>
          <p:cNvSpPr>
            <a:spLocks noGrp="1"/>
          </p:cNvSpPr>
          <p:nvPr>
            <p:ph type="title"/>
          </p:nvPr>
        </p:nvSpPr>
        <p:spPr/>
        <p:txBody>
          <a:bodyPr/>
          <a:lstStyle/>
          <a:p>
            <a:r>
              <a:rPr lang="es-CL" dirty="0"/>
              <a:t>Objetivos generales</a:t>
            </a:r>
          </a:p>
        </p:txBody>
      </p:sp>
      <p:sp>
        <p:nvSpPr>
          <p:cNvPr id="3" name="Marcador de contenido 2">
            <a:extLst>
              <a:ext uri="{FF2B5EF4-FFF2-40B4-BE49-F238E27FC236}">
                <a16:creationId xmlns:a16="http://schemas.microsoft.com/office/drawing/2014/main" id="{B1D2C789-F800-0BE6-EC40-A996C9DEA886}"/>
              </a:ext>
            </a:extLst>
          </p:cNvPr>
          <p:cNvSpPr>
            <a:spLocks noGrp="1"/>
          </p:cNvSpPr>
          <p:nvPr>
            <p:ph idx="1"/>
          </p:nvPr>
        </p:nvSpPr>
        <p:spPr/>
        <p:txBody>
          <a:bodyPr/>
          <a:lstStyle/>
          <a:p>
            <a:r>
              <a:rPr lang="es-CL" dirty="0"/>
              <a:t>Crear un sistema de información donde la señora Rosa pueda tener un control del stock más eficiente, fácil de manejar y practico.</a:t>
            </a:r>
          </a:p>
          <a:p>
            <a:endParaRPr lang="es-CL" dirty="0"/>
          </a:p>
        </p:txBody>
      </p:sp>
    </p:spTree>
    <p:extLst>
      <p:ext uri="{BB962C8B-B14F-4D97-AF65-F5344CB8AC3E}">
        <p14:creationId xmlns:p14="http://schemas.microsoft.com/office/powerpoint/2010/main" val="403147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5A94F5-7D63-1B04-1AD7-24BF656CE9FA}"/>
              </a:ext>
            </a:extLst>
          </p:cNvPr>
          <p:cNvSpPr>
            <a:spLocks noGrp="1"/>
          </p:cNvSpPr>
          <p:nvPr>
            <p:ph type="title"/>
          </p:nvPr>
        </p:nvSpPr>
        <p:spPr/>
        <p:txBody>
          <a:bodyPr/>
          <a:lstStyle/>
          <a:p>
            <a:r>
              <a:rPr lang="es-CL" dirty="0"/>
              <a:t>Objetivos específicos</a:t>
            </a:r>
          </a:p>
        </p:txBody>
      </p:sp>
      <p:sp>
        <p:nvSpPr>
          <p:cNvPr id="3" name="Marcador de contenido 2">
            <a:extLst>
              <a:ext uri="{FF2B5EF4-FFF2-40B4-BE49-F238E27FC236}">
                <a16:creationId xmlns:a16="http://schemas.microsoft.com/office/drawing/2014/main" id="{82E69D42-D16F-1E93-574C-C5B8E301988C}"/>
              </a:ext>
            </a:extLst>
          </p:cNvPr>
          <p:cNvSpPr>
            <a:spLocks noGrp="1"/>
          </p:cNvSpPr>
          <p:nvPr>
            <p:ph idx="1"/>
          </p:nvPr>
        </p:nvSpPr>
        <p:spPr/>
        <p:txBody>
          <a:bodyPr/>
          <a:lstStyle/>
          <a:p>
            <a:r>
              <a:rPr lang="es-CL" dirty="0"/>
              <a:t>Ingresar compras y ventas, para el manejo de stock.</a:t>
            </a:r>
          </a:p>
          <a:p>
            <a:r>
              <a:rPr lang="es-CL" dirty="0"/>
              <a:t>En base a ventas se haga un calculo para que el sistema ofrezca un listado que propine cuales son los productos mas vendidos, para así poder mas eficientes a la hora de renovar el stock.</a:t>
            </a:r>
          </a:p>
          <a:p>
            <a:r>
              <a:rPr lang="es-CL" dirty="0"/>
              <a:t>Permita buscar la cantidad de stock de un producto en especifico.</a:t>
            </a:r>
          </a:p>
          <a:p>
            <a:r>
              <a:rPr lang="es-CL" dirty="0"/>
              <a:t>Genere listado de stock.</a:t>
            </a:r>
          </a:p>
          <a:p>
            <a:endParaRPr lang="es-CL" dirty="0"/>
          </a:p>
        </p:txBody>
      </p:sp>
    </p:spTree>
    <p:extLst>
      <p:ext uri="{BB962C8B-B14F-4D97-AF65-F5344CB8AC3E}">
        <p14:creationId xmlns:p14="http://schemas.microsoft.com/office/powerpoint/2010/main" val="613567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7046BC-0E2F-BAE3-2236-6ACCD2D8D1C5}"/>
              </a:ext>
            </a:extLst>
          </p:cNvPr>
          <p:cNvSpPr>
            <a:spLocks noGrp="1"/>
          </p:cNvSpPr>
          <p:nvPr>
            <p:ph type="title"/>
          </p:nvPr>
        </p:nvSpPr>
        <p:spPr/>
        <p:txBody>
          <a:bodyPr/>
          <a:lstStyle/>
          <a:p>
            <a:r>
              <a:rPr lang="es-CL" dirty="0"/>
              <a:t>Beneficios</a:t>
            </a:r>
          </a:p>
        </p:txBody>
      </p:sp>
      <p:sp>
        <p:nvSpPr>
          <p:cNvPr id="3" name="Marcador de contenido 2">
            <a:extLst>
              <a:ext uri="{FF2B5EF4-FFF2-40B4-BE49-F238E27FC236}">
                <a16:creationId xmlns:a16="http://schemas.microsoft.com/office/drawing/2014/main" id="{CB15B932-7F9D-B894-6EFE-3B86ACAF590E}"/>
              </a:ext>
            </a:extLst>
          </p:cNvPr>
          <p:cNvSpPr>
            <a:spLocks noGrp="1"/>
          </p:cNvSpPr>
          <p:nvPr>
            <p:ph idx="1"/>
          </p:nvPr>
        </p:nvSpPr>
        <p:spPr/>
        <p:txBody>
          <a:bodyPr/>
          <a:lstStyle/>
          <a:p>
            <a:r>
              <a:rPr lang="es-CL" dirty="0"/>
              <a:t>Tener toda la información compactada y que sea de fácil acceso para todo aquel usuario que necesite de esta.</a:t>
            </a:r>
          </a:p>
          <a:p>
            <a:r>
              <a:rPr lang="es-CL" dirty="0"/>
              <a:t>Que el proceso de ingresar la información sea mucho mas rápido y eficiente, reduciendo posibles problemas de perdida de información.</a:t>
            </a:r>
          </a:p>
        </p:txBody>
      </p:sp>
    </p:spTree>
    <p:extLst>
      <p:ext uri="{BB962C8B-B14F-4D97-AF65-F5344CB8AC3E}">
        <p14:creationId xmlns:p14="http://schemas.microsoft.com/office/powerpoint/2010/main" val="1039152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241191-2449-57DD-F999-32D1E9B607C6}"/>
              </a:ext>
            </a:extLst>
          </p:cNvPr>
          <p:cNvSpPr>
            <a:spLocks noGrp="1"/>
          </p:cNvSpPr>
          <p:nvPr>
            <p:ph type="title"/>
          </p:nvPr>
        </p:nvSpPr>
        <p:spPr/>
        <p:txBody>
          <a:bodyPr/>
          <a:lstStyle/>
          <a:p>
            <a:r>
              <a:rPr lang="es-CL" dirty="0"/>
              <a:t>Funcionalidades</a:t>
            </a:r>
          </a:p>
        </p:txBody>
      </p:sp>
      <p:sp>
        <p:nvSpPr>
          <p:cNvPr id="3" name="Marcador de contenido 2">
            <a:extLst>
              <a:ext uri="{FF2B5EF4-FFF2-40B4-BE49-F238E27FC236}">
                <a16:creationId xmlns:a16="http://schemas.microsoft.com/office/drawing/2014/main" id="{92DE2B9A-4582-7E57-7A17-ED89906C9BAA}"/>
              </a:ext>
            </a:extLst>
          </p:cNvPr>
          <p:cNvSpPr>
            <a:spLocks noGrp="1"/>
          </p:cNvSpPr>
          <p:nvPr>
            <p:ph idx="1"/>
          </p:nvPr>
        </p:nvSpPr>
        <p:spPr/>
        <p:txBody>
          <a:bodyPr>
            <a:normAutofit fontScale="92500" lnSpcReduction="20000"/>
          </a:bodyPr>
          <a:lstStyle/>
          <a:p>
            <a:r>
              <a:rPr lang="es-CL" dirty="0"/>
              <a:t>Inicio de sesión al sistema: Se pedirá usuario y contraseña para poder acceder al sistema, para así mantener seguridad de datos.</a:t>
            </a:r>
          </a:p>
          <a:p>
            <a:r>
              <a:rPr lang="es-CL" dirty="0"/>
              <a:t>Ingreso de compra: Permitirá al usuario ingresar una o más compras para que así el sistema se actualice.</a:t>
            </a:r>
          </a:p>
          <a:p>
            <a:r>
              <a:rPr lang="es-CL" dirty="0"/>
              <a:t>Ingreso de venta: Permitirá al usuario ingresar una o más ventas para que así el sistema se actualice.</a:t>
            </a:r>
          </a:p>
          <a:p>
            <a:r>
              <a:rPr lang="es-CL" dirty="0"/>
              <a:t>Buscar producto: Permitirá al usuario consultar si hay stock del producto solicitado.</a:t>
            </a:r>
          </a:p>
          <a:p>
            <a:r>
              <a:rPr lang="es-CL" dirty="0"/>
              <a:t>Generar listado: Mostrará un listado de todo el stock y también marcara los productos más y menos vendidos.</a:t>
            </a:r>
          </a:p>
          <a:p>
            <a:endParaRPr lang="es-CL" dirty="0"/>
          </a:p>
        </p:txBody>
      </p:sp>
    </p:spTree>
    <p:extLst>
      <p:ext uri="{BB962C8B-B14F-4D97-AF65-F5344CB8AC3E}">
        <p14:creationId xmlns:p14="http://schemas.microsoft.com/office/powerpoint/2010/main" val="1226750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a 8">
            <a:extLst>
              <a:ext uri="{FF2B5EF4-FFF2-40B4-BE49-F238E27FC236}">
                <a16:creationId xmlns:a16="http://schemas.microsoft.com/office/drawing/2014/main" id="{D7E7C6C1-9DDB-9806-EB38-0D452296761D}"/>
              </a:ext>
            </a:extLst>
          </p:cNvPr>
          <p:cNvGraphicFramePr>
            <a:graphicFrameLocks noGrp="1"/>
          </p:cNvGraphicFramePr>
          <p:nvPr>
            <p:extLst>
              <p:ext uri="{D42A27DB-BD31-4B8C-83A1-F6EECF244321}">
                <p14:modId xmlns:p14="http://schemas.microsoft.com/office/powerpoint/2010/main" val="408532308"/>
              </p:ext>
            </p:extLst>
          </p:nvPr>
        </p:nvGraphicFramePr>
        <p:xfrm>
          <a:off x="1458685" y="1312817"/>
          <a:ext cx="9274630" cy="4232365"/>
        </p:xfrm>
        <a:graphic>
          <a:graphicData uri="http://schemas.openxmlformats.org/drawingml/2006/table">
            <a:tbl>
              <a:tblPr firstRow="1" bandRow="1">
                <a:tableStyleId>{2A488322-F2BA-4B5B-9748-0D474271808F}</a:tableStyleId>
              </a:tblPr>
              <a:tblGrid>
                <a:gridCol w="4637315">
                  <a:extLst>
                    <a:ext uri="{9D8B030D-6E8A-4147-A177-3AD203B41FA5}">
                      <a16:colId xmlns:a16="http://schemas.microsoft.com/office/drawing/2014/main" val="3804111509"/>
                    </a:ext>
                  </a:extLst>
                </a:gridCol>
                <a:gridCol w="4637315">
                  <a:extLst>
                    <a:ext uri="{9D8B030D-6E8A-4147-A177-3AD203B41FA5}">
                      <a16:colId xmlns:a16="http://schemas.microsoft.com/office/drawing/2014/main" val="2631533269"/>
                    </a:ext>
                  </a:extLst>
                </a:gridCol>
              </a:tblGrid>
              <a:tr h="846473">
                <a:tc>
                  <a:txBody>
                    <a:bodyPr/>
                    <a:lstStyle/>
                    <a:p>
                      <a:pPr algn="ctr"/>
                      <a:r>
                        <a:rPr lang="es-CL" sz="3200" dirty="0">
                          <a:solidFill>
                            <a:schemeClr val="tx1"/>
                          </a:solidFill>
                        </a:rPr>
                        <a:t>Entradas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3200" dirty="0">
                          <a:solidFill>
                            <a:schemeClr val="tx1"/>
                          </a:solidFill>
                        </a:rPr>
                        <a:t>Salidas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1721024"/>
                  </a:ext>
                </a:extLst>
              </a:tr>
              <a:tr h="846473">
                <a:tc>
                  <a:txBody>
                    <a:bodyPr/>
                    <a:lstStyle/>
                    <a:p>
                      <a:pPr algn="ctr"/>
                      <a:r>
                        <a:rPr lang="es-CL" dirty="0"/>
                        <a:t>Compras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s-CL" dirty="0"/>
                        <a:t>Listado de stock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000052869"/>
                  </a:ext>
                </a:extLst>
              </a:tr>
              <a:tr h="846473">
                <a:tc>
                  <a:txBody>
                    <a:bodyPr/>
                    <a:lstStyle/>
                    <a:p>
                      <a:pPr algn="ctr"/>
                      <a:r>
                        <a:rPr lang="es-CL" dirty="0"/>
                        <a:t>Ventas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s-CL" dirty="0"/>
                        <a:t>Consulta de stock especifico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311362980"/>
                  </a:ext>
                </a:extLst>
              </a:tr>
              <a:tr h="846473">
                <a:tc>
                  <a:txBody>
                    <a:bodyPr/>
                    <a:lstStyle/>
                    <a:p>
                      <a:pPr algn="ctr"/>
                      <a:r>
                        <a:rPr lang="es-CL" dirty="0"/>
                        <a:t>Datos del usuario, para poder iniciar sesión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s-CL"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742493279"/>
                  </a:ext>
                </a:extLst>
              </a:tr>
              <a:tr h="846473">
                <a:tc>
                  <a:txBody>
                    <a:bodyPr/>
                    <a:lstStyle/>
                    <a:p>
                      <a:pPr algn="ctr"/>
                      <a:r>
                        <a:rPr lang="es-CL" dirty="0"/>
                        <a:t>Búsqueda de producto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L"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6919789"/>
                  </a:ext>
                </a:extLst>
              </a:tr>
            </a:tbl>
          </a:graphicData>
        </a:graphic>
      </p:graphicFrame>
    </p:spTree>
    <p:extLst>
      <p:ext uri="{BB962C8B-B14F-4D97-AF65-F5344CB8AC3E}">
        <p14:creationId xmlns:p14="http://schemas.microsoft.com/office/powerpoint/2010/main" val="308617434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á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á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á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53</TotalTime>
  <Words>411</Words>
  <Application>Microsoft Office PowerPoint</Application>
  <PresentationFormat>Panorámica</PresentationFormat>
  <Paragraphs>32</Paragraphs>
  <Slides>8</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8</vt:i4>
      </vt:variant>
    </vt:vector>
  </HeadingPairs>
  <TitlesOfParts>
    <vt:vector size="11" baseType="lpstr">
      <vt:lpstr>Arial</vt:lpstr>
      <vt:lpstr>Garamond</vt:lpstr>
      <vt:lpstr>Orgánico</vt:lpstr>
      <vt:lpstr>“Almacén el Pipe”</vt:lpstr>
      <vt:lpstr>Situación actual</vt:lpstr>
      <vt:lpstr>Problemas típicos detectados</vt:lpstr>
      <vt:lpstr>Objetivos generales</vt:lpstr>
      <vt:lpstr>Objetivos específicos</vt:lpstr>
      <vt:lpstr>Beneficios</vt:lpstr>
      <vt:lpstr>Funcionalidades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“Almacén el Pipe”</dc:title>
  <dc:creator>Bastian Rojas</dc:creator>
  <cp:lastModifiedBy>Bastian Rojas</cp:lastModifiedBy>
  <cp:revision>2</cp:revision>
  <dcterms:created xsi:type="dcterms:W3CDTF">2022-07-19T22:08:53Z</dcterms:created>
  <dcterms:modified xsi:type="dcterms:W3CDTF">2022-07-19T23:02:39Z</dcterms:modified>
</cp:coreProperties>
</file>