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Lst>
  <p:sldIdLst>
    <p:sldId id="308" r:id="rId2"/>
    <p:sldId id="309" r:id="rId3"/>
    <p:sldId id="310" r:id="rId4"/>
    <p:sldId id="311" r:id="rId5"/>
    <p:sldId id="312" r:id="rId6"/>
    <p:sldId id="313" r:id="rId7"/>
    <p:sldId id="314" r:id="rId8"/>
    <p:sldId id="315" r:id="rId9"/>
    <p:sldId id="316" r:id="rId10"/>
    <p:sldId id="317" r:id="rId11"/>
    <p:sldId id="318" r:id="rId12"/>
    <p:sldId id="319" r:id="rId13"/>
    <p:sldId id="320" r:id="rId14"/>
    <p:sldId id="321" r:id="rId15"/>
    <p:sldId id="322" r:id="rId16"/>
    <p:sldId id="323" r:id="rId17"/>
    <p:sldId id="324" r:id="rId18"/>
    <p:sldId id="325" r:id="rId19"/>
    <p:sldId id="326" r:id="rId20"/>
    <p:sldId id="327" r:id="rId21"/>
    <p:sldId id="328" r:id="rId22"/>
    <p:sldId id="329" r:id="rId23"/>
    <p:sldId id="330" r:id="rId24"/>
    <p:sldId id="331" r:id="rId25"/>
    <p:sldId id="332" r:id="rId26"/>
    <p:sldId id="333" r:id="rId27"/>
    <p:sldId id="334" r:id="rId28"/>
    <p:sldId id="335" r:id="rId29"/>
    <p:sldId id="336" r:id="rId30"/>
    <p:sldId id="337" r:id="rId31"/>
    <p:sldId id="338" r:id="rId32"/>
    <p:sldId id="339" r:id="rId33"/>
    <p:sldId id="340" r:id="rId34"/>
    <p:sldId id="341" r:id="rId35"/>
    <p:sldId id="342" r:id="rId36"/>
    <p:sldId id="343" r:id="rId3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A7E0"/>
    <a:srgbClr val="3FCDFF"/>
    <a:srgbClr val="003970"/>
    <a:srgbClr val="3ECCFE"/>
    <a:srgbClr val="FFFFFF"/>
    <a:srgbClr val="3ECBFF"/>
    <a:srgbClr val="0067B4"/>
    <a:srgbClr val="00B0F0"/>
    <a:srgbClr val="2F5EB0"/>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4" d="100"/>
          <a:sy n="114" d="100"/>
        </p:scale>
        <p:origin x="444" y="3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sp>
        <p:nvSpPr>
          <p:cNvPr id="2" name="矩形 162">
            <a:extLst>
              <a:ext uri="{FF2B5EF4-FFF2-40B4-BE49-F238E27FC236}">
                <a16:creationId xmlns:a16="http://schemas.microsoft.com/office/drawing/2014/main" id="{54D50967-B556-DFEB-971F-37A0AE2F7D5A}"/>
              </a:ext>
            </a:extLst>
          </p:cNvPr>
          <p:cNvSpPr/>
          <p:nvPr userDrawn="1"/>
        </p:nvSpPr>
        <p:spPr>
          <a:xfrm>
            <a:off x="0" y="3310036"/>
            <a:ext cx="12192000" cy="3547963"/>
          </a:xfrm>
          <a:prstGeom prst="rect">
            <a:avLst/>
          </a:prstGeom>
          <a:solidFill>
            <a:srgbClr val="2EA7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0" name="Group 49">
            <a:extLst>
              <a:ext uri="{FF2B5EF4-FFF2-40B4-BE49-F238E27FC236}">
                <a16:creationId xmlns:a16="http://schemas.microsoft.com/office/drawing/2014/main" id="{A1E2C3C3-B061-0CEA-510F-30E84C6C521F}"/>
              </a:ext>
            </a:extLst>
          </p:cNvPr>
          <p:cNvGrpSpPr/>
          <p:nvPr userDrawn="1"/>
        </p:nvGrpSpPr>
        <p:grpSpPr>
          <a:xfrm>
            <a:off x="9005080" y="2762420"/>
            <a:ext cx="1248414" cy="1125587"/>
            <a:chOff x="460611" y="3015568"/>
            <a:chExt cx="1248414" cy="1125587"/>
          </a:xfrm>
        </p:grpSpPr>
        <p:sp>
          <p:nvSpPr>
            <p:cNvPr id="10" name="Freeform 5">
              <a:extLst>
                <a:ext uri="{FF2B5EF4-FFF2-40B4-BE49-F238E27FC236}">
                  <a16:creationId xmlns:a16="http://schemas.microsoft.com/office/drawing/2014/main" id="{FC1A877C-CA0F-784C-F7BB-108BCA06132F}"/>
                </a:ext>
              </a:extLst>
            </p:cNvPr>
            <p:cNvSpPr>
              <a:spLocks/>
            </p:cNvSpPr>
            <p:nvPr userDrawn="1"/>
          </p:nvSpPr>
          <p:spPr bwMode="auto">
            <a:xfrm>
              <a:off x="460611" y="3015568"/>
              <a:ext cx="1248414" cy="112558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chemeClr val="bg1"/>
            </a:solidFill>
            <a:ln w="9525" cap="flat">
              <a:noFill/>
              <a:prstDash val="solid"/>
              <a:miter lim="800000"/>
              <a:headEnd/>
              <a:tailEnd/>
            </a:ln>
            <a:effectLst>
              <a:innerShdw blurRad="63500" dist="50800" dir="13500000">
                <a:prstClr val="black">
                  <a:alpha val="50000"/>
                </a:prstClr>
              </a:innerShdw>
            </a:effectLst>
          </p:spPr>
          <p:txBody>
            <a:bodyPr vert="horz" wrap="square" lIns="96416" tIns="48208" rIns="96416" bIns="48208" numCol="1" anchor="t" anchorCtr="0" compatLnSpc="1">
              <a:prstTxWarp prst="textNoShape">
                <a:avLst/>
              </a:prstTxWarp>
            </a:bodyPr>
            <a:lstStyle/>
            <a:p>
              <a:endParaRPr lang="zh-CN" altLang="en-US"/>
            </a:p>
          </p:txBody>
        </p:sp>
        <p:sp>
          <p:nvSpPr>
            <p:cNvPr id="11" name="KSO_Shape">
              <a:extLst>
                <a:ext uri="{FF2B5EF4-FFF2-40B4-BE49-F238E27FC236}">
                  <a16:creationId xmlns:a16="http://schemas.microsoft.com/office/drawing/2014/main" id="{F384005D-24AB-921D-A2E5-FB6C25592E5D}"/>
                </a:ext>
              </a:extLst>
            </p:cNvPr>
            <p:cNvSpPr>
              <a:spLocks/>
            </p:cNvSpPr>
            <p:nvPr userDrawn="1"/>
          </p:nvSpPr>
          <p:spPr bwMode="auto">
            <a:xfrm>
              <a:off x="766259" y="3344213"/>
              <a:ext cx="617535" cy="468296"/>
            </a:xfrm>
            <a:custGeom>
              <a:avLst/>
              <a:gdLst>
                <a:gd name="T0" fmla="*/ 104753 w 3040062"/>
                <a:gd name="T1" fmla="*/ 1241540 h 2303463"/>
                <a:gd name="T2" fmla="*/ 251725 w 3040062"/>
                <a:gd name="T3" fmla="*/ 1260899 h 2303463"/>
                <a:gd name="T4" fmla="*/ 265692 w 3040062"/>
                <a:gd name="T5" fmla="*/ 1110467 h 2303463"/>
                <a:gd name="T6" fmla="*/ 844867 w 3040062"/>
                <a:gd name="T7" fmla="*/ 970596 h 2303463"/>
                <a:gd name="T8" fmla="*/ 870584 w 3040062"/>
                <a:gd name="T9" fmla="*/ 987377 h 2303463"/>
                <a:gd name="T10" fmla="*/ 872172 w 3040062"/>
                <a:gd name="T11" fmla="*/ 1402771 h 2303463"/>
                <a:gd name="T12" fmla="*/ 848359 w 3040062"/>
                <a:gd name="T13" fmla="*/ 1421768 h 2303463"/>
                <a:gd name="T14" fmla="*/ 615315 w 3040062"/>
                <a:gd name="T15" fmla="*/ 1415119 h 2303463"/>
                <a:gd name="T16" fmla="*/ 603250 w 3040062"/>
                <a:gd name="T17" fmla="*/ 1002891 h 2303463"/>
                <a:gd name="T18" fmla="*/ 617855 w 3040062"/>
                <a:gd name="T19" fmla="*/ 975662 h 2303463"/>
                <a:gd name="T20" fmla="*/ 1240437 w 3040062"/>
                <a:gd name="T21" fmla="*/ 749300 h 2303463"/>
                <a:gd name="T22" fmla="*/ 1265867 w 3040062"/>
                <a:gd name="T23" fmla="*/ 766421 h 2303463"/>
                <a:gd name="T24" fmla="*/ 1267138 w 3040062"/>
                <a:gd name="T25" fmla="*/ 1402743 h 2303463"/>
                <a:gd name="T26" fmla="*/ 1243616 w 3040062"/>
                <a:gd name="T27" fmla="*/ 1421766 h 2303463"/>
                <a:gd name="T28" fmla="*/ 1010298 w 3040062"/>
                <a:gd name="T29" fmla="*/ 1415108 h 2303463"/>
                <a:gd name="T30" fmla="*/ 998537 w 3040062"/>
                <a:gd name="T31" fmla="*/ 782273 h 2303463"/>
                <a:gd name="T32" fmla="*/ 1012841 w 3040062"/>
                <a:gd name="T33" fmla="*/ 755007 h 2303463"/>
                <a:gd name="T34" fmla="*/ 2175011 w 3040062"/>
                <a:gd name="T35" fmla="*/ 666432 h 2303463"/>
                <a:gd name="T36" fmla="*/ 2235666 w 3040062"/>
                <a:gd name="T37" fmla="*/ 692135 h 2303463"/>
                <a:gd name="T38" fmla="*/ 2277268 w 3040062"/>
                <a:gd name="T39" fmla="*/ 742271 h 2303463"/>
                <a:gd name="T40" fmla="*/ 2290605 w 3040062"/>
                <a:gd name="T41" fmla="*/ 1286150 h 2303463"/>
                <a:gd name="T42" fmla="*/ 2948603 w 3040062"/>
                <a:gd name="T43" fmla="*/ 1365796 h 2303463"/>
                <a:gd name="T44" fmla="*/ 3005765 w 3040062"/>
                <a:gd name="T45" fmla="*/ 1408316 h 2303463"/>
                <a:gd name="T46" fmla="*/ 3036887 w 3040062"/>
                <a:gd name="T47" fmla="*/ 1473366 h 2303463"/>
                <a:gd name="T48" fmla="*/ 3035616 w 3040062"/>
                <a:gd name="T49" fmla="*/ 2191451 h 2303463"/>
                <a:gd name="T50" fmla="*/ 3001319 w 3040062"/>
                <a:gd name="T51" fmla="*/ 2254597 h 2303463"/>
                <a:gd name="T52" fmla="*/ 2941934 w 3040062"/>
                <a:gd name="T53" fmla="*/ 2294578 h 2303463"/>
                <a:gd name="T54" fmla="*/ 2171200 w 3040062"/>
                <a:gd name="T55" fmla="*/ 2303146 h 2303463"/>
                <a:gd name="T56" fmla="*/ 2113403 w 3040062"/>
                <a:gd name="T57" fmla="*/ 2292040 h 2303463"/>
                <a:gd name="T58" fmla="*/ 1552263 w 3040062"/>
                <a:gd name="T59" fmla="*/ 1741815 h 2303463"/>
                <a:gd name="T60" fmla="*/ 1526223 w 3040062"/>
                <a:gd name="T61" fmla="*/ 1686919 h 2303463"/>
                <a:gd name="T62" fmla="*/ 1529081 w 3040062"/>
                <a:gd name="T63" fmla="*/ 1626946 h 2303463"/>
                <a:gd name="T64" fmla="*/ 1560520 w 3040062"/>
                <a:gd name="T65" fmla="*/ 1574272 h 2303463"/>
                <a:gd name="T66" fmla="*/ 1612919 w 3040062"/>
                <a:gd name="T67" fmla="*/ 1542858 h 2303463"/>
                <a:gd name="T68" fmla="*/ 1673891 w 3040062"/>
                <a:gd name="T69" fmla="*/ 1539685 h 2303463"/>
                <a:gd name="T70" fmla="*/ 1728513 w 3040062"/>
                <a:gd name="T71" fmla="*/ 1565705 h 2303463"/>
                <a:gd name="T72" fmla="*/ 2024167 w 3040062"/>
                <a:gd name="T73" fmla="*/ 760992 h 2303463"/>
                <a:gd name="T74" fmla="*/ 2057829 w 3040062"/>
                <a:gd name="T75" fmla="*/ 704828 h 2303463"/>
                <a:gd name="T76" fmla="*/ 2113721 w 3040062"/>
                <a:gd name="T77" fmla="*/ 670875 h 2303463"/>
                <a:gd name="T78" fmla="*/ 1640947 w 3040062"/>
                <a:gd name="T79" fmla="*/ 485773 h 2303463"/>
                <a:gd name="T80" fmla="*/ 1662436 w 3040062"/>
                <a:gd name="T81" fmla="*/ 507334 h 2303463"/>
                <a:gd name="T82" fmla="*/ 1658328 w 3040062"/>
                <a:gd name="T83" fmla="*/ 1408133 h 2303463"/>
                <a:gd name="T84" fmla="*/ 1631151 w 3040062"/>
                <a:gd name="T85" fmla="*/ 1422401 h 2303463"/>
                <a:gd name="T86" fmla="*/ 1401409 w 3040062"/>
                <a:gd name="T87" fmla="*/ 1410669 h 2303463"/>
                <a:gd name="T88" fmla="*/ 1394457 w 3040062"/>
                <a:gd name="T89" fmla="*/ 510505 h 2303463"/>
                <a:gd name="T90" fmla="*/ 1413734 w 3040062"/>
                <a:gd name="T91" fmla="*/ 486725 h 2303463"/>
                <a:gd name="T92" fmla="*/ 2856582 w 3040062"/>
                <a:gd name="T93" fmla="*/ 2539 h 2303463"/>
                <a:gd name="T94" fmla="*/ 2942924 w 3040062"/>
                <a:gd name="T95" fmla="*/ 45384 h 2303463"/>
                <a:gd name="T96" fmla="*/ 3001649 w 3040062"/>
                <a:gd name="T97" fmla="*/ 130121 h 2303463"/>
                <a:gd name="T98" fmla="*/ 3021012 w 3040062"/>
                <a:gd name="T99" fmla="*/ 1276768 h 2303463"/>
                <a:gd name="T100" fmla="*/ 2944193 w 3040062"/>
                <a:gd name="T101" fmla="*/ 1247252 h 2303463"/>
                <a:gd name="T102" fmla="*/ 374889 w 3040062"/>
                <a:gd name="T103" fmla="*/ 1959424 h 2303463"/>
                <a:gd name="T104" fmla="*/ 127291 w 3040062"/>
                <a:gd name="T105" fmla="*/ 2259336 h 2303463"/>
                <a:gd name="T106" fmla="*/ 50472 w 3040062"/>
                <a:gd name="T107" fmla="*/ 2198402 h 2303463"/>
                <a:gd name="T108" fmla="*/ 6349 w 3040062"/>
                <a:gd name="T109" fmla="*/ 2100970 h 2303463"/>
                <a:gd name="T110" fmla="*/ 3809 w 3040062"/>
                <a:gd name="T111" fmla="*/ 183438 h 2303463"/>
                <a:gd name="T112" fmla="*/ 44441 w 3040062"/>
                <a:gd name="T113" fmla="*/ 83468 h 2303463"/>
                <a:gd name="T114" fmla="*/ 118720 w 3040062"/>
                <a:gd name="T115" fmla="*/ 17773 h 2303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40062" h="2303463">
                  <a:moveTo>
                    <a:pt x="124116" y="1098725"/>
                  </a:moveTo>
                  <a:lnTo>
                    <a:pt x="120307" y="1099042"/>
                  </a:lnTo>
                  <a:lnTo>
                    <a:pt x="116498" y="1099994"/>
                  </a:lnTo>
                  <a:lnTo>
                    <a:pt x="113324" y="1101898"/>
                  </a:lnTo>
                  <a:lnTo>
                    <a:pt x="110467" y="1104120"/>
                  </a:lnTo>
                  <a:lnTo>
                    <a:pt x="108245" y="1107294"/>
                  </a:lnTo>
                  <a:lnTo>
                    <a:pt x="106340" y="1110467"/>
                  </a:lnTo>
                  <a:lnTo>
                    <a:pt x="105071" y="1114276"/>
                  </a:lnTo>
                  <a:lnTo>
                    <a:pt x="104753" y="1118084"/>
                  </a:lnTo>
                  <a:lnTo>
                    <a:pt x="104753" y="1241540"/>
                  </a:lnTo>
                  <a:lnTo>
                    <a:pt x="105071" y="1245348"/>
                  </a:lnTo>
                  <a:lnTo>
                    <a:pt x="106340" y="1249157"/>
                  </a:lnTo>
                  <a:lnTo>
                    <a:pt x="108245" y="1252330"/>
                  </a:lnTo>
                  <a:lnTo>
                    <a:pt x="110467" y="1255187"/>
                  </a:lnTo>
                  <a:lnTo>
                    <a:pt x="113324" y="1257726"/>
                  </a:lnTo>
                  <a:lnTo>
                    <a:pt x="116498" y="1259312"/>
                  </a:lnTo>
                  <a:lnTo>
                    <a:pt x="120307" y="1260899"/>
                  </a:lnTo>
                  <a:lnTo>
                    <a:pt x="124116" y="1261217"/>
                  </a:lnTo>
                  <a:lnTo>
                    <a:pt x="247598" y="1261217"/>
                  </a:lnTo>
                  <a:lnTo>
                    <a:pt x="251725" y="1260899"/>
                  </a:lnTo>
                  <a:lnTo>
                    <a:pt x="255216" y="1259312"/>
                  </a:lnTo>
                  <a:lnTo>
                    <a:pt x="258708" y="1257726"/>
                  </a:lnTo>
                  <a:lnTo>
                    <a:pt x="261565" y="1255187"/>
                  </a:lnTo>
                  <a:lnTo>
                    <a:pt x="264105" y="1252330"/>
                  </a:lnTo>
                  <a:lnTo>
                    <a:pt x="265692" y="1249157"/>
                  </a:lnTo>
                  <a:lnTo>
                    <a:pt x="266644" y="1245348"/>
                  </a:lnTo>
                  <a:lnTo>
                    <a:pt x="266961" y="1241540"/>
                  </a:lnTo>
                  <a:lnTo>
                    <a:pt x="266961" y="1118084"/>
                  </a:lnTo>
                  <a:lnTo>
                    <a:pt x="266644" y="1114276"/>
                  </a:lnTo>
                  <a:lnTo>
                    <a:pt x="265692" y="1110467"/>
                  </a:lnTo>
                  <a:lnTo>
                    <a:pt x="264105" y="1107294"/>
                  </a:lnTo>
                  <a:lnTo>
                    <a:pt x="261565" y="1104120"/>
                  </a:lnTo>
                  <a:lnTo>
                    <a:pt x="258708" y="1101898"/>
                  </a:lnTo>
                  <a:lnTo>
                    <a:pt x="255216" y="1099994"/>
                  </a:lnTo>
                  <a:lnTo>
                    <a:pt x="251725" y="1099042"/>
                  </a:lnTo>
                  <a:lnTo>
                    <a:pt x="247598" y="1098725"/>
                  </a:lnTo>
                  <a:lnTo>
                    <a:pt x="124116" y="1098725"/>
                  </a:lnTo>
                  <a:close/>
                  <a:moveTo>
                    <a:pt x="636270" y="969963"/>
                  </a:moveTo>
                  <a:lnTo>
                    <a:pt x="841692" y="969963"/>
                  </a:lnTo>
                  <a:lnTo>
                    <a:pt x="844867" y="970596"/>
                  </a:lnTo>
                  <a:lnTo>
                    <a:pt x="848359" y="970913"/>
                  </a:lnTo>
                  <a:lnTo>
                    <a:pt x="851534" y="971546"/>
                  </a:lnTo>
                  <a:lnTo>
                    <a:pt x="854709" y="972813"/>
                  </a:lnTo>
                  <a:lnTo>
                    <a:pt x="857567" y="974396"/>
                  </a:lnTo>
                  <a:lnTo>
                    <a:pt x="860107" y="975662"/>
                  </a:lnTo>
                  <a:lnTo>
                    <a:pt x="862647" y="977878"/>
                  </a:lnTo>
                  <a:lnTo>
                    <a:pt x="865187" y="979778"/>
                  </a:lnTo>
                  <a:lnTo>
                    <a:pt x="867092" y="982311"/>
                  </a:lnTo>
                  <a:lnTo>
                    <a:pt x="868997" y="984844"/>
                  </a:lnTo>
                  <a:lnTo>
                    <a:pt x="870584" y="987377"/>
                  </a:lnTo>
                  <a:lnTo>
                    <a:pt x="872172" y="990226"/>
                  </a:lnTo>
                  <a:lnTo>
                    <a:pt x="873124" y="993076"/>
                  </a:lnTo>
                  <a:lnTo>
                    <a:pt x="873760" y="996242"/>
                  </a:lnTo>
                  <a:lnTo>
                    <a:pt x="874712" y="999725"/>
                  </a:lnTo>
                  <a:lnTo>
                    <a:pt x="874712" y="1002891"/>
                  </a:lnTo>
                  <a:lnTo>
                    <a:pt x="874712" y="1389790"/>
                  </a:lnTo>
                  <a:lnTo>
                    <a:pt x="874712" y="1393273"/>
                  </a:lnTo>
                  <a:lnTo>
                    <a:pt x="873760" y="1396439"/>
                  </a:lnTo>
                  <a:lnTo>
                    <a:pt x="873124" y="1399605"/>
                  </a:lnTo>
                  <a:lnTo>
                    <a:pt x="872172" y="1402771"/>
                  </a:lnTo>
                  <a:lnTo>
                    <a:pt x="870584" y="1405304"/>
                  </a:lnTo>
                  <a:lnTo>
                    <a:pt x="868997" y="1408154"/>
                  </a:lnTo>
                  <a:lnTo>
                    <a:pt x="867092" y="1410686"/>
                  </a:lnTo>
                  <a:lnTo>
                    <a:pt x="865187" y="1413219"/>
                  </a:lnTo>
                  <a:lnTo>
                    <a:pt x="862647" y="1415119"/>
                  </a:lnTo>
                  <a:lnTo>
                    <a:pt x="860107" y="1417019"/>
                  </a:lnTo>
                  <a:lnTo>
                    <a:pt x="857567" y="1418602"/>
                  </a:lnTo>
                  <a:lnTo>
                    <a:pt x="854709" y="1420185"/>
                  </a:lnTo>
                  <a:lnTo>
                    <a:pt x="851534" y="1421135"/>
                  </a:lnTo>
                  <a:lnTo>
                    <a:pt x="848359" y="1421768"/>
                  </a:lnTo>
                  <a:lnTo>
                    <a:pt x="844867" y="1422401"/>
                  </a:lnTo>
                  <a:lnTo>
                    <a:pt x="841692" y="1422401"/>
                  </a:lnTo>
                  <a:lnTo>
                    <a:pt x="636270" y="1422401"/>
                  </a:lnTo>
                  <a:lnTo>
                    <a:pt x="632777" y="1422401"/>
                  </a:lnTo>
                  <a:lnTo>
                    <a:pt x="629920" y="1421768"/>
                  </a:lnTo>
                  <a:lnTo>
                    <a:pt x="626745" y="1421135"/>
                  </a:lnTo>
                  <a:lnTo>
                    <a:pt x="623570" y="1420185"/>
                  </a:lnTo>
                  <a:lnTo>
                    <a:pt x="620713" y="1418602"/>
                  </a:lnTo>
                  <a:lnTo>
                    <a:pt x="617855" y="1417019"/>
                  </a:lnTo>
                  <a:lnTo>
                    <a:pt x="615315" y="1415119"/>
                  </a:lnTo>
                  <a:lnTo>
                    <a:pt x="613093" y="1413219"/>
                  </a:lnTo>
                  <a:lnTo>
                    <a:pt x="610870" y="1410686"/>
                  </a:lnTo>
                  <a:lnTo>
                    <a:pt x="608965" y="1408154"/>
                  </a:lnTo>
                  <a:lnTo>
                    <a:pt x="607378" y="1405304"/>
                  </a:lnTo>
                  <a:lnTo>
                    <a:pt x="606108" y="1402771"/>
                  </a:lnTo>
                  <a:lnTo>
                    <a:pt x="605155" y="1399605"/>
                  </a:lnTo>
                  <a:lnTo>
                    <a:pt x="603885" y="1396439"/>
                  </a:lnTo>
                  <a:lnTo>
                    <a:pt x="603568" y="1393273"/>
                  </a:lnTo>
                  <a:lnTo>
                    <a:pt x="603250" y="1389790"/>
                  </a:lnTo>
                  <a:lnTo>
                    <a:pt x="603250" y="1002891"/>
                  </a:lnTo>
                  <a:lnTo>
                    <a:pt x="603568" y="999725"/>
                  </a:lnTo>
                  <a:lnTo>
                    <a:pt x="603885" y="996242"/>
                  </a:lnTo>
                  <a:lnTo>
                    <a:pt x="605155" y="993076"/>
                  </a:lnTo>
                  <a:lnTo>
                    <a:pt x="606108" y="990226"/>
                  </a:lnTo>
                  <a:lnTo>
                    <a:pt x="607378" y="987377"/>
                  </a:lnTo>
                  <a:lnTo>
                    <a:pt x="608965" y="984844"/>
                  </a:lnTo>
                  <a:lnTo>
                    <a:pt x="610870" y="982311"/>
                  </a:lnTo>
                  <a:lnTo>
                    <a:pt x="613093" y="979778"/>
                  </a:lnTo>
                  <a:lnTo>
                    <a:pt x="615315" y="977878"/>
                  </a:lnTo>
                  <a:lnTo>
                    <a:pt x="617855" y="975662"/>
                  </a:lnTo>
                  <a:lnTo>
                    <a:pt x="620713" y="974396"/>
                  </a:lnTo>
                  <a:lnTo>
                    <a:pt x="623570" y="972813"/>
                  </a:lnTo>
                  <a:lnTo>
                    <a:pt x="626745" y="971546"/>
                  </a:lnTo>
                  <a:lnTo>
                    <a:pt x="629920" y="970913"/>
                  </a:lnTo>
                  <a:lnTo>
                    <a:pt x="632777" y="970596"/>
                  </a:lnTo>
                  <a:lnTo>
                    <a:pt x="636270" y="969963"/>
                  </a:lnTo>
                  <a:close/>
                  <a:moveTo>
                    <a:pt x="1027781" y="749300"/>
                  </a:moveTo>
                  <a:lnTo>
                    <a:pt x="1031278" y="749300"/>
                  </a:lnTo>
                  <a:lnTo>
                    <a:pt x="1236940" y="749300"/>
                  </a:lnTo>
                  <a:lnTo>
                    <a:pt x="1240437" y="749300"/>
                  </a:lnTo>
                  <a:lnTo>
                    <a:pt x="1243616" y="750251"/>
                  </a:lnTo>
                  <a:lnTo>
                    <a:pt x="1246476" y="750885"/>
                  </a:lnTo>
                  <a:lnTo>
                    <a:pt x="1249655" y="751837"/>
                  </a:lnTo>
                  <a:lnTo>
                    <a:pt x="1252516" y="753105"/>
                  </a:lnTo>
                  <a:lnTo>
                    <a:pt x="1255377" y="755007"/>
                  </a:lnTo>
                  <a:lnTo>
                    <a:pt x="1257920" y="756592"/>
                  </a:lnTo>
                  <a:lnTo>
                    <a:pt x="1260145" y="758812"/>
                  </a:lnTo>
                  <a:lnTo>
                    <a:pt x="1262370" y="761348"/>
                  </a:lnTo>
                  <a:lnTo>
                    <a:pt x="1264595" y="763567"/>
                  </a:lnTo>
                  <a:lnTo>
                    <a:pt x="1265867" y="766421"/>
                  </a:lnTo>
                  <a:lnTo>
                    <a:pt x="1267138" y="769274"/>
                  </a:lnTo>
                  <a:lnTo>
                    <a:pt x="1268410" y="772445"/>
                  </a:lnTo>
                  <a:lnTo>
                    <a:pt x="1269363" y="775615"/>
                  </a:lnTo>
                  <a:lnTo>
                    <a:pt x="1269681" y="778786"/>
                  </a:lnTo>
                  <a:lnTo>
                    <a:pt x="1269999" y="782273"/>
                  </a:lnTo>
                  <a:lnTo>
                    <a:pt x="1269999" y="1389744"/>
                  </a:lnTo>
                  <a:lnTo>
                    <a:pt x="1269681" y="1393231"/>
                  </a:lnTo>
                  <a:lnTo>
                    <a:pt x="1269363" y="1396402"/>
                  </a:lnTo>
                  <a:lnTo>
                    <a:pt x="1268410" y="1399572"/>
                  </a:lnTo>
                  <a:lnTo>
                    <a:pt x="1267138" y="1402743"/>
                  </a:lnTo>
                  <a:lnTo>
                    <a:pt x="1265867" y="1405279"/>
                  </a:lnTo>
                  <a:lnTo>
                    <a:pt x="1264595" y="1408133"/>
                  </a:lnTo>
                  <a:lnTo>
                    <a:pt x="1262370" y="1410669"/>
                  </a:lnTo>
                  <a:lnTo>
                    <a:pt x="1260145" y="1413206"/>
                  </a:lnTo>
                  <a:lnTo>
                    <a:pt x="1257920" y="1415108"/>
                  </a:lnTo>
                  <a:lnTo>
                    <a:pt x="1255377" y="1417010"/>
                  </a:lnTo>
                  <a:lnTo>
                    <a:pt x="1252516" y="1418595"/>
                  </a:lnTo>
                  <a:lnTo>
                    <a:pt x="1249655" y="1420181"/>
                  </a:lnTo>
                  <a:lnTo>
                    <a:pt x="1246476" y="1421132"/>
                  </a:lnTo>
                  <a:lnTo>
                    <a:pt x="1243616" y="1421766"/>
                  </a:lnTo>
                  <a:lnTo>
                    <a:pt x="1240437" y="1422400"/>
                  </a:lnTo>
                  <a:lnTo>
                    <a:pt x="1236940" y="1422400"/>
                  </a:lnTo>
                  <a:lnTo>
                    <a:pt x="1031278" y="1422400"/>
                  </a:lnTo>
                  <a:lnTo>
                    <a:pt x="1027781" y="1422400"/>
                  </a:lnTo>
                  <a:lnTo>
                    <a:pt x="1024602" y="1421766"/>
                  </a:lnTo>
                  <a:lnTo>
                    <a:pt x="1021424" y="1421132"/>
                  </a:lnTo>
                  <a:lnTo>
                    <a:pt x="1018245" y="1420181"/>
                  </a:lnTo>
                  <a:lnTo>
                    <a:pt x="1015384" y="1418595"/>
                  </a:lnTo>
                  <a:lnTo>
                    <a:pt x="1012841" y="1417010"/>
                  </a:lnTo>
                  <a:lnTo>
                    <a:pt x="1010298" y="1415108"/>
                  </a:lnTo>
                  <a:lnTo>
                    <a:pt x="1007755" y="1413206"/>
                  </a:lnTo>
                  <a:lnTo>
                    <a:pt x="1005848" y="1410669"/>
                  </a:lnTo>
                  <a:lnTo>
                    <a:pt x="1003941" y="1408133"/>
                  </a:lnTo>
                  <a:lnTo>
                    <a:pt x="1002351" y="1405279"/>
                  </a:lnTo>
                  <a:lnTo>
                    <a:pt x="1000762" y="1402743"/>
                  </a:lnTo>
                  <a:lnTo>
                    <a:pt x="999808" y="1399572"/>
                  </a:lnTo>
                  <a:lnTo>
                    <a:pt x="999173" y="1396402"/>
                  </a:lnTo>
                  <a:lnTo>
                    <a:pt x="998537" y="1393231"/>
                  </a:lnTo>
                  <a:lnTo>
                    <a:pt x="998537" y="1389744"/>
                  </a:lnTo>
                  <a:lnTo>
                    <a:pt x="998537" y="782273"/>
                  </a:lnTo>
                  <a:lnTo>
                    <a:pt x="998537" y="778786"/>
                  </a:lnTo>
                  <a:lnTo>
                    <a:pt x="999173" y="775615"/>
                  </a:lnTo>
                  <a:lnTo>
                    <a:pt x="999808" y="772445"/>
                  </a:lnTo>
                  <a:lnTo>
                    <a:pt x="1000762" y="769274"/>
                  </a:lnTo>
                  <a:lnTo>
                    <a:pt x="1002351" y="766421"/>
                  </a:lnTo>
                  <a:lnTo>
                    <a:pt x="1003941" y="763567"/>
                  </a:lnTo>
                  <a:lnTo>
                    <a:pt x="1005848" y="761348"/>
                  </a:lnTo>
                  <a:lnTo>
                    <a:pt x="1007755" y="758812"/>
                  </a:lnTo>
                  <a:lnTo>
                    <a:pt x="1010298" y="756592"/>
                  </a:lnTo>
                  <a:lnTo>
                    <a:pt x="1012841" y="755007"/>
                  </a:lnTo>
                  <a:lnTo>
                    <a:pt x="1015384" y="753105"/>
                  </a:lnTo>
                  <a:lnTo>
                    <a:pt x="1018245" y="751837"/>
                  </a:lnTo>
                  <a:lnTo>
                    <a:pt x="1021424" y="750885"/>
                  </a:lnTo>
                  <a:lnTo>
                    <a:pt x="1024602" y="750251"/>
                  </a:lnTo>
                  <a:lnTo>
                    <a:pt x="1027781" y="749300"/>
                  </a:lnTo>
                  <a:close/>
                  <a:moveTo>
                    <a:pt x="2147065" y="665163"/>
                  </a:moveTo>
                  <a:lnTo>
                    <a:pt x="2154052" y="665163"/>
                  </a:lnTo>
                  <a:lnTo>
                    <a:pt x="2161038" y="665163"/>
                  </a:lnTo>
                  <a:lnTo>
                    <a:pt x="2168025" y="665798"/>
                  </a:lnTo>
                  <a:lnTo>
                    <a:pt x="2175011" y="666432"/>
                  </a:lnTo>
                  <a:lnTo>
                    <a:pt x="2181680" y="667702"/>
                  </a:lnTo>
                  <a:lnTo>
                    <a:pt x="2188349" y="669288"/>
                  </a:lnTo>
                  <a:lnTo>
                    <a:pt x="2194700" y="670875"/>
                  </a:lnTo>
                  <a:lnTo>
                    <a:pt x="2201369" y="673413"/>
                  </a:lnTo>
                  <a:lnTo>
                    <a:pt x="2207085" y="675952"/>
                  </a:lnTo>
                  <a:lnTo>
                    <a:pt x="2213437" y="678173"/>
                  </a:lnTo>
                  <a:lnTo>
                    <a:pt x="2219471" y="681346"/>
                  </a:lnTo>
                  <a:lnTo>
                    <a:pt x="2224869" y="684519"/>
                  </a:lnTo>
                  <a:lnTo>
                    <a:pt x="2230585" y="688327"/>
                  </a:lnTo>
                  <a:lnTo>
                    <a:pt x="2235666" y="692135"/>
                  </a:lnTo>
                  <a:lnTo>
                    <a:pt x="2241065" y="695943"/>
                  </a:lnTo>
                  <a:lnTo>
                    <a:pt x="2245829" y="700702"/>
                  </a:lnTo>
                  <a:lnTo>
                    <a:pt x="2250910" y="704828"/>
                  </a:lnTo>
                  <a:lnTo>
                    <a:pt x="2255356" y="709587"/>
                  </a:lnTo>
                  <a:lnTo>
                    <a:pt x="2259484" y="714347"/>
                  </a:lnTo>
                  <a:lnTo>
                    <a:pt x="2263612" y="719741"/>
                  </a:lnTo>
                  <a:lnTo>
                    <a:pt x="2267423" y="724819"/>
                  </a:lnTo>
                  <a:lnTo>
                    <a:pt x="2270916" y="730530"/>
                  </a:lnTo>
                  <a:lnTo>
                    <a:pt x="2274092" y="736559"/>
                  </a:lnTo>
                  <a:lnTo>
                    <a:pt x="2277268" y="742271"/>
                  </a:lnTo>
                  <a:lnTo>
                    <a:pt x="2280126" y="748300"/>
                  </a:lnTo>
                  <a:lnTo>
                    <a:pt x="2282666" y="754646"/>
                  </a:lnTo>
                  <a:lnTo>
                    <a:pt x="2284572" y="760992"/>
                  </a:lnTo>
                  <a:lnTo>
                    <a:pt x="2286477" y="767021"/>
                  </a:lnTo>
                  <a:lnTo>
                    <a:pt x="2287747" y="773685"/>
                  </a:lnTo>
                  <a:lnTo>
                    <a:pt x="2289018" y="780349"/>
                  </a:lnTo>
                  <a:lnTo>
                    <a:pt x="2289970" y="787330"/>
                  </a:lnTo>
                  <a:lnTo>
                    <a:pt x="2290605" y="794311"/>
                  </a:lnTo>
                  <a:lnTo>
                    <a:pt x="2290605" y="801292"/>
                  </a:lnTo>
                  <a:lnTo>
                    <a:pt x="2290605" y="1286150"/>
                  </a:lnTo>
                  <a:lnTo>
                    <a:pt x="2884137" y="1353738"/>
                  </a:lnTo>
                  <a:lnTo>
                    <a:pt x="2890488" y="1354055"/>
                  </a:lnTo>
                  <a:lnTo>
                    <a:pt x="2898110" y="1354372"/>
                  </a:lnTo>
                  <a:lnTo>
                    <a:pt x="2905732" y="1355007"/>
                  </a:lnTo>
                  <a:lnTo>
                    <a:pt x="2913353" y="1355642"/>
                  </a:lnTo>
                  <a:lnTo>
                    <a:pt x="2920657" y="1357228"/>
                  </a:lnTo>
                  <a:lnTo>
                    <a:pt x="2927644" y="1358815"/>
                  </a:lnTo>
                  <a:lnTo>
                    <a:pt x="2934948" y="1361036"/>
                  </a:lnTo>
                  <a:lnTo>
                    <a:pt x="2941934" y="1362940"/>
                  </a:lnTo>
                  <a:lnTo>
                    <a:pt x="2948603" y="1365796"/>
                  </a:lnTo>
                  <a:lnTo>
                    <a:pt x="2955272" y="1368969"/>
                  </a:lnTo>
                  <a:lnTo>
                    <a:pt x="2961941" y="1372142"/>
                  </a:lnTo>
                  <a:lnTo>
                    <a:pt x="2968292" y="1375633"/>
                  </a:lnTo>
                  <a:lnTo>
                    <a:pt x="2974008" y="1379758"/>
                  </a:lnTo>
                  <a:lnTo>
                    <a:pt x="2980042" y="1383883"/>
                  </a:lnTo>
                  <a:lnTo>
                    <a:pt x="2985758" y="1388008"/>
                  </a:lnTo>
                  <a:lnTo>
                    <a:pt x="2990839" y="1393085"/>
                  </a:lnTo>
                  <a:lnTo>
                    <a:pt x="2996238" y="1397845"/>
                  </a:lnTo>
                  <a:lnTo>
                    <a:pt x="3001319" y="1403239"/>
                  </a:lnTo>
                  <a:lnTo>
                    <a:pt x="3005765" y="1408316"/>
                  </a:lnTo>
                  <a:lnTo>
                    <a:pt x="3010529" y="1414345"/>
                  </a:lnTo>
                  <a:lnTo>
                    <a:pt x="3014657" y="1419739"/>
                  </a:lnTo>
                  <a:lnTo>
                    <a:pt x="3018468" y="1426086"/>
                  </a:lnTo>
                  <a:lnTo>
                    <a:pt x="3021961" y="1432432"/>
                  </a:lnTo>
                  <a:lnTo>
                    <a:pt x="3025454" y="1438778"/>
                  </a:lnTo>
                  <a:lnTo>
                    <a:pt x="3028312" y="1445125"/>
                  </a:lnTo>
                  <a:lnTo>
                    <a:pt x="3030853" y="1452106"/>
                  </a:lnTo>
                  <a:lnTo>
                    <a:pt x="3033393" y="1459087"/>
                  </a:lnTo>
                  <a:lnTo>
                    <a:pt x="3035616" y="1466067"/>
                  </a:lnTo>
                  <a:lnTo>
                    <a:pt x="3036887" y="1473366"/>
                  </a:lnTo>
                  <a:lnTo>
                    <a:pt x="3038474" y="1480664"/>
                  </a:lnTo>
                  <a:lnTo>
                    <a:pt x="3039427" y="1488280"/>
                  </a:lnTo>
                  <a:lnTo>
                    <a:pt x="3040062" y="1495895"/>
                  </a:lnTo>
                  <a:lnTo>
                    <a:pt x="3040062" y="1503511"/>
                  </a:lnTo>
                  <a:lnTo>
                    <a:pt x="3040062" y="2154008"/>
                  </a:lnTo>
                  <a:lnTo>
                    <a:pt x="3040062" y="2161623"/>
                  </a:lnTo>
                  <a:lnTo>
                    <a:pt x="3039427" y="2169556"/>
                  </a:lnTo>
                  <a:lnTo>
                    <a:pt x="3038474" y="2177172"/>
                  </a:lnTo>
                  <a:lnTo>
                    <a:pt x="3036887" y="2184470"/>
                  </a:lnTo>
                  <a:lnTo>
                    <a:pt x="3035616" y="2191451"/>
                  </a:lnTo>
                  <a:lnTo>
                    <a:pt x="3033393" y="2198749"/>
                  </a:lnTo>
                  <a:lnTo>
                    <a:pt x="3030853" y="2205730"/>
                  </a:lnTo>
                  <a:lnTo>
                    <a:pt x="3028312" y="2212394"/>
                  </a:lnTo>
                  <a:lnTo>
                    <a:pt x="3025454" y="2219057"/>
                  </a:lnTo>
                  <a:lnTo>
                    <a:pt x="3021961" y="2225404"/>
                  </a:lnTo>
                  <a:lnTo>
                    <a:pt x="3018468" y="2231433"/>
                  </a:lnTo>
                  <a:lnTo>
                    <a:pt x="3014657" y="2237779"/>
                  </a:lnTo>
                  <a:lnTo>
                    <a:pt x="3010529" y="2243808"/>
                  </a:lnTo>
                  <a:lnTo>
                    <a:pt x="3005765" y="2249202"/>
                  </a:lnTo>
                  <a:lnTo>
                    <a:pt x="3001319" y="2254597"/>
                  </a:lnTo>
                  <a:lnTo>
                    <a:pt x="2996238" y="2259674"/>
                  </a:lnTo>
                  <a:lnTo>
                    <a:pt x="2990839" y="2264433"/>
                  </a:lnTo>
                  <a:lnTo>
                    <a:pt x="2985758" y="2269510"/>
                  </a:lnTo>
                  <a:lnTo>
                    <a:pt x="2980042" y="2273953"/>
                  </a:lnTo>
                  <a:lnTo>
                    <a:pt x="2974008" y="2278078"/>
                  </a:lnTo>
                  <a:lnTo>
                    <a:pt x="2968292" y="2281886"/>
                  </a:lnTo>
                  <a:lnTo>
                    <a:pt x="2961941" y="2285376"/>
                  </a:lnTo>
                  <a:lnTo>
                    <a:pt x="2955272" y="2288867"/>
                  </a:lnTo>
                  <a:lnTo>
                    <a:pt x="2948603" y="2291723"/>
                  </a:lnTo>
                  <a:lnTo>
                    <a:pt x="2941934" y="2294578"/>
                  </a:lnTo>
                  <a:lnTo>
                    <a:pt x="2934948" y="2297117"/>
                  </a:lnTo>
                  <a:lnTo>
                    <a:pt x="2927644" y="2298703"/>
                  </a:lnTo>
                  <a:lnTo>
                    <a:pt x="2920657" y="2300607"/>
                  </a:lnTo>
                  <a:lnTo>
                    <a:pt x="2913353" y="2301877"/>
                  </a:lnTo>
                  <a:lnTo>
                    <a:pt x="2905732" y="2302829"/>
                  </a:lnTo>
                  <a:lnTo>
                    <a:pt x="2898110" y="2303146"/>
                  </a:lnTo>
                  <a:lnTo>
                    <a:pt x="2890488" y="2303463"/>
                  </a:lnTo>
                  <a:lnTo>
                    <a:pt x="2177552" y="2303463"/>
                  </a:lnTo>
                  <a:lnTo>
                    <a:pt x="2173423" y="2303146"/>
                  </a:lnTo>
                  <a:lnTo>
                    <a:pt x="2171200" y="2303146"/>
                  </a:lnTo>
                  <a:lnTo>
                    <a:pt x="2169613" y="2303146"/>
                  </a:lnTo>
                  <a:lnTo>
                    <a:pt x="2162944" y="2303146"/>
                  </a:lnTo>
                  <a:lnTo>
                    <a:pt x="2156275" y="2303146"/>
                  </a:lnTo>
                  <a:lnTo>
                    <a:pt x="2149924" y="2302511"/>
                  </a:lnTo>
                  <a:lnTo>
                    <a:pt x="2143572" y="2301559"/>
                  </a:lnTo>
                  <a:lnTo>
                    <a:pt x="2137538" y="2300607"/>
                  </a:lnTo>
                  <a:lnTo>
                    <a:pt x="2131187" y="2298703"/>
                  </a:lnTo>
                  <a:lnTo>
                    <a:pt x="2125153" y="2297117"/>
                  </a:lnTo>
                  <a:lnTo>
                    <a:pt x="2119437" y="2294896"/>
                  </a:lnTo>
                  <a:lnTo>
                    <a:pt x="2113403" y="2292040"/>
                  </a:lnTo>
                  <a:lnTo>
                    <a:pt x="2107370" y="2289501"/>
                  </a:lnTo>
                  <a:lnTo>
                    <a:pt x="2101971" y="2286645"/>
                  </a:lnTo>
                  <a:lnTo>
                    <a:pt x="2096572" y="2283155"/>
                  </a:lnTo>
                  <a:lnTo>
                    <a:pt x="2091491" y="2279665"/>
                  </a:lnTo>
                  <a:lnTo>
                    <a:pt x="2086093" y="2275222"/>
                  </a:lnTo>
                  <a:lnTo>
                    <a:pt x="2081329" y="2271097"/>
                  </a:lnTo>
                  <a:lnTo>
                    <a:pt x="2076883" y="2266972"/>
                  </a:lnTo>
                  <a:lnTo>
                    <a:pt x="1560520" y="1751334"/>
                  </a:lnTo>
                  <a:lnTo>
                    <a:pt x="1556074" y="1746574"/>
                  </a:lnTo>
                  <a:lnTo>
                    <a:pt x="1552263" y="1741815"/>
                  </a:lnTo>
                  <a:lnTo>
                    <a:pt x="1548135" y="1737055"/>
                  </a:lnTo>
                  <a:lnTo>
                    <a:pt x="1544642" y="1731661"/>
                  </a:lnTo>
                  <a:lnTo>
                    <a:pt x="1541466" y="1726583"/>
                  </a:lnTo>
                  <a:lnTo>
                    <a:pt x="1538291" y="1720872"/>
                  </a:lnTo>
                  <a:lnTo>
                    <a:pt x="1535432" y="1715477"/>
                  </a:lnTo>
                  <a:lnTo>
                    <a:pt x="1532892" y="1709766"/>
                  </a:lnTo>
                  <a:lnTo>
                    <a:pt x="1530987" y="1704054"/>
                  </a:lnTo>
                  <a:lnTo>
                    <a:pt x="1529081" y="1698342"/>
                  </a:lnTo>
                  <a:lnTo>
                    <a:pt x="1527493" y="1692631"/>
                  </a:lnTo>
                  <a:lnTo>
                    <a:pt x="1526223" y="1686919"/>
                  </a:lnTo>
                  <a:lnTo>
                    <a:pt x="1525270" y="1680890"/>
                  </a:lnTo>
                  <a:lnTo>
                    <a:pt x="1524635" y="1674544"/>
                  </a:lnTo>
                  <a:lnTo>
                    <a:pt x="1524000" y="1668515"/>
                  </a:lnTo>
                  <a:lnTo>
                    <a:pt x="1524000" y="1662803"/>
                  </a:lnTo>
                  <a:lnTo>
                    <a:pt x="1524000" y="1656774"/>
                  </a:lnTo>
                  <a:lnTo>
                    <a:pt x="1524635" y="1650428"/>
                  </a:lnTo>
                  <a:lnTo>
                    <a:pt x="1525270" y="1644716"/>
                  </a:lnTo>
                  <a:lnTo>
                    <a:pt x="1526223" y="1638687"/>
                  </a:lnTo>
                  <a:lnTo>
                    <a:pt x="1527493" y="1632658"/>
                  </a:lnTo>
                  <a:lnTo>
                    <a:pt x="1529081" y="1626946"/>
                  </a:lnTo>
                  <a:lnTo>
                    <a:pt x="1530987" y="1621235"/>
                  </a:lnTo>
                  <a:lnTo>
                    <a:pt x="1532892" y="1615523"/>
                  </a:lnTo>
                  <a:lnTo>
                    <a:pt x="1535432" y="1609811"/>
                  </a:lnTo>
                  <a:lnTo>
                    <a:pt x="1538291" y="1604417"/>
                  </a:lnTo>
                  <a:lnTo>
                    <a:pt x="1541466" y="1599023"/>
                  </a:lnTo>
                  <a:lnTo>
                    <a:pt x="1544642" y="1593628"/>
                  </a:lnTo>
                  <a:lnTo>
                    <a:pt x="1548135" y="1588551"/>
                  </a:lnTo>
                  <a:lnTo>
                    <a:pt x="1552263" y="1583474"/>
                  </a:lnTo>
                  <a:lnTo>
                    <a:pt x="1556074" y="1578714"/>
                  </a:lnTo>
                  <a:lnTo>
                    <a:pt x="1560520" y="1574272"/>
                  </a:lnTo>
                  <a:lnTo>
                    <a:pt x="1564966" y="1569830"/>
                  </a:lnTo>
                  <a:lnTo>
                    <a:pt x="1570047" y="1565705"/>
                  </a:lnTo>
                  <a:lnTo>
                    <a:pt x="1574811" y="1561897"/>
                  </a:lnTo>
                  <a:lnTo>
                    <a:pt x="1579574" y="1558406"/>
                  </a:lnTo>
                  <a:lnTo>
                    <a:pt x="1584973" y="1554916"/>
                  </a:lnTo>
                  <a:lnTo>
                    <a:pt x="1590054" y="1552060"/>
                  </a:lnTo>
                  <a:lnTo>
                    <a:pt x="1595770" y="1549521"/>
                  </a:lnTo>
                  <a:lnTo>
                    <a:pt x="1601486" y="1546666"/>
                  </a:lnTo>
                  <a:lnTo>
                    <a:pt x="1606885" y="1544444"/>
                  </a:lnTo>
                  <a:lnTo>
                    <a:pt x="1612919" y="1542858"/>
                  </a:lnTo>
                  <a:lnTo>
                    <a:pt x="1618635" y="1540954"/>
                  </a:lnTo>
                  <a:lnTo>
                    <a:pt x="1624669" y="1539685"/>
                  </a:lnTo>
                  <a:lnTo>
                    <a:pt x="1630702" y="1538733"/>
                  </a:lnTo>
                  <a:lnTo>
                    <a:pt x="1637054" y="1538098"/>
                  </a:lnTo>
                  <a:lnTo>
                    <a:pt x="1642770" y="1537463"/>
                  </a:lnTo>
                  <a:lnTo>
                    <a:pt x="1649121" y="1537146"/>
                  </a:lnTo>
                  <a:lnTo>
                    <a:pt x="1655473" y="1537463"/>
                  </a:lnTo>
                  <a:lnTo>
                    <a:pt x="1661824" y="1538098"/>
                  </a:lnTo>
                  <a:lnTo>
                    <a:pt x="1667858" y="1538733"/>
                  </a:lnTo>
                  <a:lnTo>
                    <a:pt x="1673891" y="1539685"/>
                  </a:lnTo>
                  <a:lnTo>
                    <a:pt x="1679925" y="1540954"/>
                  </a:lnTo>
                  <a:lnTo>
                    <a:pt x="1685641" y="1542858"/>
                  </a:lnTo>
                  <a:lnTo>
                    <a:pt x="1691675" y="1544444"/>
                  </a:lnTo>
                  <a:lnTo>
                    <a:pt x="1697391" y="1546666"/>
                  </a:lnTo>
                  <a:lnTo>
                    <a:pt x="1702790" y="1549521"/>
                  </a:lnTo>
                  <a:lnTo>
                    <a:pt x="1708506" y="1552060"/>
                  </a:lnTo>
                  <a:lnTo>
                    <a:pt x="1713587" y="1554916"/>
                  </a:lnTo>
                  <a:lnTo>
                    <a:pt x="1718986" y="1558406"/>
                  </a:lnTo>
                  <a:lnTo>
                    <a:pt x="1723749" y="1561897"/>
                  </a:lnTo>
                  <a:lnTo>
                    <a:pt x="1728513" y="1565705"/>
                  </a:lnTo>
                  <a:lnTo>
                    <a:pt x="1733594" y="1569830"/>
                  </a:lnTo>
                  <a:lnTo>
                    <a:pt x="1738040" y="1574272"/>
                  </a:lnTo>
                  <a:lnTo>
                    <a:pt x="2017816" y="1853827"/>
                  </a:lnTo>
                  <a:lnTo>
                    <a:pt x="2017816" y="801292"/>
                  </a:lnTo>
                  <a:lnTo>
                    <a:pt x="2018133" y="794311"/>
                  </a:lnTo>
                  <a:lnTo>
                    <a:pt x="2018451" y="787330"/>
                  </a:lnTo>
                  <a:lnTo>
                    <a:pt x="2019404" y="780349"/>
                  </a:lnTo>
                  <a:lnTo>
                    <a:pt x="2020674" y="773685"/>
                  </a:lnTo>
                  <a:lnTo>
                    <a:pt x="2021944" y="767021"/>
                  </a:lnTo>
                  <a:lnTo>
                    <a:pt x="2024167" y="760992"/>
                  </a:lnTo>
                  <a:lnTo>
                    <a:pt x="2026073" y="754646"/>
                  </a:lnTo>
                  <a:lnTo>
                    <a:pt x="2028613" y="748300"/>
                  </a:lnTo>
                  <a:lnTo>
                    <a:pt x="2031471" y="742271"/>
                  </a:lnTo>
                  <a:lnTo>
                    <a:pt x="2034329" y="736559"/>
                  </a:lnTo>
                  <a:lnTo>
                    <a:pt x="2037823" y="730530"/>
                  </a:lnTo>
                  <a:lnTo>
                    <a:pt x="2040998" y="724819"/>
                  </a:lnTo>
                  <a:lnTo>
                    <a:pt x="2045127" y="719741"/>
                  </a:lnTo>
                  <a:lnTo>
                    <a:pt x="2048937" y="714347"/>
                  </a:lnTo>
                  <a:lnTo>
                    <a:pt x="2053383" y="709587"/>
                  </a:lnTo>
                  <a:lnTo>
                    <a:pt x="2057829" y="704828"/>
                  </a:lnTo>
                  <a:lnTo>
                    <a:pt x="2062275" y="700702"/>
                  </a:lnTo>
                  <a:lnTo>
                    <a:pt x="2067674" y="695943"/>
                  </a:lnTo>
                  <a:lnTo>
                    <a:pt x="2072437" y="692135"/>
                  </a:lnTo>
                  <a:lnTo>
                    <a:pt x="2078154" y="688327"/>
                  </a:lnTo>
                  <a:lnTo>
                    <a:pt x="2083552" y="684519"/>
                  </a:lnTo>
                  <a:lnTo>
                    <a:pt x="2089268" y="681346"/>
                  </a:lnTo>
                  <a:lnTo>
                    <a:pt x="2095302" y="678173"/>
                  </a:lnTo>
                  <a:lnTo>
                    <a:pt x="2101018" y="675952"/>
                  </a:lnTo>
                  <a:lnTo>
                    <a:pt x="2107370" y="673413"/>
                  </a:lnTo>
                  <a:lnTo>
                    <a:pt x="2113721" y="670875"/>
                  </a:lnTo>
                  <a:lnTo>
                    <a:pt x="2120390" y="669288"/>
                  </a:lnTo>
                  <a:lnTo>
                    <a:pt x="2127059" y="667702"/>
                  </a:lnTo>
                  <a:lnTo>
                    <a:pt x="2133728" y="666432"/>
                  </a:lnTo>
                  <a:lnTo>
                    <a:pt x="2140079" y="665798"/>
                  </a:lnTo>
                  <a:lnTo>
                    <a:pt x="2147065" y="665163"/>
                  </a:lnTo>
                  <a:close/>
                  <a:moveTo>
                    <a:pt x="1426690" y="484188"/>
                  </a:moveTo>
                  <a:lnTo>
                    <a:pt x="1631151" y="484188"/>
                  </a:lnTo>
                  <a:lnTo>
                    <a:pt x="1634627" y="484505"/>
                  </a:lnTo>
                  <a:lnTo>
                    <a:pt x="1637787" y="484822"/>
                  </a:lnTo>
                  <a:lnTo>
                    <a:pt x="1640947" y="485773"/>
                  </a:lnTo>
                  <a:lnTo>
                    <a:pt x="1644107" y="486725"/>
                  </a:lnTo>
                  <a:lnTo>
                    <a:pt x="1646635" y="488310"/>
                  </a:lnTo>
                  <a:lnTo>
                    <a:pt x="1649479" y="489895"/>
                  </a:lnTo>
                  <a:lnTo>
                    <a:pt x="1652008" y="491798"/>
                  </a:lnTo>
                  <a:lnTo>
                    <a:pt x="1654536" y="493700"/>
                  </a:lnTo>
                  <a:lnTo>
                    <a:pt x="1656432" y="496237"/>
                  </a:lnTo>
                  <a:lnTo>
                    <a:pt x="1658328" y="498773"/>
                  </a:lnTo>
                  <a:lnTo>
                    <a:pt x="1659908" y="501310"/>
                  </a:lnTo>
                  <a:lnTo>
                    <a:pt x="1661488" y="504164"/>
                  </a:lnTo>
                  <a:lnTo>
                    <a:pt x="1662436" y="507334"/>
                  </a:lnTo>
                  <a:lnTo>
                    <a:pt x="1663068" y="510505"/>
                  </a:lnTo>
                  <a:lnTo>
                    <a:pt x="1663700" y="513676"/>
                  </a:lnTo>
                  <a:lnTo>
                    <a:pt x="1663700" y="517164"/>
                  </a:lnTo>
                  <a:lnTo>
                    <a:pt x="1663700" y="1389743"/>
                  </a:lnTo>
                  <a:lnTo>
                    <a:pt x="1663700" y="1393231"/>
                  </a:lnTo>
                  <a:lnTo>
                    <a:pt x="1663068" y="1396401"/>
                  </a:lnTo>
                  <a:lnTo>
                    <a:pt x="1662436" y="1399572"/>
                  </a:lnTo>
                  <a:lnTo>
                    <a:pt x="1661488" y="1402743"/>
                  </a:lnTo>
                  <a:lnTo>
                    <a:pt x="1659908" y="1405279"/>
                  </a:lnTo>
                  <a:lnTo>
                    <a:pt x="1658328" y="1408133"/>
                  </a:lnTo>
                  <a:lnTo>
                    <a:pt x="1656432" y="1410669"/>
                  </a:lnTo>
                  <a:lnTo>
                    <a:pt x="1654536" y="1413206"/>
                  </a:lnTo>
                  <a:lnTo>
                    <a:pt x="1652008" y="1415108"/>
                  </a:lnTo>
                  <a:lnTo>
                    <a:pt x="1649479" y="1417011"/>
                  </a:lnTo>
                  <a:lnTo>
                    <a:pt x="1646635" y="1418596"/>
                  </a:lnTo>
                  <a:lnTo>
                    <a:pt x="1644107" y="1420182"/>
                  </a:lnTo>
                  <a:lnTo>
                    <a:pt x="1640947" y="1421133"/>
                  </a:lnTo>
                  <a:lnTo>
                    <a:pt x="1637787" y="1421767"/>
                  </a:lnTo>
                  <a:lnTo>
                    <a:pt x="1634627" y="1422401"/>
                  </a:lnTo>
                  <a:lnTo>
                    <a:pt x="1631151" y="1422401"/>
                  </a:lnTo>
                  <a:lnTo>
                    <a:pt x="1426690" y="1422401"/>
                  </a:lnTo>
                  <a:lnTo>
                    <a:pt x="1423214" y="1422401"/>
                  </a:lnTo>
                  <a:lnTo>
                    <a:pt x="1420054" y="1421767"/>
                  </a:lnTo>
                  <a:lnTo>
                    <a:pt x="1416894" y="1421133"/>
                  </a:lnTo>
                  <a:lnTo>
                    <a:pt x="1413734" y="1420182"/>
                  </a:lnTo>
                  <a:lnTo>
                    <a:pt x="1411206" y="1418596"/>
                  </a:lnTo>
                  <a:lnTo>
                    <a:pt x="1408362" y="1417011"/>
                  </a:lnTo>
                  <a:lnTo>
                    <a:pt x="1405834" y="1415108"/>
                  </a:lnTo>
                  <a:lnTo>
                    <a:pt x="1403622" y="1413206"/>
                  </a:lnTo>
                  <a:lnTo>
                    <a:pt x="1401409" y="1410669"/>
                  </a:lnTo>
                  <a:lnTo>
                    <a:pt x="1399513" y="1408133"/>
                  </a:lnTo>
                  <a:lnTo>
                    <a:pt x="1397933" y="1405279"/>
                  </a:lnTo>
                  <a:lnTo>
                    <a:pt x="1396669" y="1402743"/>
                  </a:lnTo>
                  <a:lnTo>
                    <a:pt x="1395405" y="1399572"/>
                  </a:lnTo>
                  <a:lnTo>
                    <a:pt x="1394457" y="1396401"/>
                  </a:lnTo>
                  <a:lnTo>
                    <a:pt x="1394141" y="1393231"/>
                  </a:lnTo>
                  <a:lnTo>
                    <a:pt x="1393825" y="1389743"/>
                  </a:lnTo>
                  <a:lnTo>
                    <a:pt x="1393825" y="517164"/>
                  </a:lnTo>
                  <a:lnTo>
                    <a:pt x="1394141" y="513676"/>
                  </a:lnTo>
                  <a:lnTo>
                    <a:pt x="1394457" y="510505"/>
                  </a:lnTo>
                  <a:lnTo>
                    <a:pt x="1395405" y="507334"/>
                  </a:lnTo>
                  <a:lnTo>
                    <a:pt x="1396669" y="504164"/>
                  </a:lnTo>
                  <a:lnTo>
                    <a:pt x="1397933" y="501310"/>
                  </a:lnTo>
                  <a:lnTo>
                    <a:pt x="1399513" y="498773"/>
                  </a:lnTo>
                  <a:lnTo>
                    <a:pt x="1401409" y="496237"/>
                  </a:lnTo>
                  <a:lnTo>
                    <a:pt x="1403622" y="493700"/>
                  </a:lnTo>
                  <a:lnTo>
                    <a:pt x="1405834" y="491798"/>
                  </a:lnTo>
                  <a:lnTo>
                    <a:pt x="1408362" y="489895"/>
                  </a:lnTo>
                  <a:lnTo>
                    <a:pt x="1411206" y="488310"/>
                  </a:lnTo>
                  <a:lnTo>
                    <a:pt x="1413734" y="486725"/>
                  </a:lnTo>
                  <a:lnTo>
                    <a:pt x="1416894" y="485773"/>
                  </a:lnTo>
                  <a:lnTo>
                    <a:pt x="1420054" y="484822"/>
                  </a:lnTo>
                  <a:lnTo>
                    <a:pt x="1423214" y="484505"/>
                  </a:lnTo>
                  <a:lnTo>
                    <a:pt x="1426690" y="484188"/>
                  </a:lnTo>
                  <a:close/>
                  <a:moveTo>
                    <a:pt x="183794" y="0"/>
                  </a:moveTo>
                  <a:lnTo>
                    <a:pt x="193952" y="0"/>
                  </a:lnTo>
                  <a:lnTo>
                    <a:pt x="2827060" y="0"/>
                  </a:lnTo>
                  <a:lnTo>
                    <a:pt x="2837218" y="0"/>
                  </a:lnTo>
                  <a:lnTo>
                    <a:pt x="2847059" y="952"/>
                  </a:lnTo>
                  <a:lnTo>
                    <a:pt x="2856582" y="2539"/>
                  </a:lnTo>
                  <a:lnTo>
                    <a:pt x="2866105" y="4443"/>
                  </a:lnTo>
                  <a:lnTo>
                    <a:pt x="2875628" y="6982"/>
                  </a:lnTo>
                  <a:lnTo>
                    <a:pt x="2884516" y="10156"/>
                  </a:lnTo>
                  <a:lnTo>
                    <a:pt x="2893721" y="13964"/>
                  </a:lnTo>
                  <a:lnTo>
                    <a:pt x="2902292" y="17773"/>
                  </a:lnTo>
                  <a:lnTo>
                    <a:pt x="2911180" y="22851"/>
                  </a:lnTo>
                  <a:lnTo>
                    <a:pt x="2919433" y="27611"/>
                  </a:lnTo>
                  <a:lnTo>
                    <a:pt x="2927369" y="33324"/>
                  </a:lnTo>
                  <a:lnTo>
                    <a:pt x="2935623" y="39036"/>
                  </a:lnTo>
                  <a:lnTo>
                    <a:pt x="2942924" y="45384"/>
                  </a:lnTo>
                  <a:lnTo>
                    <a:pt x="2950225" y="52366"/>
                  </a:lnTo>
                  <a:lnTo>
                    <a:pt x="2957525" y="59665"/>
                  </a:lnTo>
                  <a:lnTo>
                    <a:pt x="2964192" y="67282"/>
                  </a:lnTo>
                  <a:lnTo>
                    <a:pt x="2970540" y="74899"/>
                  </a:lnTo>
                  <a:lnTo>
                    <a:pt x="2976571" y="83468"/>
                  </a:lnTo>
                  <a:lnTo>
                    <a:pt x="2982285" y="92037"/>
                  </a:lnTo>
                  <a:lnTo>
                    <a:pt x="2987682" y="101240"/>
                  </a:lnTo>
                  <a:lnTo>
                    <a:pt x="2992761" y="110444"/>
                  </a:lnTo>
                  <a:lnTo>
                    <a:pt x="2997522" y="119965"/>
                  </a:lnTo>
                  <a:lnTo>
                    <a:pt x="3001649" y="130121"/>
                  </a:lnTo>
                  <a:lnTo>
                    <a:pt x="3005458" y="140276"/>
                  </a:lnTo>
                  <a:lnTo>
                    <a:pt x="3008950" y="150749"/>
                  </a:lnTo>
                  <a:lnTo>
                    <a:pt x="3012124" y="161540"/>
                  </a:lnTo>
                  <a:lnTo>
                    <a:pt x="3014663" y="172330"/>
                  </a:lnTo>
                  <a:lnTo>
                    <a:pt x="3016885" y="183438"/>
                  </a:lnTo>
                  <a:lnTo>
                    <a:pt x="3018473" y="194546"/>
                  </a:lnTo>
                  <a:lnTo>
                    <a:pt x="3019742" y="205971"/>
                  </a:lnTo>
                  <a:lnTo>
                    <a:pt x="3020695" y="218031"/>
                  </a:lnTo>
                  <a:lnTo>
                    <a:pt x="3021012" y="229774"/>
                  </a:lnTo>
                  <a:lnTo>
                    <a:pt x="3021012" y="1276768"/>
                  </a:lnTo>
                  <a:lnTo>
                    <a:pt x="3013711" y="1272642"/>
                  </a:lnTo>
                  <a:lnTo>
                    <a:pt x="3006410" y="1268833"/>
                  </a:lnTo>
                  <a:lnTo>
                    <a:pt x="2999109" y="1265342"/>
                  </a:lnTo>
                  <a:lnTo>
                    <a:pt x="2991808" y="1262169"/>
                  </a:lnTo>
                  <a:lnTo>
                    <a:pt x="2983872" y="1258995"/>
                  </a:lnTo>
                  <a:lnTo>
                    <a:pt x="2976254" y="1256139"/>
                  </a:lnTo>
                  <a:lnTo>
                    <a:pt x="2968318" y="1253282"/>
                  </a:lnTo>
                  <a:lnTo>
                    <a:pt x="2960382" y="1251061"/>
                  </a:lnTo>
                  <a:lnTo>
                    <a:pt x="2952129" y="1248839"/>
                  </a:lnTo>
                  <a:lnTo>
                    <a:pt x="2944193" y="1247252"/>
                  </a:lnTo>
                  <a:lnTo>
                    <a:pt x="2935940" y="1245348"/>
                  </a:lnTo>
                  <a:lnTo>
                    <a:pt x="2927369" y="1244079"/>
                  </a:lnTo>
                  <a:lnTo>
                    <a:pt x="2919116" y="1242809"/>
                  </a:lnTo>
                  <a:lnTo>
                    <a:pt x="2910863" y="1242175"/>
                  </a:lnTo>
                  <a:lnTo>
                    <a:pt x="2901975" y="1241540"/>
                  </a:lnTo>
                  <a:lnTo>
                    <a:pt x="2893404" y="1241540"/>
                  </a:lnTo>
                  <a:lnTo>
                    <a:pt x="2646123" y="1213294"/>
                  </a:lnTo>
                  <a:lnTo>
                    <a:pt x="2646123" y="313876"/>
                  </a:lnTo>
                  <a:lnTo>
                    <a:pt x="374889" y="313876"/>
                  </a:lnTo>
                  <a:lnTo>
                    <a:pt x="374889" y="1959424"/>
                  </a:lnTo>
                  <a:lnTo>
                    <a:pt x="1610021" y="1959424"/>
                  </a:lnTo>
                  <a:lnTo>
                    <a:pt x="1923646" y="2273300"/>
                  </a:lnTo>
                  <a:lnTo>
                    <a:pt x="193952" y="2273300"/>
                  </a:lnTo>
                  <a:lnTo>
                    <a:pt x="183794" y="2273300"/>
                  </a:lnTo>
                  <a:lnTo>
                    <a:pt x="173953" y="2272348"/>
                  </a:lnTo>
                  <a:lnTo>
                    <a:pt x="164113" y="2270761"/>
                  </a:lnTo>
                  <a:lnTo>
                    <a:pt x="154908" y="2268857"/>
                  </a:lnTo>
                  <a:lnTo>
                    <a:pt x="145385" y="2266318"/>
                  </a:lnTo>
                  <a:lnTo>
                    <a:pt x="136496" y="2263144"/>
                  </a:lnTo>
                  <a:lnTo>
                    <a:pt x="127291" y="2259336"/>
                  </a:lnTo>
                  <a:lnTo>
                    <a:pt x="118720" y="2255528"/>
                  </a:lnTo>
                  <a:lnTo>
                    <a:pt x="109832" y="2250450"/>
                  </a:lnTo>
                  <a:lnTo>
                    <a:pt x="101579" y="2245689"/>
                  </a:lnTo>
                  <a:lnTo>
                    <a:pt x="93326" y="2240294"/>
                  </a:lnTo>
                  <a:lnTo>
                    <a:pt x="85390" y="2234264"/>
                  </a:lnTo>
                  <a:lnTo>
                    <a:pt x="77771" y="2227917"/>
                  </a:lnTo>
                  <a:lnTo>
                    <a:pt x="70470" y="2220935"/>
                  </a:lnTo>
                  <a:lnTo>
                    <a:pt x="63487" y="2213635"/>
                  </a:lnTo>
                  <a:lnTo>
                    <a:pt x="56821" y="2206018"/>
                  </a:lnTo>
                  <a:lnTo>
                    <a:pt x="50472" y="2198402"/>
                  </a:lnTo>
                  <a:lnTo>
                    <a:pt x="44441" y="2189833"/>
                  </a:lnTo>
                  <a:lnTo>
                    <a:pt x="38727" y="2181264"/>
                  </a:lnTo>
                  <a:lnTo>
                    <a:pt x="33013" y="2172060"/>
                  </a:lnTo>
                  <a:lnTo>
                    <a:pt x="28252" y="2162856"/>
                  </a:lnTo>
                  <a:lnTo>
                    <a:pt x="23490" y="2153335"/>
                  </a:lnTo>
                  <a:lnTo>
                    <a:pt x="19364" y="2143180"/>
                  </a:lnTo>
                  <a:lnTo>
                    <a:pt x="15237" y="2133024"/>
                  </a:lnTo>
                  <a:lnTo>
                    <a:pt x="11745" y="2122551"/>
                  </a:lnTo>
                  <a:lnTo>
                    <a:pt x="8888" y="2112078"/>
                  </a:lnTo>
                  <a:lnTo>
                    <a:pt x="6349" y="2100970"/>
                  </a:lnTo>
                  <a:lnTo>
                    <a:pt x="3809" y="2089862"/>
                  </a:lnTo>
                  <a:lnTo>
                    <a:pt x="2540" y="2078754"/>
                  </a:lnTo>
                  <a:lnTo>
                    <a:pt x="952" y="2067329"/>
                  </a:lnTo>
                  <a:lnTo>
                    <a:pt x="318" y="2055269"/>
                  </a:lnTo>
                  <a:lnTo>
                    <a:pt x="0" y="2043844"/>
                  </a:lnTo>
                  <a:lnTo>
                    <a:pt x="0" y="229774"/>
                  </a:lnTo>
                  <a:lnTo>
                    <a:pt x="318" y="218031"/>
                  </a:lnTo>
                  <a:lnTo>
                    <a:pt x="952" y="205971"/>
                  </a:lnTo>
                  <a:lnTo>
                    <a:pt x="2540" y="194546"/>
                  </a:lnTo>
                  <a:lnTo>
                    <a:pt x="3809" y="183438"/>
                  </a:lnTo>
                  <a:lnTo>
                    <a:pt x="6349" y="172330"/>
                  </a:lnTo>
                  <a:lnTo>
                    <a:pt x="8888" y="161540"/>
                  </a:lnTo>
                  <a:lnTo>
                    <a:pt x="11745" y="150749"/>
                  </a:lnTo>
                  <a:lnTo>
                    <a:pt x="15237" y="140276"/>
                  </a:lnTo>
                  <a:lnTo>
                    <a:pt x="19364" y="130121"/>
                  </a:lnTo>
                  <a:lnTo>
                    <a:pt x="23490" y="119965"/>
                  </a:lnTo>
                  <a:lnTo>
                    <a:pt x="28252" y="110444"/>
                  </a:lnTo>
                  <a:lnTo>
                    <a:pt x="33013" y="101240"/>
                  </a:lnTo>
                  <a:lnTo>
                    <a:pt x="38727" y="92037"/>
                  </a:lnTo>
                  <a:lnTo>
                    <a:pt x="44441" y="83468"/>
                  </a:lnTo>
                  <a:lnTo>
                    <a:pt x="50472" y="74899"/>
                  </a:lnTo>
                  <a:lnTo>
                    <a:pt x="56821" y="67282"/>
                  </a:lnTo>
                  <a:lnTo>
                    <a:pt x="63487" y="59665"/>
                  </a:lnTo>
                  <a:lnTo>
                    <a:pt x="70470" y="52366"/>
                  </a:lnTo>
                  <a:lnTo>
                    <a:pt x="77771" y="45384"/>
                  </a:lnTo>
                  <a:lnTo>
                    <a:pt x="85390" y="39036"/>
                  </a:lnTo>
                  <a:lnTo>
                    <a:pt x="93326" y="33324"/>
                  </a:lnTo>
                  <a:lnTo>
                    <a:pt x="101579" y="27611"/>
                  </a:lnTo>
                  <a:lnTo>
                    <a:pt x="109832" y="22851"/>
                  </a:lnTo>
                  <a:lnTo>
                    <a:pt x="118720" y="17773"/>
                  </a:lnTo>
                  <a:lnTo>
                    <a:pt x="127291" y="13964"/>
                  </a:lnTo>
                  <a:lnTo>
                    <a:pt x="136496" y="10156"/>
                  </a:lnTo>
                  <a:lnTo>
                    <a:pt x="145385" y="6982"/>
                  </a:lnTo>
                  <a:lnTo>
                    <a:pt x="154908" y="4443"/>
                  </a:lnTo>
                  <a:lnTo>
                    <a:pt x="164113" y="2539"/>
                  </a:lnTo>
                  <a:lnTo>
                    <a:pt x="173953" y="952"/>
                  </a:lnTo>
                  <a:lnTo>
                    <a:pt x="183794" y="0"/>
                  </a:lnTo>
                  <a:close/>
                </a:path>
              </a:pathLst>
            </a:custGeom>
            <a:solidFill>
              <a:srgbClr val="2F5EB0"/>
            </a:solidFill>
            <a:ln>
              <a:noFill/>
            </a:ln>
            <a:effectLst>
              <a:outerShdw blurRad="50800" dist="38100" dir="2700000" algn="tl" rotWithShape="0">
                <a:prstClr val="black">
                  <a:alpha val="40000"/>
                </a:prstClr>
              </a:outerShdw>
            </a:effectLst>
          </p:spPr>
          <p:txBody>
            <a:bodyPr anchor="ctr">
              <a:scene3d>
                <a:camera prst="orthographicFront"/>
                <a:lightRig rig="threePt" dir="t"/>
              </a:scene3d>
              <a:sp3d>
                <a:contourClr>
                  <a:srgbClr val="FFFFFF"/>
                </a:contourClr>
              </a:sp3d>
            </a:bodyPr>
            <a:lstStyle/>
            <a:p>
              <a:pPr algn="ctr">
                <a:defRPr/>
              </a:pPr>
              <a:endParaRPr lang="zh-CN" altLang="en-US">
                <a:solidFill>
                  <a:schemeClr val="bg1"/>
                </a:solidFill>
                <a:latin typeface="微软雅黑" panose="020B0503020204020204" pitchFamily="34" charset="-122"/>
                <a:ea typeface="微软雅黑" panose="020B0503020204020204" pitchFamily="34" charset="-122"/>
              </a:endParaRPr>
            </a:p>
          </p:txBody>
        </p:sp>
      </p:grpSp>
      <p:sp>
        <p:nvSpPr>
          <p:cNvPr id="7" name="Title 28">
            <a:extLst>
              <a:ext uri="{FF2B5EF4-FFF2-40B4-BE49-F238E27FC236}">
                <a16:creationId xmlns:a16="http://schemas.microsoft.com/office/drawing/2014/main" id="{1554380B-ABC7-DB8F-F168-37EF4D83C26A}"/>
              </a:ext>
            </a:extLst>
          </p:cNvPr>
          <p:cNvSpPr>
            <a:spLocks noGrp="1"/>
          </p:cNvSpPr>
          <p:nvPr>
            <p:ph type="title" hasCustomPrompt="1"/>
          </p:nvPr>
        </p:nvSpPr>
        <p:spPr bwMode="gray">
          <a:xfrm>
            <a:off x="1187022" y="1754827"/>
            <a:ext cx="10642301"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4400" kern="1200" cap="none" spc="0" baseline="0" dirty="0">
                <a:solidFill>
                  <a:schemeClr val="tx1"/>
                </a:solidFill>
                <a:latin typeface="Arial" pitchFamily="34" charset="0"/>
                <a:ea typeface="+mn-ea"/>
                <a:cs typeface="Arial" pitchFamily="34" charset="0"/>
              </a:defRPr>
            </a:lvl1pPr>
          </a:lstStyle>
          <a:p>
            <a:r>
              <a:rPr lang="en-US" dirty="0"/>
              <a:t>Click To Edit Master Title</a:t>
            </a:r>
          </a:p>
        </p:txBody>
      </p:sp>
      <p:sp>
        <p:nvSpPr>
          <p:cNvPr id="8" name="Subtitle 2">
            <a:extLst>
              <a:ext uri="{FF2B5EF4-FFF2-40B4-BE49-F238E27FC236}">
                <a16:creationId xmlns:a16="http://schemas.microsoft.com/office/drawing/2014/main" id="{2722EBE0-EBBC-350E-465A-07CB00C3677C}"/>
              </a:ext>
            </a:extLst>
          </p:cNvPr>
          <p:cNvSpPr>
            <a:spLocks noGrp="1"/>
          </p:cNvSpPr>
          <p:nvPr>
            <p:ph type="subTitle" idx="1"/>
          </p:nvPr>
        </p:nvSpPr>
        <p:spPr>
          <a:xfrm>
            <a:off x="1187022" y="170672"/>
            <a:ext cx="10491834" cy="610332"/>
          </a:xfr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0" tIns="0" rIns="0" bIns="0" numCol="1" anchor="t" anchorCtr="0" compatLnSpc="1">
            <a:prstTxWarp prst="textNoShape">
              <a:avLst/>
            </a:prstTxWarp>
          </a:bodyPr>
          <a:lstStyle>
            <a:lvl1pPr marL="0" indent="0">
              <a:buNone/>
              <a:defRPr lang="en-US" sz="2800" dirty="0">
                <a:solidFill>
                  <a:srgbClr val="2F5EB0"/>
                </a:solidFill>
                <a:effectLst>
                  <a:outerShdw blurRad="38100" dist="25400" dir="2700000" algn="tl">
                    <a:srgbClr val="000000">
                      <a:alpha val="0"/>
                    </a:srgbClr>
                  </a:outerShdw>
                </a:effectLst>
                <a:sym typeface="Franklin Gothic Book" charset="0"/>
              </a:defRPr>
            </a:lvl1pPr>
          </a:lstStyle>
          <a:p>
            <a:pPr lvl="0" fontAlgn="base">
              <a:spcAft>
                <a:spcPct val="0"/>
              </a:spcAft>
            </a:pPr>
            <a:endParaRPr lang="en-US" dirty="0"/>
          </a:p>
        </p:txBody>
      </p:sp>
      <p:grpSp>
        <p:nvGrpSpPr>
          <p:cNvPr id="24" name="组合 55">
            <a:extLst>
              <a:ext uri="{FF2B5EF4-FFF2-40B4-BE49-F238E27FC236}">
                <a16:creationId xmlns:a16="http://schemas.microsoft.com/office/drawing/2014/main" id="{D2B1B16E-B980-F99B-981D-C57440225A55}"/>
              </a:ext>
            </a:extLst>
          </p:cNvPr>
          <p:cNvGrpSpPr/>
          <p:nvPr userDrawn="1"/>
        </p:nvGrpSpPr>
        <p:grpSpPr>
          <a:xfrm>
            <a:off x="325406" y="1683118"/>
            <a:ext cx="623510" cy="653096"/>
            <a:chOff x="234950" y="2943226"/>
            <a:chExt cx="1344613" cy="1320800"/>
          </a:xfrm>
          <a:solidFill>
            <a:srgbClr val="2EA7E0"/>
          </a:solidFill>
        </p:grpSpPr>
        <p:sp>
          <p:nvSpPr>
            <p:cNvPr id="25" name="Freeform 41">
              <a:extLst>
                <a:ext uri="{FF2B5EF4-FFF2-40B4-BE49-F238E27FC236}">
                  <a16:creationId xmlns:a16="http://schemas.microsoft.com/office/drawing/2014/main" id="{0115E6CD-54E3-FC69-9EE3-DD230FD776E8}"/>
                </a:ext>
              </a:extLst>
            </p:cNvPr>
            <p:cNvSpPr>
              <a:spLocks/>
            </p:cNvSpPr>
            <p:nvPr/>
          </p:nvSpPr>
          <p:spPr bwMode="auto">
            <a:xfrm>
              <a:off x="479425" y="2943226"/>
              <a:ext cx="560388" cy="1320800"/>
            </a:xfrm>
            <a:custGeom>
              <a:avLst/>
              <a:gdLst>
                <a:gd name="T0" fmla="*/ 174 w 196"/>
                <a:gd name="T1" fmla="*/ 0 h 462"/>
                <a:gd name="T2" fmla="*/ 139 w 196"/>
                <a:gd name="T3" fmla="*/ 0 h 462"/>
                <a:gd name="T4" fmla="*/ 139 w 196"/>
                <a:gd name="T5" fmla="*/ 0 h 462"/>
                <a:gd name="T6" fmla="*/ 0 w 196"/>
                <a:gd name="T7" fmla="*/ 135 h 462"/>
                <a:gd name="T8" fmla="*/ 0 w 196"/>
                <a:gd name="T9" fmla="*/ 327 h 462"/>
                <a:gd name="T10" fmla="*/ 139 w 196"/>
                <a:gd name="T11" fmla="*/ 462 h 462"/>
                <a:gd name="T12" fmla="*/ 139 w 196"/>
                <a:gd name="T13" fmla="*/ 462 h 462"/>
                <a:gd name="T14" fmla="*/ 139 w 196"/>
                <a:gd name="T15" fmla="*/ 462 h 462"/>
                <a:gd name="T16" fmla="*/ 139 w 196"/>
                <a:gd name="T17" fmla="*/ 462 h 462"/>
                <a:gd name="T18" fmla="*/ 139 w 196"/>
                <a:gd name="T19" fmla="*/ 462 h 462"/>
                <a:gd name="T20" fmla="*/ 174 w 196"/>
                <a:gd name="T21" fmla="*/ 462 h 462"/>
                <a:gd name="T22" fmla="*/ 196 w 196"/>
                <a:gd name="T23" fmla="*/ 441 h 462"/>
                <a:gd name="T24" fmla="*/ 196 w 196"/>
                <a:gd name="T25" fmla="*/ 21 h 462"/>
                <a:gd name="T26" fmla="*/ 174 w 196"/>
                <a:gd name="T27" fmla="*/ 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96" h="462">
                  <a:moveTo>
                    <a:pt x="174" y="0"/>
                  </a:moveTo>
                  <a:cubicBezTo>
                    <a:pt x="139" y="0"/>
                    <a:pt x="139" y="0"/>
                    <a:pt x="139" y="0"/>
                  </a:cubicBezTo>
                  <a:cubicBezTo>
                    <a:pt x="139" y="0"/>
                    <a:pt x="139" y="0"/>
                    <a:pt x="139" y="0"/>
                  </a:cubicBezTo>
                  <a:cubicBezTo>
                    <a:pt x="0" y="135"/>
                    <a:pt x="0" y="135"/>
                    <a:pt x="0" y="135"/>
                  </a:cubicBezTo>
                  <a:cubicBezTo>
                    <a:pt x="0" y="327"/>
                    <a:pt x="0" y="327"/>
                    <a:pt x="0" y="327"/>
                  </a:cubicBezTo>
                  <a:cubicBezTo>
                    <a:pt x="139" y="462"/>
                    <a:pt x="139" y="462"/>
                    <a:pt x="139" y="462"/>
                  </a:cubicBezTo>
                  <a:cubicBezTo>
                    <a:pt x="139" y="462"/>
                    <a:pt x="139" y="462"/>
                    <a:pt x="139" y="462"/>
                  </a:cubicBezTo>
                  <a:cubicBezTo>
                    <a:pt x="139" y="462"/>
                    <a:pt x="139" y="462"/>
                    <a:pt x="139" y="462"/>
                  </a:cubicBezTo>
                  <a:cubicBezTo>
                    <a:pt x="139" y="462"/>
                    <a:pt x="139" y="462"/>
                    <a:pt x="139" y="462"/>
                  </a:cubicBezTo>
                  <a:cubicBezTo>
                    <a:pt x="139" y="462"/>
                    <a:pt x="139" y="462"/>
                    <a:pt x="139" y="462"/>
                  </a:cubicBezTo>
                  <a:cubicBezTo>
                    <a:pt x="174" y="462"/>
                    <a:pt x="174" y="462"/>
                    <a:pt x="174" y="462"/>
                  </a:cubicBezTo>
                  <a:cubicBezTo>
                    <a:pt x="186" y="462"/>
                    <a:pt x="196" y="452"/>
                    <a:pt x="196" y="441"/>
                  </a:cubicBezTo>
                  <a:cubicBezTo>
                    <a:pt x="196" y="21"/>
                    <a:pt x="196" y="21"/>
                    <a:pt x="196" y="21"/>
                  </a:cubicBezTo>
                  <a:cubicBezTo>
                    <a:pt x="196" y="9"/>
                    <a:pt x="186" y="0"/>
                    <a:pt x="17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1"/>
                </a:solidFill>
              </a:endParaRPr>
            </a:p>
          </p:txBody>
        </p:sp>
        <p:sp>
          <p:nvSpPr>
            <p:cNvPr id="26" name="Freeform 42">
              <a:extLst>
                <a:ext uri="{FF2B5EF4-FFF2-40B4-BE49-F238E27FC236}">
                  <a16:creationId xmlns:a16="http://schemas.microsoft.com/office/drawing/2014/main" id="{06378349-B746-E696-DBE9-625BF3D09982}"/>
                </a:ext>
              </a:extLst>
            </p:cNvPr>
            <p:cNvSpPr>
              <a:spLocks/>
            </p:cNvSpPr>
            <p:nvPr/>
          </p:nvSpPr>
          <p:spPr bwMode="auto">
            <a:xfrm>
              <a:off x="234950" y="3322638"/>
              <a:ext cx="204788" cy="557213"/>
            </a:xfrm>
            <a:custGeom>
              <a:avLst/>
              <a:gdLst>
                <a:gd name="T0" fmla="*/ 72 w 72"/>
                <a:gd name="T1" fmla="*/ 0 h 195"/>
                <a:gd name="T2" fmla="*/ 22 w 72"/>
                <a:gd name="T3" fmla="*/ 0 h 195"/>
                <a:gd name="T4" fmla="*/ 0 w 72"/>
                <a:gd name="T5" fmla="*/ 21 h 195"/>
                <a:gd name="T6" fmla="*/ 0 w 72"/>
                <a:gd name="T7" fmla="*/ 174 h 195"/>
                <a:gd name="T8" fmla="*/ 22 w 72"/>
                <a:gd name="T9" fmla="*/ 195 h 195"/>
                <a:gd name="T10" fmla="*/ 72 w 72"/>
                <a:gd name="T11" fmla="*/ 195 h 195"/>
                <a:gd name="T12" fmla="*/ 72 w 72"/>
                <a:gd name="T13" fmla="*/ 0 h 195"/>
              </a:gdLst>
              <a:ahLst/>
              <a:cxnLst>
                <a:cxn ang="0">
                  <a:pos x="T0" y="T1"/>
                </a:cxn>
                <a:cxn ang="0">
                  <a:pos x="T2" y="T3"/>
                </a:cxn>
                <a:cxn ang="0">
                  <a:pos x="T4" y="T5"/>
                </a:cxn>
                <a:cxn ang="0">
                  <a:pos x="T6" y="T7"/>
                </a:cxn>
                <a:cxn ang="0">
                  <a:pos x="T8" y="T9"/>
                </a:cxn>
                <a:cxn ang="0">
                  <a:pos x="T10" y="T11"/>
                </a:cxn>
                <a:cxn ang="0">
                  <a:pos x="T12" y="T13"/>
                </a:cxn>
              </a:cxnLst>
              <a:rect l="0" t="0" r="r" b="b"/>
              <a:pathLst>
                <a:path w="72" h="195">
                  <a:moveTo>
                    <a:pt x="72" y="0"/>
                  </a:moveTo>
                  <a:cubicBezTo>
                    <a:pt x="22" y="0"/>
                    <a:pt x="22" y="0"/>
                    <a:pt x="22" y="0"/>
                  </a:cubicBezTo>
                  <a:cubicBezTo>
                    <a:pt x="10" y="0"/>
                    <a:pt x="0" y="10"/>
                    <a:pt x="0" y="21"/>
                  </a:cubicBezTo>
                  <a:cubicBezTo>
                    <a:pt x="0" y="174"/>
                    <a:pt x="0" y="174"/>
                    <a:pt x="0" y="174"/>
                  </a:cubicBezTo>
                  <a:cubicBezTo>
                    <a:pt x="0" y="186"/>
                    <a:pt x="10" y="195"/>
                    <a:pt x="22" y="195"/>
                  </a:cubicBezTo>
                  <a:cubicBezTo>
                    <a:pt x="72" y="195"/>
                    <a:pt x="72" y="195"/>
                    <a:pt x="72" y="195"/>
                  </a:cubicBezTo>
                  <a:lnTo>
                    <a:pt x="7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1"/>
                </a:solidFill>
              </a:endParaRPr>
            </a:p>
          </p:txBody>
        </p:sp>
        <p:sp>
          <p:nvSpPr>
            <p:cNvPr id="27" name="Freeform 43">
              <a:extLst>
                <a:ext uri="{FF2B5EF4-FFF2-40B4-BE49-F238E27FC236}">
                  <a16:creationId xmlns:a16="http://schemas.microsoft.com/office/drawing/2014/main" id="{7274DB9B-4D98-839C-81B6-281A6C9A639F}"/>
                </a:ext>
              </a:extLst>
            </p:cNvPr>
            <p:cNvSpPr>
              <a:spLocks/>
            </p:cNvSpPr>
            <p:nvPr/>
          </p:nvSpPr>
          <p:spPr bwMode="auto">
            <a:xfrm>
              <a:off x="1103313" y="3429001"/>
              <a:ext cx="168275" cy="346075"/>
            </a:xfrm>
            <a:custGeom>
              <a:avLst/>
              <a:gdLst>
                <a:gd name="T0" fmla="*/ 0 w 59"/>
                <a:gd name="T1" fmla="*/ 0 h 121"/>
                <a:gd name="T2" fmla="*/ 0 w 59"/>
                <a:gd name="T3" fmla="*/ 121 h 121"/>
                <a:gd name="T4" fmla="*/ 59 w 59"/>
                <a:gd name="T5" fmla="*/ 61 h 121"/>
                <a:gd name="T6" fmla="*/ 0 w 59"/>
                <a:gd name="T7" fmla="*/ 0 h 121"/>
              </a:gdLst>
              <a:ahLst/>
              <a:cxnLst>
                <a:cxn ang="0">
                  <a:pos x="T0" y="T1"/>
                </a:cxn>
                <a:cxn ang="0">
                  <a:pos x="T2" y="T3"/>
                </a:cxn>
                <a:cxn ang="0">
                  <a:pos x="T4" y="T5"/>
                </a:cxn>
                <a:cxn ang="0">
                  <a:pos x="T6" y="T7"/>
                </a:cxn>
              </a:cxnLst>
              <a:rect l="0" t="0" r="r" b="b"/>
              <a:pathLst>
                <a:path w="59" h="121">
                  <a:moveTo>
                    <a:pt x="0" y="0"/>
                  </a:moveTo>
                  <a:cubicBezTo>
                    <a:pt x="0" y="121"/>
                    <a:pt x="0" y="121"/>
                    <a:pt x="0" y="121"/>
                  </a:cubicBezTo>
                  <a:cubicBezTo>
                    <a:pt x="33" y="120"/>
                    <a:pt x="59" y="94"/>
                    <a:pt x="59" y="61"/>
                  </a:cubicBezTo>
                  <a:cubicBezTo>
                    <a:pt x="59" y="28"/>
                    <a:pt x="33" y="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1"/>
                </a:solidFill>
              </a:endParaRPr>
            </a:p>
          </p:txBody>
        </p:sp>
        <p:sp>
          <p:nvSpPr>
            <p:cNvPr id="28" name="Freeform 44">
              <a:extLst>
                <a:ext uri="{FF2B5EF4-FFF2-40B4-BE49-F238E27FC236}">
                  <a16:creationId xmlns:a16="http://schemas.microsoft.com/office/drawing/2014/main" id="{87B6FD60-B2FA-8531-2C22-9BF8BD3D5996}"/>
                </a:ext>
              </a:extLst>
            </p:cNvPr>
            <p:cNvSpPr>
              <a:spLocks/>
            </p:cNvSpPr>
            <p:nvPr/>
          </p:nvSpPr>
          <p:spPr bwMode="auto">
            <a:xfrm>
              <a:off x="1104900" y="3243263"/>
              <a:ext cx="298450" cy="719138"/>
            </a:xfrm>
            <a:custGeom>
              <a:avLst/>
              <a:gdLst>
                <a:gd name="T0" fmla="*/ 0 w 104"/>
                <a:gd name="T1" fmla="*/ 0 h 252"/>
                <a:gd name="T2" fmla="*/ 0 w 104"/>
                <a:gd name="T3" fmla="*/ 28 h 252"/>
                <a:gd name="T4" fmla="*/ 77 w 104"/>
                <a:gd name="T5" fmla="*/ 126 h 252"/>
                <a:gd name="T6" fmla="*/ 0 w 104"/>
                <a:gd name="T7" fmla="*/ 223 h 252"/>
                <a:gd name="T8" fmla="*/ 0 w 104"/>
                <a:gd name="T9" fmla="*/ 252 h 252"/>
                <a:gd name="T10" fmla="*/ 104 w 104"/>
                <a:gd name="T11" fmla="*/ 126 h 252"/>
                <a:gd name="T12" fmla="*/ 0 w 104"/>
                <a:gd name="T13" fmla="*/ 0 h 252"/>
              </a:gdLst>
              <a:ahLst/>
              <a:cxnLst>
                <a:cxn ang="0">
                  <a:pos x="T0" y="T1"/>
                </a:cxn>
                <a:cxn ang="0">
                  <a:pos x="T2" y="T3"/>
                </a:cxn>
                <a:cxn ang="0">
                  <a:pos x="T4" y="T5"/>
                </a:cxn>
                <a:cxn ang="0">
                  <a:pos x="T6" y="T7"/>
                </a:cxn>
                <a:cxn ang="0">
                  <a:pos x="T8" y="T9"/>
                </a:cxn>
                <a:cxn ang="0">
                  <a:pos x="T10" y="T11"/>
                </a:cxn>
                <a:cxn ang="0">
                  <a:pos x="T12" y="T13"/>
                </a:cxn>
              </a:cxnLst>
              <a:rect l="0" t="0" r="r" b="b"/>
              <a:pathLst>
                <a:path w="104" h="252">
                  <a:moveTo>
                    <a:pt x="0" y="0"/>
                  </a:moveTo>
                  <a:cubicBezTo>
                    <a:pt x="0" y="28"/>
                    <a:pt x="0" y="28"/>
                    <a:pt x="0" y="28"/>
                  </a:cubicBezTo>
                  <a:cubicBezTo>
                    <a:pt x="44" y="39"/>
                    <a:pt x="77" y="78"/>
                    <a:pt x="77" y="126"/>
                  </a:cubicBezTo>
                  <a:cubicBezTo>
                    <a:pt x="77" y="173"/>
                    <a:pt x="44" y="213"/>
                    <a:pt x="0" y="223"/>
                  </a:cubicBezTo>
                  <a:cubicBezTo>
                    <a:pt x="0" y="252"/>
                    <a:pt x="0" y="252"/>
                    <a:pt x="0" y="252"/>
                  </a:cubicBezTo>
                  <a:cubicBezTo>
                    <a:pt x="59" y="240"/>
                    <a:pt x="104" y="188"/>
                    <a:pt x="104" y="126"/>
                  </a:cubicBezTo>
                  <a:cubicBezTo>
                    <a:pt x="104" y="63"/>
                    <a:pt x="59" y="11"/>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1"/>
                </a:solidFill>
              </a:endParaRPr>
            </a:p>
          </p:txBody>
        </p:sp>
        <p:sp>
          <p:nvSpPr>
            <p:cNvPr id="29" name="Freeform 45">
              <a:extLst>
                <a:ext uri="{FF2B5EF4-FFF2-40B4-BE49-F238E27FC236}">
                  <a16:creationId xmlns:a16="http://schemas.microsoft.com/office/drawing/2014/main" id="{CEB8096A-0751-82E0-036D-178343F14E69}"/>
                </a:ext>
              </a:extLst>
            </p:cNvPr>
            <p:cNvSpPr>
              <a:spLocks/>
            </p:cNvSpPr>
            <p:nvPr/>
          </p:nvSpPr>
          <p:spPr bwMode="auto">
            <a:xfrm>
              <a:off x="1104900" y="3090863"/>
              <a:ext cx="474663" cy="1020763"/>
            </a:xfrm>
            <a:custGeom>
              <a:avLst/>
              <a:gdLst>
                <a:gd name="T0" fmla="*/ 0 w 166"/>
                <a:gd name="T1" fmla="*/ 0 h 357"/>
                <a:gd name="T2" fmla="*/ 0 w 166"/>
                <a:gd name="T3" fmla="*/ 32 h 357"/>
                <a:gd name="T4" fmla="*/ 92 w 166"/>
                <a:gd name="T5" fmla="*/ 74 h 357"/>
                <a:gd name="T6" fmla="*/ 135 w 166"/>
                <a:gd name="T7" fmla="*/ 179 h 357"/>
                <a:gd name="T8" fmla="*/ 92 w 166"/>
                <a:gd name="T9" fmla="*/ 283 h 357"/>
                <a:gd name="T10" fmla="*/ 0 w 166"/>
                <a:gd name="T11" fmla="*/ 326 h 357"/>
                <a:gd name="T12" fmla="*/ 0 w 166"/>
                <a:gd name="T13" fmla="*/ 357 h 357"/>
                <a:gd name="T14" fmla="*/ 166 w 166"/>
                <a:gd name="T15" fmla="*/ 179 h 357"/>
                <a:gd name="T16" fmla="*/ 0 w 166"/>
                <a:gd name="T17" fmla="*/ 0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6" h="357">
                  <a:moveTo>
                    <a:pt x="0" y="0"/>
                  </a:moveTo>
                  <a:cubicBezTo>
                    <a:pt x="0" y="32"/>
                    <a:pt x="0" y="32"/>
                    <a:pt x="0" y="32"/>
                  </a:cubicBezTo>
                  <a:cubicBezTo>
                    <a:pt x="36" y="35"/>
                    <a:pt x="68" y="50"/>
                    <a:pt x="92" y="74"/>
                  </a:cubicBezTo>
                  <a:cubicBezTo>
                    <a:pt x="119" y="101"/>
                    <a:pt x="135" y="138"/>
                    <a:pt x="135" y="179"/>
                  </a:cubicBezTo>
                  <a:cubicBezTo>
                    <a:pt x="135" y="220"/>
                    <a:pt x="119" y="256"/>
                    <a:pt x="92" y="283"/>
                  </a:cubicBezTo>
                  <a:cubicBezTo>
                    <a:pt x="68" y="307"/>
                    <a:pt x="36" y="323"/>
                    <a:pt x="0" y="326"/>
                  </a:cubicBezTo>
                  <a:cubicBezTo>
                    <a:pt x="0" y="357"/>
                    <a:pt x="0" y="357"/>
                    <a:pt x="0" y="357"/>
                  </a:cubicBezTo>
                  <a:cubicBezTo>
                    <a:pt x="93" y="351"/>
                    <a:pt x="166" y="273"/>
                    <a:pt x="166" y="179"/>
                  </a:cubicBezTo>
                  <a:cubicBezTo>
                    <a:pt x="166" y="84"/>
                    <a:pt x="93" y="7"/>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1"/>
                </a:solidFill>
              </a:endParaRPr>
            </a:p>
          </p:txBody>
        </p:sp>
      </p:grpSp>
      <p:grpSp>
        <p:nvGrpSpPr>
          <p:cNvPr id="4" name="Group 3">
            <a:extLst>
              <a:ext uri="{FF2B5EF4-FFF2-40B4-BE49-F238E27FC236}">
                <a16:creationId xmlns:a16="http://schemas.microsoft.com/office/drawing/2014/main" id="{36BD825D-D090-2E79-D780-89C5C7CDF442}"/>
              </a:ext>
            </a:extLst>
          </p:cNvPr>
          <p:cNvGrpSpPr/>
          <p:nvPr/>
        </p:nvGrpSpPr>
        <p:grpSpPr>
          <a:xfrm>
            <a:off x="0" y="104696"/>
            <a:ext cx="867204" cy="555946"/>
            <a:chOff x="-1354596" y="1053296"/>
            <a:chExt cx="2592377" cy="1152000"/>
          </a:xfrm>
        </p:grpSpPr>
        <p:sp>
          <p:nvSpPr>
            <p:cNvPr id="6" name="Rectangle 5">
              <a:extLst>
                <a:ext uri="{FF2B5EF4-FFF2-40B4-BE49-F238E27FC236}">
                  <a16:creationId xmlns:a16="http://schemas.microsoft.com/office/drawing/2014/main" id="{54BE4701-019A-B2B1-F6C4-C52B6F34A567}"/>
                </a:ext>
              </a:extLst>
            </p:cNvPr>
            <p:cNvSpPr/>
            <p:nvPr/>
          </p:nvSpPr>
          <p:spPr>
            <a:xfrm>
              <a:off x="-1354596" y="1053296"/>
              <a:ext cx="2106950" cy="1152000"/>
            </a:xfrm>
            <a:prstGeom prst="rect">
              <a:avLst/>
            </a:prstGeom>
            <a:solidFill>
              <a:srgbClr val="2EA7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lowchart: Connector 8">
              <a:extLst>
                <a:ext uri="{FF2B5EF4-FFF2-40B4-BE49-F238E27FC236}">
                  <a16:creationId xmlns:a16="http://schemas.microsoft.com/office/drawing/2014/main" id="{61C522B5-FD12-D456-5F46-0168AB73E321}"/>
                </a:ext>
              </a:extLst>
            </p:cNvPr>
            <p:cNvSpPr/>
            <p:nvPr/>
          </p:nvSpPr>
          <p:spPr>
            <a:xfrm>
              <a:off x="85781" y="1053296"/>
              <a:ext cx="1152000" cy="1152000"/>
            </a:xfrm>
            <a:prstGeom prst="flowChartConnector">
              <a:avLst/>
            </a:prstGeom>
            <a:solidFill>
              <a:srgbClr val="2EA7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447783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Title Only - With Background">
    <p:spTree>
      <p:nvGrpSpPr>
        <p:cNvPr id="1" name=""/>
        <p:cNvGrpSpPr/>
        <p:nvPr/>
      </p:nvGrpSpPr>
      <p:grpSpPr>
        <a:xfrm>
          <a:off x="0" y="0"/>
          <a:ext cx="0" cy="0"/>
          <a:chOff x="0" y="0"/>
          <a:chExt cx="0" cy="0"/>
        </a:xfrm>
      </p:grpSpPr>
      <p:sp>
        <p:nvSpPr>
          <p:cNvPr id="9" name="Title 28"/>
          <p:cNvSpPr>
            <a:spLocks noGrp="1"/>
          </p:cNvSpPr>
          <p:nvPr>
            <p:ph type="title" hasCustomPrompt="1"/>
          </p:nvPr>
        </p:nvSpPr>
        <p:spPr bwMode="gray">
          <a:xfrm>
            <a:off x="1549641" y="283590"/>
            <a:ext cx="10758316"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000" b="1" kern="1200" cap="none" spc="0" baseline="0" dirty="0">
                <a:solidFill>
                  <a:schemeClr val="bg1"/>
                </a:solidFill>
                <a:latin typeface="微软雅黑" panose="020B0503020204020204" pitchFamily="34" charset="-122"/>
                <a:ea typeface="微软雅黑" panose="020B0503020204020204" pitchFamily="34" charset="-122"/>
                <a:cs typeface="Arial" pitchFamily="34" charset="0"/>
              </a:defRPr>
            </a:lvl1pPr>
          </a:lstStyle>
          <a:p>
            <a:r>
              <a:rPr lang="en-US" dirty="0"/>
              <a:t>Click To Edit Master Title</a:t>
            </a:r>
          </a:p>
        </p:txBody>
      </p:sp>
      <p:sp>
        <p:nvSpPr>
          <p:cNvPr id="30" name="Text Placeholder 2">
            <a:extLst>
              <a:ext uri="{FF2B5EF4-FFF2-40B4-BE49-F238E27FC236}">
                <a16:creationId xmlns:a16="http://schemas.microsoft.com/office/drawing/2014/main" id="{847D31E4-FDB4-3CB6-AA36-33A086ACF0F2}"/>
              </a:ext>
            </a:extLst>
          </p:cNvPr>
          <p:cNvSpPr>
            <a:spLocks noGrp="1"/>
          </p:cNvSpPr>
          <p:nvPr>
            <p:ph type="body" idx="1"/>
          </p:nvPr>
        </p:nvSpPr>
        <p:spPr>
          <a:xfrm>
            <a:off x="5029250" y="1038226"/>
            <a:ext cx="6595799" cy="521208"/>
          </a:xfrm>
          <a:prstGeom prst="rect">
            <a:avLst/>
          </a:prstGeom>
          <a:solidFill>
            <a:srgbClr val="008D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altLang="zh-CN" sz="2200" b="1" dirty="0">
                <a:solidFill>
                  <a:schemeClr val="lt1"/>
                </a:solidFill>
                <a:latin typeface="微软雅黑" panose="020B0503020204020204" pitchFamily="34" charset="-122"/>
                <a:ea typeface="微软雅黑" panose="020B0503020204020204" pitchFamily="34" charset="-122"/>
                <a:cs typeface="+mn-cs"/>
              </a:defRPr>
            </a:lvl1pPr>
          </a:lstStyle>
          <a:p>
            <a:pPr marL="0" lvl="0" indent="0" algn="ctr" defTabSz="914400">
              <a:buNone/>
            </a:pPr>
            <a:r>
              <a:rPr lang="en-US" altLang="zh-CN" dirty="0"/>
              <a:t>Click to edit Master text styles</a:t>
            </a:r>
          </a:p>
        </p:txBody>
      </p:sp>
      <p:sp>
        <p:nvSpPr>
          <p:cNvPr id="31" name="Content Placeholder 3">
            <a:extLst>
              <a:ext uri="{FF2B5EF4-FFF2-40B4-BE49-F238E27FC236}">
                <a16:creationId xmlns:a16="http://schemas.microsoft.com/office/drawing/2014/main" id="{3F021961-F4DF-424E-74AA-662EFD2A1A9D}"/>
              </a:ext>
            </a:extLst>
          </p:cNvPr>
          <p:cNvSpPr>
            <a:spLocks noGrp="1"/>
          </p:cNvSpPr>
          <p:nvPr>
            <p:ph sz="half" idx="2"/>
          </p:nvPr>
        </p:nvSpPr>
        <p:spPr>
          <a:xfrm>
            <a:off x="5029251" y="1685100"/>
            <a:ext cx="6595800" cy="4962588"/>
          </a:xfrm>
          <a:prstGeom prst="rect">
            <a:avLst/>
          </a:prstGeom>
        </p:spPr>
        <p:txBody>
          <a:bodyPr>
            <a:normAutofit/>
          </a:bodyPr>
          <a:lstStyle>
            <a:lvl1pPr marL="0" indent="0">
              <a:lnSpc>
                <a:spcPct val="150000"/>
              </a:lnSpc>
              <a:buNone/>
              <a:defRPr sz="1000">
                <a:latin typeface="微软雅黑" panose="020B0503020204020204" pitchFamily="34" charset="-122"/>
                <a:ea typeface="微软雅黑" panose="020B0503020204020204" pitchFamily="34" charset="-122"/>
              </a:defRPr>
            </a:lvl1pPr>
            <a:lvl2pPr>
              <a:lnSpc>
                <a:spcPct val="150000"/>
              </a:lnSpc>
              <a:defRPr sz="1600">
                <a:latin typeface="微软雅黑" panose="020B0503020204020204" pitchFamily="34" charset="-122"/>
                <a:ea typeface="微软雅黑" panose="020B0503020204020204" pitchFamily="34" charset="-122"/>
              </a:defRPr>
            </a:lvl2pPr>
            <a:lvl3pPr marL="1218986" indent="0">
              <a:buNone/>
              <a:defRPr sz="2000">
                <a:latin typeface="微软雅黑" panose="020B0503020204020204" pitchFamily="34" charset="-122"/>
                <a:ea typeface="微软雅黑" panose="020B0503020204020204" pitchFamily="34" charset="-122"/>
              </a:defRPr>
            </a:lvl3pPr>
            <a:lvl4pPr marL="1828480" indent="0">
              <a:buNone/>
              <a:defRPr sz="2000">
                <a:latin typeface="微软雅黑" panose="020B0503020204020204" pitchFamily="34" charset="-122"/>
                <a:ea typeface="微软雅黑" panose="020B0503020204020204" pitchFamily="34" charset="-122"/>
              </a:defRPr>
            </a:lvl4pPr>
            <a:lvl5pPr>
              <a:defRPr sz="2000">
                <a:latin typeface="微软雅黑" panose="020B0503020204020204" pitchFamily="34" charset="-122"/>
                <a:ea typeface="微软雅黑" panose="020B0503020204020204" pitchFamily="34" charset="-122"/>
              </a:defRPr>
            </a:lvl5pPr>
          </a:lstStyle>
          <a:p>
            <a:pPr lvl="0"/>
            <a:r>
              <a:rPr lang="en-US" altLang="zh-CN" dirty="0"/>
              <a:t>Click to edit Master text styles</a:t>
            </a:r>
          </a:p>
        </p:txBody>
      </p:sp>
      <p:grpSp>
        <p:nvGrpSpPr>
          <p:cNvPr id="6" name="组合 73">
            <a:extLst>
              <a:ext uri="{FF2B5EF4-FFF2-40B4-BE49-F238E27FC236}">
                <a16:creationId xmlns:a16="http://schemas.microsoft.com/office/drawing/2014/main" id="{F3577512-7F0A-2522-4F8D-B6B757763087}"/>
              </a:ext>
            </a:extLst>
          </p:cNvPr>
          <p:cNvGrpSpPr/>
          <p:nvPr userDrawn="1"/>
        </p:nvGrpSpPr>
        <p:grpSpPr>
          <a:xfrm>
            <a:off x="4322823" y="1169068"/>
            <a:ext cx="327433" cy="251070"/>
            <a:chOff x="5928340" y="670992"/>
            <a:chExt cx="506444" cy="470018"/>
          </a:xfrm>
          <a:solidFill>
            <a:schemeClr val="bg1"/>
          </a:solidFill>
        </p:grpSpPr>
        <p:sp>
          <p:nvSpPr>
            <p:cNvPr id="24" name="Freeform 36">
              <a:extLst>
                <a:ext uri="{FF2B5EF4-FFF2-40B4-BE49-F238E27FC236}">
                  <a16:creationId xmlns:a16="http://schemas.microsoft.com/office/drawing/2014/main" id="{422F634D-CD7C-45FE-2691-EB26B8927117}"/>
                </a:ext>
              </a:extLst>
            </p:cNvPr>
            <p:cNvSpPr>
              <a:spLocks noEditPoints="1"/>
            </p:cNvSpPr>
            <p:nvPr/>
          </p:nvSpPr>
          <p:spPr bwMode="auto">
            <a:xfrm>
              <a:off x="5993909" y="670992"/>
              <a:ext cx="241151" cy="160240"/>
            </a:xfrm>
            <a:custGeom>
              <a:avLst/>
              <a:gdLst>
                <a:gd name="T0" fmla="*/ 133 w 372"/>
                <a:gd name="T1" fmla="*/ 185 h 247"/>
                <a:gd name="T2" fmla="*/ 118 w 372"/>
                <a:gd name="T3" fmla="*/ 152 h 247"/>
                <a:gd name="T4" fmla="*/ 136 w 372"/>
                <a:gd name="T5" fmla="*/ 115 h 247"/>
                <a:gd name="T6" fmla="*/ 180 w 372"/>
                <a:gd name="T7" fmla="*/ 100 h 247"/>
                <a:gd name="T8" fmla="*/ 180 w 372"/>
                <a:gd name="T9" fmla="*/ 84 h 247"/>
                <a:gd name="T10" fmla="*/ 205 w 372"/>
                <a:gd name="T11" fmla="*/ 84 h 247"/>
                <a:gd name="T12" fmla="*/ 205 w 372"/>
                <a:gd name="T13" fmla="*/ 99 h 247"/>
                <a:gd name="T14" fmla="*/ 246 w 372"/>
                <a:gd name="T15" fmla="*/ 114 h 247"/>
                <a:gd name="T16" fmla="*/ 263 w 372"/>
                <a:gd name="T17" fmla="*/ 152 h 247"/>
                <a:gd name="T18" fmla="*/ 221 w 372"/>
                <a:gd name="T19" fmla="*/ 152 h 247"/>
                <a:gd name="T20" fmla="*/ 215 w 372"/>
                <a:gd name="T21" fmla="*/ 136 h 247"/>
                <a:gd name="T22" fmla="*/ 167 w 372"/>
                <a:gd name="T23" fmla="*/ 134 h 247"/>
                <a:gd name="T24" fmla="*/ 167 w 372"/>
                <a:gd name="T25" fmla="*/ 156 h 247"/>
                <a:gd name="T26" fmla="*/ 217 w 372"/>
                <a:gd name="T27" fmla="*/ 171 h 247"/>
                <a:gd name="T28" fmla="*/ 251 w 372"/>
                <a:gd name="T29" fmla="*/ 188 h 247"/>
                <a:gd name="T30" fmla="*/ 266 w 372"/>
                <a:gd name="T31" fmla="*/ 223 h 247"/>
                <a:gd name="T32" fmla="*/ 265 w 372"/>
                <a:gd name="T33" fmla="*/ 234 h 247"/>
                <a:gd name="T34" fmla="*/ 259 w 372"/>
                <a:gd name="T35" fmla="*/ 246 h 247"/>
                <a:gd name="T36" fmla="*/ 222 w 372"/>
                <a:gd name="T37" fmla="*/ 230 h 247"/>
                <a:gd name="T38" fmla="*/ 217 w 372"/>
                <a:gd name="T39" fmla="*/ 217 h 247"/>
                <a:gd name="T40" fmla="*/ 133 w 372"/>
                <a:gd name="T41" fmla="*/ 185 h 247"/>
                <a:gd name="T42" fmla="*/ 191 w 372"/>
                <a:gd name="T43" fmla="*/ 39 h 247"/>
                <a:gd name="T44" fmla="*/ 83 w 372"/>
                <a:gd name="T45" fmla="*/ 83 h 247"/>
                <a:gd name="T46" fmla="*/ 39 w 372"/>
                <a:gd name="T47" fmla="*/ 191 h 247"/>
                <a:gd name="T48" fmla="*/ 44 w 372"/>
                <a:gd name="T49" fmla="*/ 231 h 247"/>
                <a:gd name="T50" fmla="*/ 9 w 372"/>
                <a:gd name="T51" fmla="*/ 247 h 247"/>
                <a:gd name="T52" fmla="*/ 0 w 372"/>
                <a:gd name="T53" fmla="*/ 191 h 247"/>
                <a:gd name="T54" fmla="*/ 56 w 372"/>
                <a:gd name="T55" fmla="*/ 56 h 247"/>
                <a:gd name="T56" fmla="*/ 191 w 372"/>
                <a:gd name="T57" fmla="*/ 0 h 247"/>
                <a:gd name="T58" fmla="*/ 326 w 372"/>
                <a:gd name="T59" fmla="*/ 56 h 247"/>
                <a:gd name="T60" fmla="*/ 372 w 372"/>
                <a:gd name="T61" fmla="*/ 132 h 247"/>
                <a:gd name="T62" fmla="*/ 339 w 372"/>
                <a:gd name="T63" fmla="*/ 152 h 247"/>
                <a:gd name="T64" fmla="*/ 299 w 372"/>
                <a:gd name="T65" fmla="*/ 83 h 247"/>
                <a:gd name="T66" fmla="*/ 191 w 372"/>
                <a:gd name="T67" fmla="*/ 39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2" h="247">
                  <a:moveTo>
                    <a:pt x="133" y="185"/>
                  </a:moveTo>
                  <a:cubicBezTo>
                    <a:pt x="123" y="177"/>
                    <a:pt x="118" y="166"/>
                    <a:pt x="118" y="152"/>
                  </a:cubicBezTo>
                  <a:cubicBezTo>
                    <a:pt x="118" y="136"/>
                    <a:pt x="124" y="124"/>
                    <a:pt x="136" y="115"/>
                  </a:cubicBezTo>
                  <a:cubicBezTo>
                    <a:pt x="147" y="105"/>
                    <a:pt x="160" y="100"/>
                    <a:pt x="180" y="100"/>
                  </a:cubicBezTo>
                  <a:cubicBezTo>
                    <a:pt x="180" y="84"/>
                    <a:pt x="180" y="84"/>
                    <a:pt x="180" y="84"/>
                  </a:cubicBezTo>
                  <a:cubicBezTo>
                    <a:pt x="205" y="84"/>
                    <a:pt x="205" y="84"/>
                    <a:pt x="205" y="84"/>
                  </a:cubicBezTo>
                  <a:cubicBezTo>
                    <a:pt x="205" y="99"/>
                    <a:pt x="205" y="99"/>
                    <a:pt x="205" y="99"/>
                  </a:cubicBezTo>
                  <a:cubicBezTo>
                    <a:pt x="224" y="100"/>
                    <a:pt x="235" y="104"/>
                    <a:pt x="246" y="114"/>
                  </a:cubicBezTo>
                  <a:cubicBezTo>
                    <a:pt x="257" y="123"/>
                    <a:pt x="262" y="136"/>
                    <a:pt x="263" y="152"/>
                  </a:cubicBezTo>
                  <a:cubicBezTo>
                    <a:pt x="221" y="152"/>
                    <a:pt x="221" y="152"/>
                    <a:pt x="221" y="152"/>
                  </a:cubicBezTo>
                  <a:cubicBezTo>
                    <a:pt x="220" y="145"/>
                    <a:pt x="218" y="140"/>
                    <a:pt x="215" y="136"/>
                  </a:cubicBezTo>
                  <a:cubicBezTo>
                    <a:pt x="208" y="128"/>
                    <a:pt x="176" y="128"/>
                    <a:pt x="167" y="134"/>
                  </a:cubicBezTo>
                  <a:cubicBezTo>
                    <a:pt x="161" y="139"/>
                    <a:pt x="160" y="151"/>
                    <a:pt x="167" y="156"/>
                  </a:cubicBezTo>
                  <a:cubicBezTo>
                    <a:pt x="175" y="162"/>
                    <a:pt x="205" y="167"/>
                    <a:pt x="217" y="171"/>
                  </a:cubicBezTo>
                  <a:cubicBezTo>
                    <a:pt x="232" y="176"/>
                    <a:pt x="244" y="181"/>
                    <a:pt x="251" y="188"/>
                  </a:cubicBezTo>
                  <a:cubicBezTo>
                    <a:pt x="261" y="197"/>
                    <a:pt x="266" y="208"/>
                    <a:pt x="266" y="223"/>
                  </a:cubicBezTo>
                  <a:cubicBezTo>
                    <a:pt x="266" y="227"/>
                    <a:pt x="266" y="231"/>
                    <a:pt x="265" y="234"/>
                  </a:cubicBezTo>
                  <a:cubicBezTo>
                    <a:pt x="263" y="238"/>
                    <a:pt x="261" y="242"/>
                    <a:pt x="259" y="246"/>
                  </a:cubicBezTo>
                  <a:cubicBezTo>
                    <a:pt x="247" y="240"/>
                    <a:pt x="235" y="235"/>
                    <a:pt x="222" y="230"/>
                  </a:cubicBezTo>
                  <a:cubicBezTo>
                    <a:pt x="223" y="225"/>
                    <a:pt x="221" y="220"/>
                    <a:pt x="217" y="217"/>
                  </a:cubicBezTo>
                  <a:cubicBezTo>
                    <a:pt x="200" y="204"/>
                    <a:pt x="158" y="207"/>
                    <a:pt x="133" y="185"/>
                  </a:cubicBezTo>
                  <a:close/>
                  <a:moveTo>
                    <a:pt x="191" y="39"/>
                  </a:moveTo>
                  <a:cubicBezTo>
                    <a:pt x="149" y="39"/>
                    <a:pt x="111" y="56"/>
                    <a:pt x="83" y="83"/>
                  </a:cubicBezTo>
                  <a:cubicBezTo>
                    <a:pt x="56" y="111"/>
                    <a:pt x="39" y="149"/>
                    <a:pt x="39" y="191"/>
                  </a:cubicBezTo>
                  <a:cubicBezTo>
                    <a:pt x="39" y="205"/>
                    <a:pt x="40" y="219"/>
                    <a:pt x="44" y="231"/>
                  </a:cubicBezTo>
                  <a:cubicBezTo>
                    <a:pt x="32" y="236"/>
                    <a:pt x="20" y="241"/>
                    <a:pt x="9" y="247"/>
                  </a:cubicBezTo>
                  <a:cubicBezTo>
                    <a:pt x="3" y="229"/>
                    <a:pt x="0" y="210"/>
                    <a:pt x="0" y="191"/>
                  </a:cubicBezTo>
                  <a:cubicBezTo>
                    <a:pt x="0" y="138"/>
                    <a:pt x="22" y="91"/>
                    <a:pt x="56" y="56"/>
                  </a:cubicBezTo>
                  <a:cubicBezTo>
                    <a:pt x="91" y="22"/>
                    <a:pt x="138" y="0"/>
                    <a:pt x="191" y="0"/>
                  </a:cubicBezTo>
                  <a:cubicBezTo>
                    <a:pt x="244" y="0"/>
                    <a:pt x="291" y="22"/>
                    <a:pt x="326" y="56"/>
                  </a:cubicBezTo>
                  <a:cubicBezTo>
                    <a:pt x="347" y="77"/>
                    <a:pt x="363" y="103"/>
                    <a:pt x="372" y="132"/>
                  </a:cubicBezTo>
                  <a:cubicBezTo>
                    <a:pt x="361" y="138"/>
                    <a:pt x="349" y="145"/>
                    <a:pt x="339" y="152"/>
                  </a:cubicBezTo>
                  <a:cubicBezTo>
                    <a:pt x="332" y="126"/>
                    <a:pt x="318" y="102"/>
                    <a:pt x="299" y="83"/>
                  </a:cubicBezTo>
                  <a:cubicBezTo>
                    <a:pt x="271" y="56"/>
                    <a:pt x="233" y="39"/>
                    <a:pt x="191"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9" tIns="34295" rIns="68589" bIns="34295" numCol="1" anchor="t" anchorCtr="0" compatLnSpc="1">
              <a:prstTxWarp prst="textNoShape">
                <a:avLst/>
              </a:prstTxWarp>
            </a:bodyPr>
            <a:lstStyle/>
            <a:p>
              <a:endParaRPr lang="zh-CN" altLang="en-US"/>
            </a:p>
          </p:txBody>
        </p:sp>
        <p:sp>
          <p:nvSpPr>
            <p:cNvPr id="25" name="Freeform 37">
              <a:extLst>
                <a:ext uri="{FF2B5EF4-FFF2-40B4-BE49-F238E27FC236}">
                  <a16:creationId xmlns:a16="http://schemas.microsoft.com/office/drawing/2014/main" id="{5EDFC11C-4BBC-87AA-F56B-71935FEDF9E8}"/>
                </a:ext>
              </a:extLst>
            </p:cNvPr>
            <p:cNvSpPr>
              <a:spLocks noEditPoints="1"/>
            </p:cNvSpPr>
            <p:nvPr/>
          </p:nvSpPr>
          <p:spPr bwMode="auto">
            <a:xfrm>
              <a:off x="6183208" y="766203"/>
              <a:ext cx="251576" cy="263409"/>
            </a:xfrm>
            <a:custGeom>
              <a:avLst/>
              <a:gdLst>
                <a:gd name="T0" fmla="*/ 41 w 388"/>
                <a:gd name="T1" fmla="*/ 59 h 406"/>
                <a:gd name="T2" fmla="*/ 185 w 388"/>
                <a:gd name="T3" fmla="*/ 0 h 406"/>
                <a:gd name="T4" fmla="*/ 329 w 388"/>
                <a:gd name="T5" fmla="*/ 59 h 406"/>
                <a:gd name="T6" fmla="*/ 388 w 388"/>
                <a:gd name="T7" fmla="*/ 203 h 406"/>
                <a:gd name="T8" fmla="*/ 329 w 388"/>
                <a:gd name="T9" fmla="*/ 347 h 406"/>
                <a:gd name="T10" fmla="*/ 185 w 388"/>
                <a:gd name="T11" fmla="*/ 406 h 406"/>
                <a:gd name="T12" fmla="*/ 111 w 388"/>
                <a:gd name="T13" fmla="*/ 393 h 406"/>
                <a:gd name="T14" fmla="*/ 116 w 388"/>
                <a:gd name="T15" fmla="*/ 342 h 406"/>
                <a:gd name="T16" fmla="*/ 36 w 388"/>
                <a:gd name="T17" fmla="*/ 149 h 406"/>
                <a:gd name="T18" fmla="*/ 0 w 388"/>
                <a:gd name="T19" fmla="*/ 119 h 406"/>
                <a:gd name="T20" fmla="*/ 41 w 388"/>
                <a:gd name="T21" fmla="*/ 59 h 406"/>
                <a:gd name="T22" fmla="*/ 123 w 388"/>
                <a:gd name="T23" fmla="*/ 197 h 406"/>
                <a:gd name="T24" fmla="*/ 107 w 388"/>
                <a:gd name="T25" fmla="*/ 161 h 406"/>
                <a:gd name="T26" fmla="*/ 126 w 388"/>
                <a:gd name="T27" fmla="*/ 121 h 406"/>
                <a:gd name="T28" fmla="*/ 173 w 388"/>
                <a:gd name="T29" fmla="*/ 105 h 406"/>
                <a:gd name="T30" fmla="*/ 173 w 388"/>
                <a:gd name="T31" fmla="*/ 88 h 406"/>
                <a:gd name="T32" fmla="*/ 200 w 388"/>
                <a:gd name="T33" fmla="*/ 88 h 406"/>
                <a:gd name="T34" fmla="*/ 200 w 388"/>
                <a:gd name="T35" fmla="*/ 104 h 406"/>
                <a:gd name="T36" fmla="*/ 244 w 388"/>
                <a:gd name="T37" fmla="*/ 120 h 406"/>
                <a:gd name="T38" fmla="*/ 262 w 388"/>
                <a:gd name="T39" fmla="*/ 161 h 406"/>
                <a:gd name="T40" fmla="*/ 217 w 388"/>
                <a:gd name="T41" fmla="*/ 161 h 406"/>
                <a:gd name="T42" fmla="*/ 211 w 388"/>
                <a:gd name="T43" fmla="*/ 144 h 406"/>
                <a:gd name="T44" fmla="*/ 160 w 388"/>
                <a:gd name="T45" fmla="*/ 142 h 406"/>
                <a:gd name="T46" fmla="*/ 159 w 388"/>
                <a:gd name="T47" fmla="*/ 165 h 406"/>
                <a:gd name="T48" fmla="*/ 213 w 388"/>
                <a:gd name="T49" fmla="*/ 181 h 406"/>
                <a:gd name="T50" fmla="*/ 250 w 388"/>
                <a:gd name="T51" fmla="*/ 200 h 406"/>
                <a:gd name="T52" fmla="*/ 265 w 388"/>
                <a:gd name="T53" fmla="*/ 237 h 406"/>
                <a:gd name="T54" fmla="*/ 248 w 388"/>
                <a:gd name="T55" fmla="*/ 279 h 406"/>
                <a:gd name="T56" fmla="*/ 198 w 388"/>
                <a:gd name="T57" fmla="*/ 296 h 406"/>
                <a:gd name="T58" fmla="*/ 198 w 388"/>
                <a:gd name="T59" fmla="*/ 318 h 406"/>
                <a:gd name="T60" fmla="*/ 172 w 388"/>
                <a:gd name="T61" fmla="*/ 318 h 406"/>
                <a:gd name="T62" fmla="*/ 172 w 388"/>
                <a:gd name="T63" fmla="*/ 296 h 406"/>
                <a:gd name="T64" fmla="*/ 123 w 388"/>
                <a:gd name="T65" fmla="*/ 279 h 406"/>
                <a:gd name="T66" fmla="*/ 105 w 388"/>
                <a:gd name="T67" fmla="*/ 233 h 406"/>
                <a:gd name="T68" fmla="*/ 152 w 388"/>
                <a:gd name="T69" fmla="*/ 233 h 406"/>
                <a:gd name="T70" fmla="*/ 158 w 388"/>
                <a:gd name="T71" fmla="*/ 254 h 406"/>
                <a:gd name="T72" fmla="*/ 212 w 388"/>
                <a:gd name="T73" fmla="*/ 256 h 406"/>
                <a:gd name="T74" fmla="*/ 213 w 388"/>
                <a:gd name="T75" fmla="*/ 231 h 406"/>
                <a:gd name="T76" fmla="*/ 123 w 388"/>
                <a:gd name="T77" fmla="*/ 197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8" h="406">
                  <a:moveTo>
                    <a:pt x="41" y="59"/>
                  </a:moveTo>
                  <a:cubicBezTo>
                    <a:pt x="78" y="22"/>
                    <a:pt x="129" y="0"/>
                    <a:pt x="185" y="0"/>
                  </a:cubicBezTo>
                  <a:cubicBezTo>
                    <a:pt x="241" y="0"/>
                    <a:pt x="292" y="22"/>
                    <a:pt x="329" y="59"/>
                  </a:cubicBezTo>
                  <a:cubicBezTo>
                    <a:pt x="366" y="96"/>
                    <a:pt x="388" y="147"/>
                    <a:pt x="388" y="203"/>
                  </a:cubicBezTo>
                  <a:cubicBezTo>
                    <a:pt x="388" y="259"/>
                    <a:pt x="366" y="310"/>
                    <a:pt x="329" y="347"/>
                  </a:cubicBezTo>
                  <a:cubicBezTo>
                    <a:pt x="292" y="384"/>
                    <a:pt x="241" y="406"/>
                    <a:pt x="185" y="406"/>
                  </a:cubicBezTo>
                  <a:cubicBezTo>
                    <a:pt x="159" y="406"/>
                    <a:pt x="134" y="401"/>
                    <a:pt x="111" y="393"/>
                  </a:cubicBezTo>
                  <a:cubicBezTo>
                    <a:pt x="114" y="376"/>
                    <a:pt x="116" y="359"/>
                    <a:pt x="116" y="342"/>
                  </a:cubicBezTo>
                  <a:cubicBezTo>
                    <a:pt x="116" y="270"/>
                    <a:pt x="87" y="200"/>
                    <a:pt x="36" y="149"/>
                  </a:cubicBezTo>
                  <a:cubicBezTo>
                    <a:pt x="25" y="138"/>
                    <a:pt x="13" y="128"/>
                    <a:pt x="0" y="119"/>
                  </a:cubicBezTo>
                  <a:cubicBezTo>
                    <a:pt x="10" y="96"/>
                    <a:pt x="24" y="76"/>
                    <a:pt x="41" y="59"/>
                  </a:cubicBezTo>
                  <a:close/>
                  <a:moveTo>
                    <a:pt x="123" y="197"/>
                  </a:moveTo>
                  <a:cubicBezTo>
                    <a:pt x="112" y="188"/>
                    <a:pt x="107" y="176"/>
                    <a:pt x="107" y="161"/>
                  </a:cubicBezTo>
                  <a:cubicBezTo>
                    <a:pt x="107" y="144"/>
                    <a:pt x="113" y="131"/>
                    <a:pt x="126" y="121"/>
                  </a:cubicBezTo>
                  <a:cubicBezTo>
                    <a:pt x="138" y="111"/>
                    <a:pt x="152" y="105"/>
                    <a:pt x="173" y="105"/>
                  </a:cubicBezTo>
                  <a:cubicBezTo>
                    <a:pt x="173" y="88"/>
                    <a:pt x="173" y="88"/>
                    <a:pt x="173" y="88"/>
                  </a:cubicBezTo>
                  <a:cubicBezTo>
                    <a:pt x="200" y="88"/>
                    <a:pt x="200" y="88"/>
                    <a:pt x="200" y="88"/>
                  </a:cubicBezTo>
                  <a:cubicBezTo>
                    <a:pt x="200" y="104"/>
                    <a:pt x="200" y="104"/>
                    <a:pt x="200" y="104"/>
                  </a:cubicBezTo>
                  <a:cubicBezTo>
                    <a:pt x="220" y="105"/>
                    <a:pt x="233" y="110"/>
                    <a:pt x="244" y="120"/>
                  </a:cubicBezTo>
                  <a:cubicBezTo>
                    <a:pt x="255" y="130"/>
                    <a:pt x="261" y="143"/>
                    <a:pt x="262" y="161"/>
                  </a:cubicBezTo>
                  <a:cubicBezTo>
                    <a:pt x="217" y="161"/>
                    <a:pt x="217" y="161"/>
                    <a:pt x="217" y="161"/>
                  </a:cubicBezTo>
                  <a:cubicBezTo>
                    <a:pt x="216" y="154"/>
                    <a:pt x="214" y="148"/>
                    <a:pt x="211" y="144"/>
                  </a:cubicBezTo>
                  <a:cubicBezTo>
                    <a:pt x="203" y="135"/>
                    <a:pt x="168" y="135"/>
                    <a:pt x="160" y="142"/>
                  </a:cubicBezTo>
                  <a:cubicBezTo>
                    <a:pt x="152" y="147"/>
                    <a:pt x="152" y="160"/>
                    <a:pt x="159" y="165"/>
                  </a:cubicBezTo>
                  <a:cubicBezTo>
                    <a:pt x="168" y="172"/>
                    <a:pt x="200" y="177"/>
                    <a:pt x="213" y="181"/>
                  </a:cubicBezTo>
                  <a:cubicBezTo>
                    <a:pt x="229" y="186"/>
                    <a:pt x="242" y="193"/>
                    <a:pt x="250" y="200"/>
                  </a:cubicBezTo>
                  <a:cubicBezTo>
                    <a:pt x="260" y="209"/>
                    <a:pt x="265" y="221"/>
                    <a:pt x="265" y="237"/>
                  </a:cubicBezTo>
                  <a:cubicBezTo>
                    <a:pt x="265" y="256"/>
                    <a:pt x="260" y="270"/>
                    <a:pt x="248" y="279"/>
                  </a:cubicBezTo>
                  <a:cubicBezTo>
                    <a:pt x="236" y="289"/>
                    <a:pt x="222" y="295"/>
                    <a:pt x="198" y="296"/>
                  </a:cubicBezTo>
                  <a:cubicBezTo>
                    <a:pt x="198" y="318"/>
                    <a:pt x="198" y="318"/>
                    <a:pt x="198" y="318"/>
                  </a:cubicBezTo>
                  <a:cubicBezTo>
                    <a:pt x="172" y="318"/>
                    <a:pt x="172" y="318"/>
                    <a:pt x="172" y="318"/>
                  </a:cubicBezTo>
                  <a:cubicBezTo>
                    <a:pt x="172" y="296"/>
                    <a:pt x="172" y="296"/>
                    <a:pt x="172" y="296"/>
                  </a:cubicBezTo>
                  <a:cubicBezTo>
                    <a:pt x="150" y="295"/>
                    <a:pt x="136" y="290"/>
                    <a:pt x="123" y="279"/>
                  </a:cubicBezTo>
                  <a:cubicBezTo>
                    <a:pt x="111" y="268"/>
                    <a:pt x="105" y="252"/>
                    <a:pt x="105" y="233"/>
                  </a:cubicBezTo>
                  <a:cubicBezTo>
                    <a:pt x="152" y="233"/>
                    <a:pt x="152" y="233"/>
                    <a:pt x="152" y="233"/>
                  </a:cubicBezTo>
                  <a:cubicBezTo>
                    <a:pt x="153" y="243"/>
                    <a:pt x="155" y="250"/>
                    <a:pt x="158" y="254"/>
                  </a:cubicBezTo>
                  <a:cubicBezTo>
                    <a:pt x="167" y="265"/>
                    <a:pt x="203" y="263"/>
                    <a:pt x="212" y="256"/>
                  </a:cubicBezTo>
                  <a:cubicBezTo>
                    <a:pt x="220" y="251"/>
                    <a:pt x="221" y="237"/>
                    <a:pt x="213" y="231"/>
                  </a:cubicBezTo>
                  <a:cubicBezTo>
                    <a:pt x="195" y="216"/>
                    <a:pt x="150" y="220"/>
                    <a:pt x="123" y="1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9" tIns="34295" rIns="68589" bIns="34295" numCol="1" anchor="t" anchorCtr="0" compatLnSpc="1">
              <a:prstTxWarp prst="textNoShape">
                <a:avLst/>
              </a:prstTxWarp>
            </a:bodyPr>
            <a:lstStyle/>
            <a:p>
              <a:endParaRPr lang="zh-CN" altLang="en-US"/>
            </a:p>
          </p:txBody>
        </p:sp>
        <p:sp>
          <p:nvSpPr>
            <p:cNvPr id="26" name="Freeform 38">
              <a:extLst>
                <a:ext uri="{FF2B5EF4-FFF2-40B4-BE49-F238E27FC236}">
                  <a16:creationId xmlns:a16="http://schemas.microsoft.com/office/drawing/2014/main" id="{3EE5CC63-BE1C-C9D9-4A58-E80C1B189749}"/>
                </a:ext>
              </a:extLst>
            </p:cNvPr>
            <p:cNvSpPr>
              <a:spLocks noEditPoints="1"/>
            </p:cNvSpPr>
            <p:nvPr/>
          </p:nvSpPr>
          <p:spPr bwMode="auto">
            <a:xfrm>
              <a:off x="5928340" y="836444"/>
              <a:ext cx="304799" cy="304566"/>
            </a:xfrm>
            <a:custGeom>
              <a:avLst/>
              <a:gdLst>
                <a:gd name="T0" fmla="*/ 235 w 470"/>
                <a:gd name="T1" fmla="*/ 57 h 470"/>
                <a:gd name="T2" fmla="*/ 109 w 470"/>
                <a:gd name="T3" fmla="*/ 109 h 470"/>
                <a:gd name="T4" fmla="*/ 57 w 470"/>
                <a:gd name="T5" fmla="*/ 235 h 470"/>
                <a:gd name="T6" fmla="*/ 109 w 470"/>
                <a:gd name="T7" fmla="*/ 361 h 470"/>
                <a:gd name="T8" fmla="*/ 235 w 470"/>
                <a:gd name="T9" fmla="*/ 413 h 470"/>
                <a:gd name="T10" fmla="*/ 361 w 470"/>
                <a:gd name="T11" fmla="*/ 361 h 470"/>
                <a:gd name="T12" fmla="*/ 413 w 470"/>
                <a:gd name="T13" fmla="*/ 235 h 470"/>
                <a:gd name="T14" fmla="*/ 361 w 470"/>
                <a:gd name="T15" fmla="*/ 109 h 470"/>
                <a:gd name="T16" fmla="*/ 235 w 470"/>
                <a:gd name="T17" fmla="*/ 57 h 470"/>
                <a:gd name="T18" fmla="*/ 170 w 470"/>
                <a:gd name="T19" fmla="*/ 228 h 470"/>
                <a:gd name="T20" fmla="*/ 154 w 470"/>
                <a:gd name="T21" fmla="*/ 191 h 470"/>
                <a:gd name="T22" fmla="*/ 173 w 470"/>
                <a:gd name="T23" fmla="*/ 149 h 470"/>
                <a:gd name="T24" fmla="*/ 222 w 470"/>
                <a:gd name="T25" fmla="*/ 132 h 470"/>
                <a:gd name="T26" fmla="*/ 222 w 470"/>
                <a:gd name="T27" fmla="*/ 114 h 470"/>
                <a:gd name="T28" fmla="*/ 251 w 470"/>
                <a:gd name="T29" fmla="*/ 114 h 470"/>
                <a:gd name="T30" fmla="*/ 251 w 470"/>
                <a:gd name="T31" fmla="*/ 132 h 470"/>
                <a:gd name="T32" fmla="*/ 296 w 470"/>
                <a:gd name="T33" fmla="*/ 148 h 470"/>
                <a:gd name="T34" fmla="*/ 314 w 470"/>
                <a:gd name="T35" fmla="*/ 190 h 470"/>
                <a:gd name="T36" fmla="*/ 267 w 470"/>
                <a:gd name="T37" fmla="*/ 190 h 470"/>
                <a:gd name="T38" fmla="*/ 262 w 470"/>
                <a:gd name="T39" fmla="*/ 173 h 470"/>
                <a:gd name="T40" fmla="*/ 208 w 470"/>
                <a:gd name="T41" fmla="*/ 171 h 470"/>
                <a:gd name="T42" fmla="*/ 208 w 470"/>
                <a:gd name="T43" fmla="*/ 196 h 470"/>
                <a:gd name="T44" fmla="*/ 264 w 470"/>
                <a:gd name="T45" fmla="*/ 212 h 470"/>
                <a:gd name="T46" fmla="*/ 302 w 470"/>
                <a:gd name="T47" fmla="*/ 231 h 470"/>
                <a:gd name="T48" fmla="*/ 318 w 470"/>
                <a:gd name="T49" fmla="*/ 271 h 470"/>
                <a:gd name="T50" fmla="*/ 300 w 470"/>
                <a:gd name="T51" fmla="*/ 314 h 470"/>
                <a:gd name="T52" fmla="*/ 248 w 470"/>
                <a:gd name="T53" fmla="*/ 333 h 470"/>
                <a:gd name="T54" fmla="*/ 248 w 470"/>
                <a:gd name="T55" fmla="*/ 355 h 470"/>
                <a:gd name="T56" fmla="*/ 219 w 470"/>
                <a:gd name="T57" fmla="*/ 355 h 470"/>
                <a:gd name="T58" fmla="*/ 219 w 470"/>
                <a:gd name="T59" fmla="*/ 333 h 470"/>
                <a:gd name="T60" fmla="*/ 171 w 470"/>
                <a:gd name="T61" fmla="*/ 313 h 470"/>
                <a:gd name="T62" fmla="*/ 151 w 470"/>
                <a:gd name="T63" fmla="*/ 266 h 470"/>
                <a:gd name="T64" fmla="*/ 201 w 470"/>
                <a:gd name="T65" fmla="*/ 266 h 470"/>
                <a:gd name="T66" fmla="*/ 207 w 470"/>
                <a:gd name="T67" fmla="*/ 288 h 470"/>
                <a:gd name="T68" fmla="*/ 263 w 470"/>
                <a:gd name="T69" fmla="*/ 290 h 470"/>
                <a:gd name="T70" fmla="*/ 264 w 470"/>
                <a:gd name="T71" fmla="*/ 264 h 470"/>
                <a:gd name="T72" fmla="*/ 170 w 470"/>
                <a:gd name="T73" fmla="*/ 228 h 470"/>
                <a:gd name="T74" fmla="*/ 69 w 470"/>
                <a:gd name="T75" fmla="*/ 69 h 470"/>
                <a:gd name="T76" fmla="*/ 235 w 470"/>
                <a:gd name="T77" fmla="*/ 0 h 470"/>
                <a:gd name="T78" fmla="*/ 401 w 470"/>
                <a:gd name="T79" fmla="*/ 69 h 470"/>
                <a:gd name="T80" fmla="*/ 470 w 470"/>
                <a:gd name="T81" fmla="*/ 235 h 470"/>
                <a:gd name="T82" fmla="*/ 401 w 470"/>
                <a:gd name="T83" fmla="*/ 401 h 470"/>
                <a:gd name="T84" fmla="*/ 235 w 470"/>
                <a:gd name="T85" fmla="*/ 470 h 470"/>
                <a:gd name="T86" fmla="*/ 69 w 470"/>
                <a:gd name="T87" fmla="*/ 401 h 470"/>
                <a:gd name="T88" fmla="*/ 0 w 470"/>
                <a:gd name="T89" fmla="*/ 235 h 470"/>
                <a:gd name="T90" fmla="*/ 69 w 470"/>
                <a:gd name="T91" fmla="*/ 69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70" h="470">
                  <a:moveTo>
                    <a:pt x="235" y="57"/>
                  </a:moveTo>
                  <a:cubicBezTo>
                    <a:pt x="186" y="57"/>
                    <a:pt x="141" y="77"/>
                    <a:pt x="109" y="109"/>
                  </a:cubicBezTo>
                  <a:cubicBezTo>
                    <a:pt x="77" y="141"/>
                    <a:pt x="57" y="186"/>
                    <a:pt x="57" y="235"/>
                  </a:cubicBezTo>
                  <a:cubicBezTo>
                    <a:pt x="57" y="284"/>
                    <a:pt x="77" y="328"/>
                    <a:pt x="109" y="361"/>
                  </a:cubicBezTo>
                  <a:cubicBezTo>
                    <a:pt x="141" y="393"/>
                    <a:pt x="186" y="413"/>
                    <a:pt x="235" y="413"/>
                  </a:cubicBezTo>
                  <a:cubicBezTo>
                    <a:pt x="284" y="413"/>
                    <a:pt x="328" y="393"/>
                    <a:pt x="361" y="361"/>
                  </a:cubicBezTo>
                  <a:cubicBezTo>
                    <a:pt x="393" y="328"/>
                    <a:pt x="413" y="284"/>
                    <a:pt x="413" y="235"/>
                  </a:cubicBezTo>
                  <a:cubicBezTo>
                    <a:pt x="413" y="186"/>
                    <a:pt x="393" y="141"/>
                    <a:pt x="361" y="109"/>
                  </a:cubicBezTo>
                  <a:cubicBezTo>
                    <a:pt x="328" y="77"/>
                    <a:pt x="284" y="57"/>
                    <a:pt x="235" y="57"/>
                  </a:cubicBezTo>
                  <a:close/>
                  <a:moveTo>
                    <a:pt x="170" y="228"/>
                  </a:moveTo>
                  <a:cubicBezTo>
                    <a:pt x="159" y="219"/>
                    <a:pt x="154" y="207"/>
                    <a:pt x="154" y="191"/>
                  </a:cubicBezTo>
                  <a:cubicBezTo>
                    <a:pt x="154" y="174"/>
                    <a:pt x="160" y="160"/>
                    <a:pt x="173" y="149"/>
                  </a:cubicBezTo>
                  <a:cubicBezTo>
                    <a:pt x="186" y="139"/>
                    <a:pt x="200" y="133"/>
                    <a:pt x="222" y="132"/>
                  </a:cubicBezTo>
                  <a:cubicBezTo>
                    <a:pt x="222" y="114"/>
                    <a:pt x="222" y="114"/>
                    <a:pt x="222" y="114"/>
                  </a:cubicBezTo>
                  <a:cubicBezTo>
                    <a:pt x="251" y="114"/>
                    <a:pt x="251" y="114"/>
                    <a:pt x="251" y="114"/>
                  </a:cubicBezTo>
                  <a:cubicBezTo>
                    <a:pt x="251" y="132"/>
                    <a:pt x="251" y="132"/>
                    <a:pt x="251" y="132"/>
                  </a:cubicBezTo>
                  <a:cubicBezTo>
                    <a:pt x="272" y="133"/>
                    <a:pt x="284" y="138"/>
                    <a:pt x="296" y="148"/>
                  </a:cubicBezTo>
                  <a:cubicBezTo>
                    <a:pt x="308" y="158"/>
                    <a:pt x="313" y="172"/>
                    <a:pt x="314" y="190"/>
                  </a:cubicBezTo>
                  <a:cubicBezTo>
                    <a:pt x="267" y="190"/>
                    <a:pt x="267" y="190"/>
                    <a:pt x="267" y="190"/>
                  </a:cubicBezTo>
                  <a:cubicBezTo>
                    <a:pt x="266" y="182"/>
                    <a:pt x="265" y="177"/>
                    <a:pt x="262" y="173"/>
                  </a:cubicBezTo>
                  <a:cubicBezTo>
                    <a:pt x="254" y="164"/>
                    <a:pt x="218" y="164"/>
                    <a:pt x="208" y="171"/>
                  </a:cubicBezTo>
                  <a:cubicBezTo>
                    <a:pt x="201" y="177"/>
                    <a:pt x="200" y="190"/>
                    <a:pt x="208" y="196"/>
                  </a:cubicBezTo>
                  <a:cubicBezTo>
                    <a:pt x="217" y="203"/>
                    <a:pt x="250" y="208"/>
                    <a:pt x="264" y="212"/>
                  </a:cubicBezTo>
                  <a:cubicBezTo>
                    <a:pt x="281" y="218"/>
                    <a:pt x="294" y="224"/>
                    <a:pt x="302" y="231"/>
                  </a:cubicBezTo>
                  <a:cubicBezTo>
                    <a:pt x="313" y="241"/>
                    <a:pt x="318" y="254"/>
                    <a:pt x="318" y="271"/>
                  </a:cubicBezTo>
                  <a:cubicBezTo>
                    <a:pt x="319" y="290"/>
                    <a:pt x="312" y="304"/>
                    <a:pt x="300" y="314"/>
                  </a:cubicBezTo>
                  <a:cubicBezTo>
                    <a:pt x="288" y="325"/>
                    <a:pt x="272" y="332"/>
                    <a:pt x="248" y="333"/>
                  </a:cubicBezTo>
                  <a:cubicBezTo>
                    <a:pt x="248" y="355"/>
                    <a:pt x="248" y="355"/>
                    <a:pt x="248" y="355"/>
                  </a:cubicBezTo>
                  <a:cubicBezTo>
                    <a:pt x="219" y="355"/>
                    <a:pt x="219" y="355"/>
                    <a:pt x="219" y="355"/>
                  </a:cubicBezTo>
                  <a:cubicBezTo>
                    <a:pt x="219" y="333"/>
                    <a:pt x="219" y="333"/>
                    <a:pt x="219" y="333"/>
                  </a:cubicBezTo>
                  <a:cubicBezTo>
                    <a:pt x="196" y="333"/>
                    <a:pt x="183" y="325"/>
                    <a:pt x="171" y="313"/>
                  </a:cubicBezTo>
                  <a:cubicBezTo>
                    <a:pt x="158" y="302"/>
                    <a:pt x="151" y="286"/>
                    <a:pt x="151" y="266"/>
                  </a:cubicBezTo>
                  <a:cubicBezTo>
                    <a:pt x="201" y="266"/>
                    <a:pt x="201" y="266"/>
                    <a:pt x="201" y="266"/>
                  </a:cubicBezTo>
                  <a:cubicBezTo>
                    <a:pt x="202" y="276"/>
                    <a:pt x="204" y="283"/>
                    <a:pt x="207" y="288"/>
                  </a:cubicBezTo>
                  <a:cubicBezTo>
                    <a:pt x="216" y="299"/>
                    <a:pt x="254" y="297"/>
                    <a:pt x="263" y="290"/>
                  </a:cubicBezTo>
                  <a:cubicBezTo>
                    <a:pt x="272" y="284"/>
                    <a:pt x="272" y="271"/>
                    <a:pt x="264" y="264"/>
                  </a:cubicBezTo>
                  <a:cubicBezTo>
                    <a:pt x="245" y="249"/>
                    <a:pt x="198" y="252"/>
                    <a:pt x="170" y="228"/>
                  </a:cubicBezTo>
                  <a:close/>
                  <a:moveTo>
                    <a:pt x="69" y="69"/>
                  </a:moveTo>
                  <a:cubicBezTo>
                    <a:pt x="111" y="26"/>
                    <a:pt x="170" y="0"/>
                    <a:pt x="235" y="0"/>
                  </a:cubicBezTo>
                  <a:cubicBezTo>
                    <a:pt x="300" y="0"/>
                    <a:pt x="359" y="26"/>
                    <a:pt x="401" y="69"/>
                  </a:cubicBezTo>
                  <a:cubicBezTo>
                    <a:pt x="444" y="111"/>
                    <a:pt x="470" y="170"/>
                    <a:pt x="470" y="235"/>
                  </a:cubicBezTo>
                  <a:cubicBezTo>
                    <a:pt x="470" y="300"/>
                    <a:pt x="444" y="359"/>
                    <a:pt x="401" y="401"/>
                  </a:cubicBezTo>
                  <a:cubicBezTo>
                    <a:pt x="359" y="444"/>
                    <a:pt x="300" y="470"/>
                    <a:pt x="235" y="470"/>
                  </a:cubicBezTo>
                  <a:cubicBezTo>
                    <a:pt x="170" y="470"/>
                    <a:pt x="111" y="444"/>
                    <a:pt x="69" y="401"/>
                  </a:cubicBezTo>
                  <a:cubicBezTo>
                    <a:pt x="26" y="359"/>
                    <a:pt x="0" y="300"/>
                    <a:pt x="0" y="235"/>
                  </a:cubicBezTo>
                  <a:cubicBezTo>
                    <a:pt x="0" y="170"/>
                    <a:pt x="26" y="111"/>
                    <a:pt x="69"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9" tIns="34295" rIns="68589" bIns="34295" numCol="1" anchor="t" anchorCtr="0" compatLnSpc="1">
              <a:prstTxWarp prst="textNoShape">
                <a:avLst/>
              </a:prstTxWarp>
            </a:bodyPr>
            <a:lstStyle/>
            <a:p>
              <a:endParaRPr lang="zh-CN" altLang="en-US"/>
            </a:p>
          </p:txBody>
        </p:sp>
      </p:grpSp>
      <p:grpSp>
        <p:nvGrpSpPr>
          <p:cNvPr id="23" name="组合 73">
            <a:extLst>
              <a:ext uri="{FF2B5EF4-FFF2-40B4-BE49-F238E27FC236}">
                <a16:creationId xmlns:a16="http://schemas.microsoft.com/office/drawing/2014/main" id="{029D8D0D-519B-44EB-7BA5-E2CBB10312C8}"/>
              </a:ext>
            </a:extLst>
          </p:cNvPr>
          <p:cNvGrpSpPr/>
          <p:nvPr userDrawn="1"/>
        </p:nvGrpSpPr>
        <p:grpSpPr>
          <a:xfrm>
            <a:off x="4349015" y="1212189"/>
            <a:ext cx="327433" cy="251070"/>
            <a:chOff x="5928340" y="670992"/>
            <a:chExt cx="506444" cy="470018"/>
          </a:xfrm>
          <a:solidFill>
            <a:schemeClr val="bg1"/>
          </a:solidFill>
        </p:grpSpPr>
        <p:sp>
          <p:nvSpPr>
            <p:cNvPr id="27" name="Freeform 36">
              <a:extLst>
                <a:ext uri="{FF2B5EF4-FFF2-40B4-BE49-F238E27FC236}">
                  <a16:creationId xmlns:a16="http://schemas.microsoft.com/office/drawing/2014/main" id="{0B8EBF62-E090-FA0E-53B9-FE3B392925A8}"/>
                </a:ext>
              </a:extLst>
            </p:cNvPr>
            <p:cNvSpPr>
              <a:spLocks noEditPoints="1"/>
            </p:cNvSpPr>
            <p:nvPr/>
          </p:nvSpPr>
          <p:spPr bwMode="auto">
            <a:xfrm>
              <a:off x="5993909" y="670992"/>
              <a:ext cx="241151" cy="160240"/>
            </a:xfrm>
            <a:custGeom>
              <a:avLst/>
              <a:gdLst>
                <a:gd name="T0" fmla="*/ 133 w 372"/>
                <a:gd name="T1" fmla="*/ 185 h 247"/>
                <a:gd name="T2" fmla="*/ 118 w 372"/>
                <a:gd name="T3" fmla="*/ 152 h 247"/>
                <a:gd name="T4" fmla="*/ 136 w 372"/>
                <a:gd name="T5" fmla="*/ 115 h 247"/>
                <a:gd name="T6" fmla="*/ 180 w 372"/>
                <a:gd name="T7" fmla="*/ 100 h 247"/>
                <a:gd name="T8" fmla="*/ 180 w 372"/>
                <a:gd name="T9" fmla="*/ 84 h 247"/>
                <a:gd name="T10" fmla="*/ 205 w 372"/>
                <a:gd name="T11" fmla="*/ 84 h 247"/>
                <a:gd name="T12" fmla="*/ 205 w 372"/>
                <a:gd name="T13" fmla="*/ 99 h 247"/>
                <a:gd name="T14" fmla="*/ 246 w 372"/>
                <a:gd name="T15" fmla="*/ 114 h 247"/>
                <a:gd name="T16" fmla="*/ 263 w 372"/>
                <a:gd name="T17" fmla="*/ 152 h 247"/>
                <a:gd name="T18" fmla="*/ 221 w 372"/>
                <a:gd name="T19" fmla="*/ 152 h 247"/>
                <a:gd name="T20" fmla="*/ 215 w 372"/>
                <a:gd name="T21" fmla="*/ 136 h 247"/>
                <a:gd name="T22" fmla="*/ 167 w 372"/>
                <a:gd name="T23" fmla="*/ 134 h 247"/>
                <a:gd name="T24" fmla="*/ 167 w 372"/>
                <a:gd name="T25" fmla="*/ 156 h 247"/>
                <a:gd name="T26" fmla="*/ 217 w 372"/>
                <a:gd name="T27" fmla="*/ 171 h 247"/>
                <a:gd name="T28" fmla="*/ 251 w 372"/>
                <a:gd name="T29" fmla="*/ 188 h 247"/>
                <a:gd name="T30" fmla="*/ 266 w 372"/>
                <a:gd name="T31" fmla="*/ 223 h 247"/>
                <a:gd name="T32" fmla="*/ 265 w 372"/>
                <a:gd name="T33" fmla="*/ 234 h 247"/>
                <a:gd name="T34" fmla="*/ 259 w 372"/>
                <a:gd name="T35" fmla="*/ 246 h 247"/>
                <a:gd name="T36" fmla="*/ 222 w 372"/>
                <a:gd name="T37" fmla="*/ 230 h 247"/>
                <a:gd name="T38" fmla="*/ 217 w 372"/>
                <a:gd name="T39" fmla="*/ 217 h 247"/>
                <a:gd name="T40" fmla="*/ 133 w 372"/>
                <a:gd name="T41" fmla="*/ 185 h 247"/>
                <a:gd name="T42" fmla="*/ 191 w 372"/>
                <a:gd name="T43" fmla="*/ 39 h 247"/>
                <a:gd name="T44" fmla="*/ 83 w 372"/>
                <a:gd name="T45" fmla="*/ 83 h 247"/>
                <a:gd name="T46" fmla="*/ 39 w 372"/>
                <a:gd name="T47" fmla="*/ 191 h 247"/>
                <a:gd name="T48" fmla="*/ 44 w 372"/>
                <a:gd name="T49" fmla="*/ 231 h 247"/>
                <a:gd name="T50" fmla="*/ 9 w 372"/>
                <a:gd name="T51" fmla="*/ 247 h 247"/>
                <a:gd name="T52" fmla="*/ 0 w 372"/>
                <a:gd name="T53" fmla="*/ 191 h 247"/>
                <a:gd name="T54" fmla="*/ 56 w 372"/>
                <a:gd name="T55" fmla="*/ 56 h 247"/>
                <a:gd name="T56" fmla="*/ 191 w 372"/>
                <a:gd name="T57" fmla="*/ 0 h 247"/>
                <a:gd name="T58" fmla="*/ 326 w 372"/>
                <a:gd name="T59" fmla="*/ 56 h 247"/>
                <a:gd name="T60" fmla="*/ 372 w 372"/>
                <a:gd name="T61" fmla="*/ 132 h 247"/>
                <a:gd name="T62" fmla="*/ 339 w 372"/>
                <a:gd name="T63" fmla="*/ 152 h 247"/>
                <a:gd name="T64" fmla="*/ 299 w 372"/>
                <a:gd name="T65" fmla="*/ 83 h 247"/>
                <a:gd name="T66" fmla="*/ 191 w 372"/>
                <a:gd name="T67" fmla="*/ 39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2" h="247">
                  <a:moveTo>
                    <a:pt x="133" y="185"/>
                  </a:moveTo>
                  <a:cubicBezTo>
                    <a:pt x="123" y="177"/>
                    <a:pt x="118" y="166"/>
                    <a:pt x="118" y="152"/>
                  </a:cubicBezTo>
                  <a:cubicBezTo>
                    <a:pt x="118" y="136"/>
                    <a:pt x="124" y="124"/>
                    <a:pt x="136" y="115"/>
                  </a:cubicBezTo>
                  <a:cubicBezTo>
                    <a:pt x="147" y="105"/>
                    <a:pt x="160" y="100"/>
                    <a:pt x="180" y="100"/>
                  </a:cubicBezTo>
                  <a:cubicBezTo>
                    <a:pt x="180" y="84"/>
                    <a:pt x="180" y="84"/>
                    <a:pt x="180" y="84"/>
                  </a:cubicBezTo>
                  <a:cubicBezTo>
                    <a:pt x="205" y="84"/>
                    <a:pt x="205" y="84"/>
                    <a:pt x="205" y="84"/>
                  </a:cubicBezTo>
                  <a:cubicBezTo>
                    <a:pt x="205" y="99"/>
                    <a:pt x="205" y="99"/>
                    <a:pt x="205" y="99"/>
                  </a:cubicBezTo>
                  <a:cubicBezTo>
                    <a:pt x="224" y="100"/>
                    <a:pt x="235" y="104"/>
                    <a:pt x="246" y="114"/>
                  </a:cubicBezTo>
                  <a:cubicBezTo>
                    <a:pt x="257" y="123"/>
                    <a:pt x="262" y="136"/>
                    <a:pt x="263" y="152"/>
                  </a:cubicBezTo>
                  <a:cubicBezTo>
                    <a:pt x="221" y="152"/>
                    <a:pt x="221" y="152"/>
                    <a:pt x="221" y="152"/>
                  </a:cubicBezTo>
                  <a:cubicBezTo>
                    <a:pt x="220" y="145"/>
                    <a:pt x="218" y="140"/>
                    <a:pt x="215" y="136"/>
                  </a:cubicBezTo>
                  <a:cubicBezTo>
                    <a:pt x="208" y="128"/>
                    <a:pt x="176" y="128"/>
                    <a:pt x="167" y="134"/>
                  </a:cubicBezTo>
                  <a:cubicBezTo>
                    <a:pt x="161" y="139"/>
                    <a:pt x="160" y="151"/>
                    <a:pt x="167" y="156"/>
                  </a:cubicBezTo>
                  <a:cubicBezTo>
                    <a:pt x="175" y="162"/>
                    <a:pt x="205" y="167"/>
                    <a:pt x="217" y="171"/>
                  </a:cubicBezTo>
                  <a:cubicBezTo>
                    <a:pt x="232" y="176"/>
                    <a:pt x="244" y="181"/>
                    <a:pt x="251" y="188"/>
                  </a:cubicBezTo>
                  <a:cubicBezTo>
                    <a:pt x="261" y="197"/>
                    <a:pt x="266" y="208"/>
                    <a:pt x="266" y="223"/>
                  </a:cubicBezTo>
                  <a:cubicBezTo>
                    <a:pt x="266" y="227"/>
                    <a:pt x="266" y="231"/>
                    <a:pt x="265" y="234"/>
                  </a:cubicBezTo>
                  <a:cubicBezTo>
                    <a:pt x="263" y="238"/>
                    <a:pt x="261" y="242"/>
                    <a:pt x="259" y="246"/>
                  </a:cubicBezTo>
                  <a:cubicBezTo>
                    <a:pt x="247" y="240"/>
                    <a:pt x="235" y="235"/>
                    <a:pt x="222" y="230"/>
                  </a:cubicBezTo>
                  <a:cubicBezTo>
                    <a:pt x="223" y="225"/>
                    <a:pt x="221" y="220"/>
                    <a:pt x="217" y="217"/>
                  </a:cubicBezTo>
                  <a:cubicBezTo>
                    <a:pt x="200" y="204"/>
                    <a:pt x="158" y="207"/>
                    <a:pt x="133" y="185"/>
                  </a:cubicBezTo>
                  <a:close/>
                  <a:moveTo>
                    <a:pt x="191" y="39"/>
                  </a:moveTo>
                  <a:cubicBezTo>
                    <a:pt x="149" y="39"/>
                    <a:pt x="111" y="56"/>
                    <a:pt x="83" y="83"/>
                  </a:cubicBezTo>
                  <a:cubicBezTo>
                    <a:pt x="56" y="111"/>
                    <a:pt x="39" y="149"/>
                    <a:pt x="39" y="191"/>
                  </a:cubicBezTo>
                  <a:cubicBezTo>
                    <a:pt x="39" y="205"/>
                    <a:pt x="40" y="219"/>
                    <a:pt x="44" y="231"/>
                  </a:cubicBezTo>
                  <a:cubicBezTo>
                    <a:pt x="32" y="236"/>
                    <a:pt x="20" y="241"/>
                    <a:pt x="9" y="247"/>
                  </a:cubicBezTo>
                  <a:cubicBezTo>
                    <a:pt x="3" y="229"/>
                    <a:pt x="0" y="210"/>
                    <a:pt x="0" y="191"/>
                  </a:cubicBezTo>
                  <a:cubicBezTo>
                    <a:pt x="0" y="138"/>
                    <a:pt x="22" y="91"/>
                    <a:pt x="56" y="56"/>
                  </a:cubicBezTo>
                  <a:cubicBezTo>
                    <a:pt x="91" y="22"/>
                    <a:pt x="138" y="0"/>
                    <a:pt x="191" y="0"/>
                  </a:cubicBezTo>
                  <a:cubicBezTo>
                    <a:pt x="244" y="0"/>
                    <a:pt x="291" y="22"/>
                    <a:pt x="326" y="56"/>
                  </a:cubicBezTo>
                  <a:cubicBezTo>
                    <a:pt x="347" y="77"/>
                    <a:pt x="363" y="103"/>
                    <a:pt x="372" y="132"/>
                  </a:cubicBezTo>
                  <a:cubicBezTo>
                    <a:pt x="361" y="138"/>
                    <a:pt x="349" y="145"/>
                    <a:pt x="339" y="152"/>
                  </a:cubicBezTo>
                  <a:cubicBezTo>
                    <a:pt x="332" y="126"/>
                    <a:pt x="318" y="102"/>
                    <a:pt x="299" y="83"/>
                  </a:cubicBezTo>
                  <a:cubicBezTo>
                    <a:pt x="271" y="56"/>
                    <a:pt x="233" y="39"/>
                    <a:pt x="191"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9" tIns="34295" rIns="68589" bIns="34295" numCol="1" anchor="t" anchorCtr="0" compatLnSpc="1">
              <a:prstTxWarp prst="textNoShape">
                <a:avLst/>
              </a:prstTxWarp>
            </a:bodyPr>
            <a:lstStyle/>
            <a:p>
              <a:endParaRPr lang="zh-CN" altLang="en-US"/>
            </a:p>
          </p:txBody>
        </p:sp>
        <p:sp>
          <p:nvSpPr>
            <p:cNvPr id="28" name="Freeform 37">
              <a:extLst>
                <a:ext uri="{FF2B5EF4-FFF2-40B4-BE49-F238E27FC236}">
                  <a16:creationId xmlns:a16="http://schemas.microsoft.com/office/drawing/2014/main" id="{F6522725-6195-073E-5572-2C04B25CB9FA}"/>
                </a:ext>
              </a:extLst>
            </p:cNvPr>
            <p:cNvSpPr>
              <a:spLocks noEditPoints="1"/>
            </p:cNvSpPr>
            <p:nvPr/>
          </p:nvSpPr>
          <p:spPr bwMode="auto">
            <a:xfrm>
              <a:off x="6183208" y="766203"/>
              <a:ext cx="251576" cy="263409"/>
            </a:xfrm>
            <a:custGeom>
              <a:avLst/>
              <a:gdLst>
                <a:gd name="T0" fmla="*/ 41 w 388"/>
                <a:gd name="T1" fmla="*/ 59 h 406"/>
                <a:gd name="T2" fmla="*/ 185 w 388"/>
                <a:gd name="T3" fmla="*/ 0 h 406"/>
                <a:gd name="T4" fmla="*/ 329 w 388"/>
                <a:gd name="T5" fmla="*/ 59 h 406"/>
                <a:gd name="T6" fmla="*/ 388 w 388"/>
                <a:gd name="T7" fmla="*/ 203 h 406"/>
                <a:gd name="T8" fmla="*/ 329 w 388"/>
                <a:gd name="T9" fmla="*/ 347 h 406"/>
                <a:gd name="T10" fmla="*/ 185 w 388"/>
                <a:gd name="T11" fmla="*/ 406 h 406"/>
                <a:gd name="T12" fmla="*/ 111 w 388"/>
                <a:gd name="T13" fmla="*/ 393 h 406"/>
                <a:gd name="T14" fmla="*/ 116 w 388"/>
                <a:gd name="T15" fmla="*/ 342 h 406"/>
                <a:gd name="T16" fmla="*/ 36 w 388"/>
                <a:gd name="T17" fmla="*/ 149 h 406"/>
                <a:gd name="T18" fmla="*/ 0 w 388"/>
                <a:gd name="T19" fmla="*/ 119 h 406"/>
                <a:gd name="T20" fmla="*/ 41 w 388"/>
                <a:gd name="T21" fmla="*/ 59 h 406"/>
                <a:gd name="T22" fmla="*/ 123 w 388"/>
                <a:gd name="T23" fmla="*/ 197 h 406"/>
                <a:gd name="T24" fmla="*/ 107 w 388"/>
                <a:gd name="T25" fmla="*/ 161 h 406"/>
                <a:gd name="T26" fmla="*/ 126 w 388"/>
                <a:gd name="T27" fmla="*/ 121 h 406"/>
                <a:gd name="T28" fmla="*/ 173 w 388"/>
                <a:gd name="T29" fmla="*/ 105 h 406"/>
                <a:gd name="T30" fmla="*/ 173 w 388"/>
                <a:gd name="T31" fmla="*/ 88 h 406"/>
                <a:gd name="T32" fmla="*/ 200 w 388"/>
                <a:gd name="T33" fmla="*/ 88 h 406"/>
                <a:gd name="T34" fmla="*/ 200 w 388"/>
                <a:gd name="T35" fmla="*/ 104 h 406"/>
                <a:gd name="T36" fmla="*/ 244 w 388"/>
                <a:gd name="T37" fmla="*/ 120 h 406"/>
                <a:gd name="T38" fmla="*/ 262 w 388"/>
                <a:gd name="T39" fmla="*/ 161 h 406"/>
                <a:gd name="T40" fmla="*/ 217 w 388"/>
                <a:gd name="T41" fmla="*/ 161 h 406"/>
                <a:gd name="T42" fmla="*/ 211 w 388"/>
                <a:gd name="T43" fmla="*/ 144 h 406"/>
                <a:gd name="T44" fmla="*/ 160 w 388"/>
                <a:gd name="T45" fmla="*/ 142 h 406"/>
                <a:gd name="T46" fmla="*/ 159 w 388"/>
                <a:gd name="T47" fmla="*/ 165 h 406"/>
                <a:gd name="T48" fmla="*/ 213 w 388"/>
                <a:gd name="T49" fmla="*/ 181 h 406"/>
                <a:gd name="T50" fmla="*/ 250 w 388"/>
                <a:gd name="T51" fmla="*/ 200 h 406"/>
                <a:gd name="T52" fmla="*/ 265 w 388"/>
                <a:gd name="T53" fmla="*/ 237 h 406"/>
                <a:gd name="T54" fmla="*/ 248 w 388"/>
                <a:gd name="T55" fmla="*/ 279 h 406"/>
                <a:gd name="T56" fmla="*/ 198 w 388"/>
                <a:gd name="T57" fmla="*/ 296 h 406"/>
                <a:gd name="T58" fmla="*/ 198 w 388"/>
                <a:gd name="T59" fmla="*/ 318 h 406"/>
                <a:gd name="T60" fmla="*/ 172 w 388"/>
                <a:gd name="T61" fmla="*/ 318 h 406"/>
                <a:gd name="T62" fmla="*/ 172 w 388"/>
                <a:gd name="T63" fmla="*/ 296 h 406"/>
                <a:gd name="T64" fmla="*/ 123 w 388"/>
                <a:gd name="T65" fmla="*/ 279 h 406"/>
                <a:gd name="T66" fmla="*/ 105 w 388"/>
                <a:gd name="T67" fmla="*/ 233 h 406"/>
                <a:gd name="T68" fmla="*/ 152 w 388"/>
                <a:gd name="T69" fmla="*/ 233 h 406"/>
                <a:gd name="T70" fmla="*/ 158 w 388"/>
                <a:gd name="T71" fmla="*/ 254 h 406"/>
                <a:gd name="T72" fmla="*/ 212 w 388"/>
                <a:gd name="T73" fmla="*/ 256 h 406"/>
                <a:gd name="T74" fmla="*/ 213 w 388"/>
                <a:gd name="T75" fmla="*/ 231 h 406"/>
                <a:gd name="T76" fmla="*/ 123 w 388"/>
                <a:gd name="T77" fmla="*/ 197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8" h="406">
                  <a:moveTo>
                    <a:pt x="41" y="59"/>
                  </a:moveTo>
                  <a:cubicBezTo>
                    <a:pt x="78" y="22"/>
                    <a:pt x="129" y="0"/>
                    <a:pt x="185" y="0"/>
                  </a:cubicBezTo>
                  <a:cubicBezTo>
                    <a:pt x="241" y="0"/>
                    <a:pt x="292" y="22"/>
                    <a:pt x="329" y="59"/>
                  </a:cubicBezTo>
                  <a:cubicBezTo>
                    <a:pt x="366" y="96"/>
                    <a:pt x="388" y="147"/>
                    <a:pt x="388" y="203"/>
                  </a:cubicBezTo>
                  <a:cubicBezTo>
                    <a:pt x="388" y="259"/>
                    <a:pt x="366" y="310"/>
                    <a:pt x="329" y="347"/>
                  </a:cubicBezTo>
                  <a:cubicBezTo>
                    <a:pt x="292" y="384"/>
                    <a:pt x="241" y="406"/>
                    <a:pt x="185" y="406"/>
                  </a:cubicBezTo>
                  <a:cubicBezTo>
                    <a:pt x="159" y="406"/>
                    <a:pt x="134" y="401"/>
                    <a:pt x="111" y="393"/>
                  </a:cubicBezTo>
                  <a:cubicBezTo>
                    <a:pt x="114" y="376"/>
                    <a:pt x="116" y="359"/>
                    <a:pt x="116" y="342"/>
                  </a:cubicBezTo>
                  <a:cubicBezTo>
                    <a:pt x="116" y="270"/>
                    <a:pt x="87" y="200"/>
                    <a:pt x="36" y="149"/>
                  </a:cubicBezTo>
                  <a:cubicBezTo>
                    <a:pt x="25" y="138"/>
                    <a:pt x="13" y="128"/>
                    <a:pt x="0" y="119"/>
                  </a:cubicBezTo>
                  <a:cubicBezTo>
                    <a:pt x="10" y="96"/>
                    <a:pt x="24" y="76"/>
                    <a:pt x="41" y="59"/>
                  </a:cubicBezTo>
                  <a:close/>
                  <a:moveTo>
                    <a:pt x="123" y="197"/>
                  </a:moveTo>
                  <a:cubicBezTo>
                    <a:pt x="112" y="188"/>
                    <a:pt x="107" y="176"/>
                    <a:pt x="107" y="161"/>
                  </a:cubicBezTo>
                  <a:cubicBezTo>
                    <a:pt x="107" y="144"/>
                    <a:pt x="113" y="131"/>
                    <a:pt x="126" y="121"/>
                  </a:cubicBezTo>
                  <a:cubicBezTo>
                    <a:pt x="138" y="111"/>
                    <a:pt x="152" y="105"/>
                    <a:pt x="173" y="105"/>
                  </a:cubicBezTo>
                  <a:cubicBezTo>
                    <a:pt x="173" y="88"/>
                    <a:pt x="173" y="88"/>
                    <a:pt x="173" y="88"/>
                  </a:cubicBezTo>
                  <a:cubicBezTo>
                    <a:pt x="200" y="88"/>
                    <a:pt x="200" y="88"/>
                    <a:pt x="200" y="88"/>
                  </a:cubicBezTo>
                  <a:cubicBezTo>
                    <a:pt x="200" y="104"/>
                    <a:pt x="200" y="104"/>
                    <a:pt x="200" y="104"/>
                  </a:cubicBezTo>
                  <a:cubicBezTo>
                    <a:pt x="220" y="105"/>
                    <a:pt x="233" y="110"/>
                    <a:pt x="244" y="120"/>
                  </a:cubicBezTo>
                  <a:cubicBezTo>
                    <a:pt x="255" y="130"/>
                    <a:pt x="261" y="143"/>
                    <a:pt x="262" y="161"/>
                  </a:cubicBezTo>
                  <a:cubicBezTo>
                    <a:pt x="217" y="161"/>
                    <a:pt x="217" y="161"/>
                    <a:pt x="217" y="161"/>
                  </a:cubicBezTo>
                  <a:cubicBezTo>
                    <a:pt x="216" y="154"/>
                    <a:pt x="214" y="148"/>
                    <a:pt x="211" y="144"/>
                  </a:cubicBezTo>
                  <a:cubicBezTo>
                    <a:pt x="203" y="135"/>
                    <a:pt x="168" y="135"/>
                    <a:pt x="160" y="142"/>
                  </a:cubicBezTo>
                  <a:cubicBezTo>
                    <a:pt x="152" y="147"/>
                    <a:pt x="152" y="160"/>
                    <a:pt x="159" y="165"/>
                  </a:cubicBezTo>
                  <a:cubicBezTo>
                    <a:pt x="168" y="172"/>
                    <a:pt x="200" y="177"/>
                    <a:pt x="213" y="181"/>
                  </a:cubicBezTo>
                  <a:cubicBezTo>
                    <a:pt x="229" y="186"/>
                    <a:pt x="242" y="193"/>
                    <a:pt x="250" y="200"/>
                  </a:cubicBezTo>
                  <a:cubicBezTo>
                    <a:pt x="260" y="209"/>
                    <a:pt x="265" y="221"/>
                    <a:pt x="265" y="237"/>
                  </a:cubicBezTo>
                  <a:cubicBezTo>
                    <a:pt x="265" y="256"/>
                    <a:pt x="260" y="270"/>
                    <a:pt x="248" y="279"/>
                  </a:cubicBezTo>
                  <a:cubicBezTo>
                    <a:pt x="236" y="289"/>
                    <a:pt x="222" y="295"/>
                    <a:pt x="198" y="296"/>
                  </a:cubicBezTo>
                  <a:cubicBezTo>
                    <a:pt x="198" y="318"/>
                    <a:pt x="198" y="318"/>
                    <a:pt x="198" y="318"/>
                  </a:cubicBezTo>
                  <a:cubicBezTo>
                    <a:pt x="172" y="318"/>
                    <a:pt x="172" y="318"/>
                    <a:pt x="172" y="318"/>
                  </a:cubicBezTo>
                  <a:cubicBezTo>
                    <a:pt x="172" y="296"/>
                    <a:pt x="172" y="296"/>
                    <a:pt x="172" y="296"/>
                  </a:cubicBezTo>
                  <a:cubicBezTo>
                    <a:pt x="150" y="295"/>
                    <a:pt x="136" y="290"/>
                    <a:pt x="123" y="279"/>
                  </a:cubicBezTo>
                  <a:cubicBezTo>
                    <a:pt x="111" y="268"/>
                    <a:pt x="105" y="252"/>
                    <a:pt x="105" y="233"/>
                  </a:cubicBezTo>
                  <a:cubicBezTo>
                    <a:pt x="152" y="233"/>
                    <a:pt x="152" y="233"/>
                    <a:pt x="152" y="233"/>
                  </a:cubicBezTo>
                  <a:cubicBezTo>
                    <a:pt x="153" y="243"/>
                    <a:pt x="155" y="250"/>
                    <a:pt x="158" y="254"/>
                  </a:cubicBezTo>
                  <a:cubicBezTo>
                    <a:pt x="167" y="265"/>
                    <a:pt x="203" y="263"/>
                    <a:pt x="212" y="256"/>
                  </a:cubicBezTo>
                  <a:cubicBezTo>
                    <a:pt x="220" y="251"/>
                    <a:pt x="221" y="237"/>
                    <a:pt x="213" y="231"/>
                  </a:cubicBezTo>
                  <a:cubicBezTo>
                    <a:pt x="195" y="216"/>
                    <a:pt x="150" y="220"/>
                    <a:pt x="123" y="1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9" tIns="34295" rIns="68589" bIns="34295" numCol="1" anchor="t" anchorCtr="0" compatLnSpc="1">
              <a:prstTxWarp prst="textNoShape">
                <a:avLst/>
              </a:prstTxWarp>
            </a:bodyPr>
            <a:lstStyle/>
            <a:p>
              <a:endParaRPr lang="zh-CN" altLang="en-US"/>
            </a:p>
          </p:txBody>
        </p:sp>
        <p:sp>
          <p:nvSpPr>
            <p:cNvPr id="29" name="Freeform 38">
              <a:extLst>
                <a:ext uri="{FF2B5EF4-FFF2-40B4-BE49-F238E27FC236}">
                  <a16:creationId xmlns:a16="http://schemas.microsoft.com/office/drawing/2014/main" id="{608C95A5-F762-5CBB-B30D-4798FC8084EE}"/>
                </a:ext>
              </a:extLst>
            </p:cNvPr>
            <p:cNvSpPr>
              <a:spLocks noEditPoints="1"/>
            </p:cNvSpPr>
            <p:nvPr/>
          </p:nvSpPr>
          <p:spPr bwMode="auto">
            <a:xfrm>
              <a:off x="5928340" y="836444"/>
              <a:ext cx="304799" cy="304566"/>
            </a:xfrm>
            <a:custGeom>
              <a:avLst/>
              <a:gdLst>
                <a:gd name="T0" fmla="*/ 235 w 470"/>
                <a:gd name="T1" fmla="*/ 57 h 470"/>
                <a:gd name="T2" fmla="*/ 109 w 470"/>
                <a:gd name="T3" fmla="*/ 109 h 470"/>
                <a:gd name="T4" fmla="*/ 57 w 470"/>
                <a:gd name="T5" fmla="*/ 235 h 470"/>
                <a:gd name="T6" fmla="*/ 109 w 470"/>
                <a:gd name="T7" fmla="*/ 361 h 470"/>
                <a:gd name="T8" fmla="*/ 235 w 470"/>
                <a:gd name="T9" fmla="*/ 413 h 470"/>
                <a:gd name="T10" fmla="*/ 361 w 470"/>
                <a:gd name="T11" fmla="*/ 361 h 470"/>
                <a:gd name="T12" fmla="*/ 413 w 470"/>
                <a:gd name="T13" fmla="*/ 235 h 470"/>
                <a:gd name="T14" fmla="*/ 361 w 470"/>
                <a:gd name="T15" fmla="*/ 109 h 470"/>
                <a:gd name="T16" fmla="*/ 235 w 470"/>
                <a:gd name="T17" fmla="*/ 57 h 470"/>
                <a:gd name="T18" fmla="*/ 170 w 470"/>
                <a:gd name="T19" fmla="*/ 228 h 470"/>
                <a:gd name="T20" fmla="*/ 154 w 470"/>
                <a:gd name="T21" fmla="*/ 191 h 470"/>
                <a:gd name="T22" fmla="*/ 173 w 470"/>
                <a:gd name="T23" fmla="*/ 149 h 470"/>
                <a:gd name="T24" fmla="*/ 222 w 470"/>
                <a:gd name="T25" fmla="*/ 132 h 470"/>
                <a:gd name="T26" fmla="*/ 222 w 470"/>
                <a:gd name="T27" fmla="*/ 114 h 470"/>
                <a:gd name="T28" fmla="*/ 251 w 470"/>
                <a:gd name="T29" fmla="*/ 114 h 470"/>
                <a:gd name="T30" fmla="*/ 251 w 470"/>
                <a:gd name="T31" fmla="*/ 132 h 470"/>
                <a:gd name="T32" fmla="*/ 296 w 470"/>
                <a:gd name="T33" fmla="*/ 148 h 470"/>
                <a:gd name="T34" fmla="*/ 314 w 470"/>
                <a:gd name="T35" fmla="*/ 190 h 470"/>
                <a:gd name="T36" fmla="*/ 267 w 470"/>
                <a:gd name="T37" fmla="*/ 190 h 470"/>
                <a:gd name="T38" fmla="*/ 262 w 470"/>
                <a:gd name="T39" fmla="*/ 173 h 470"/>
                <a:gd name="T40" fmla="*/ 208 w 470"/>
                <a:gd name="T41" fmla="*/ 171 h 470"/>
                <a:gd name="T42" fmla="*/ 208 w 470"/>
                <a:gd name="T43" fmla="*/ 196 h 470"/>
                <a:gd name="T44" fmla="*/ 264 w 470"/>
                <a:gd name="T45" fmla="*/ 212 h 470"/>
                <a:gd name="T46" fmla="*/ 302 w 470"/>
                <a:gd name="T47" fmla="*/ 231 h 470"/>
                <a:gd name="T48" fmla="*/ 318 w 470"/>
                <a:gd name="T49" fmla="*/ 271 h 470"/>
                <a:gd name="T50" fmla="*/ 300 w 470"/>
                <a:gd name="T51" fmla="*/ 314 h 470"/>
                <a:gd name="T52" fmla="*/ 248 w 470"/>
                <a:gd name="T53" fmla="*/ 333 h 470"/>
                <a:gd name="T54" fmla="*/ 248 w 470"/>
                <a:gd name="T55" fmla="*/ 355 h 470"/>
                <a:gd name="T56" fmla="*/ 219 w 470"/>
                <a:gd name="T57" fmla="*/ 355 h 470"/>
                <a:gd name="T58" fmla="*/ 219 w 470"/>
                <a:gd name="T59" fmla="*/ 333 h 470"/>
                <a:gd name="T60" fmla="*/ 171 w 470"/>
                <a:gd name="T61" fmla="*/ 313 h 470"/>
                <a:gd name="T62" fmla="*/ 151 w 470"/>
                <a:gd name="T63" fmla="*/ 266 h 470"/>
                <a:gd name="T64" fmla="*/ 201 w 470"/>
                <a:gd name="T65" fmla="*/ 266 h 470"/>
                <a:gd name="T66" fmla="*/ 207 w 470"/>
                <a:gd name="T67" fmla="*/ 288 h 470"/>
                <a:gd name="T68" fmla="*/ 263 w 470"/>
                <a:gd name="T69" fmla="*/ 290 h 470"/>
                <a:gd name="T70" fmla="*/ 264 w 470"/>
                <a:gd name="T71" fmla="*/ 264 h 470"/>
                <a:gd name="T72" fmla="*/ 170 w 470"/>
                <a:gd name="T73" fmla="*/ 228 h 470"/>
                <a:gd name="T74" fmla="*/ 69 w 470"/>
                <a:gd name="T75" fmla="*/ 69 h 470"/>
                <a:gd name="T76" fmla="*/ 235 w 470"/>
                <a:gd name="T77" fmla="*/ 0 h 470"/>
                <a:gd name="T78" fmla="*/ 401 w 470"/>
                <a:gd name="T79" fmla="*/ 69 h 470"/>
                <a:gd name="T80" fmla="*/ 470 w 470"/>
                <a:gd name="T81" fmla="*/ 235 h 470"/>
                <a:gd name="T82" fmla="*/ 401 w 470"/>
                <a:gd name="T83" fmla="*/ 401 h 470"/>
                <a:gd name="T84" fmla="*/ 235 w 470"/>
                <a:gd name="T85" fmla="*/ 470 h 470"/>
                <a:gd name="T86" fmla="*/ 69 w 470"/>
                <a:gd name="T87" fmla="*/ 401 h 470"/>
                <a:gd name="T88" fmla="*/ 0 w 470"/>
                <a:gd name="T89" fmla="*/ 235 h 470"/>
                <a:gd name="T90" fmla="*/ 69 w 470"/>
                <a:gd name="T91" fmla="*/ 69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70" h="470">
                  <a:moveTo>
                    <a:pt x="235" y="57"/>
                  </a:moveTo>
                  <a:cubicBezTo>
                    <a:pt x="186" y="57"/>
                    <a:pt x="141" y="77"/>
                    <a:pt x="109" y="109"/>
                  </a:cubicBezTo>
                  <a:cubicBezTo>
                    <a:pt x="77" y="141"/>
                    <a:pt x="57" y="186"/>
                    <a:pt x="57" y="235"/>
                  </a:cubicBezTo>
                  <a:cubicBezTo>
                    <a:pt x="57" y="284"/>
                    <a:pt x="77" y="328"/>
                    <a:pt x="109" y="361"/>
                  </a:cubicBezTo>
                  <a:cubicBezTo>
                    <a:pt x="141" y="393"/>
                    <a:pt x="186" y="413"/>
                    <a:pt x="235" y="413"/>
                  </a:cubicBezTo>
                  <a:cubicBezTo>
                    <a:pt x="284" y="413"/>
                    <a:pt x="328" y="393"/>
                    <a:pt x="361" y="361"/>
                  </a:cubicBezTo>
                  <a:cubicBezTo>
                    <a:pt x="393" y="328"/>
                    <a:pt x="413" y="284"/>
                    <a:pt x="413" y="235"/>
                  </a:cubicBezTo>
                  <a:cubicBezTo>
                    <a:pt x="413" y="186"/>
                    <a:pt x="393" y="141"/>
                    <a:pt x="361" y="109"/>
                  </a:cubicBezTo>
                  <a:cubicBezTo>
                    <a:pt x="328" y="77"/>
                    <a:pt x="284" y="57"/>
                    <a:pt x="235" y="57"/>
                  </a:cubicBezTo>
                  <a:close/>
                  <a:moveTo>
                    <a:pt x="170" y="228"/>
                  </a:moveTo>
                  <a:cubicBezTo>
                    <a:pt x="159" y="219"/>
                    <a:pt x="154" y="207"/>
                    <a:pt x="154" y="191"/>
                  </a:cubicBezTo>
                  <a:cubicBezTo>
                    <a:pt x="154" y="174"/>
                    <a:pt x="160" y="160"/>
                    <a:pt x="173" y="149"/>
                  </a:cubicBezTo>
                  <a:cubicBezTo>
                    <a:pt x="186" y="139"/>
                    <a:pt x="200" y="133"/>
                    <a:pt x="222" y="132"/>
                  </a:cubicBezTo>
                  <a:cubicBezTo>
                    <a:pt x="222" y="114"/>
                    <a:pt x="222" y="114"/>
                    <a:pt x="222" y="114"/>
                  </a:cubicBezTo>
                  <a:cubicBezTo>
                    <a:pt x="251" y="114"/>
                    <a:pt x="251" y="114"/>
                    <a:pt x="251" y="114"/>
                  </a:cubicBezTo>
                  <a:cubicBezTo>
                    <a:pt x="251" y="132"/>
                    <a:pt x="251" y="132"/>
                    <a:pt x="251" y="132"/>
                  </a:cubicBezTo>
                  <a:cubicBezTo>
                    <a:pt x="272" y="133"/>
                    <a:pt x="284" y="138"/>
                    <a:pt x="296" y="148"/>
                  </a:cubicBezTo>
                  <a:cubicBezTo>
                    <a:pt x="308" y="158"/>
                    <a:pt x="313" y="172"/>
                    <a:pt x="314" y="190"/>
                  </a:cubicBezTo>
                  <a:cubicBezTo>
                    <a:pt x="267" y="190"/>
                    <a:pt x="267" y="190"/>
                    <a:pt x="267" y="190"/>
                  </a:cubicBezTo>
                  <a:cubicBezTo>
                    <a:pt x="266" y="182"/>
                    <a:pt x="265" y="177"/>
                    <a:pt x="262" y="173"/>
                  </a:cubicBezTo>
                  <a:cubicBezTo>
                    <a:pt x="254" y="164"/>
                    <a:pt x="218" y="164"/>
                    <a:pt x="208" y="171"/>
                  </a:cubicBezTo>
                  <a:cubicBezTo>
                    <a:pt x="201" y="177"/>
                    <a:pt x="200" y="190"/>
                    <a:pt x="208" y="196"/>
                  </a:cubicBezTo>
                  <a:cubicBezTo>
                    <a:pt x="217" y="203"/>
                    <a:pt x="250" y="208"/>
                    <a:pt x="264" y="212"/>
                  </a:cubicBezTo>
                  <a:cubicBezTo>
                    <a:pt x="281" y="218"/>
                    <a:pt x="294" y="224"/>
                    <a:pt x="302" y="231"/>
                  </a:cubicBezTo>
                  <a:cubicBezTo>
                    <a:pt x="313" y="241"/>
                    <a:pt x="318" y="254"/>
                    <a:pt x="318" y="271"/>
                  </a:cubicBezTo>
                  <a:cubicBezTo>
                    <a:pt x="319" y="290"/>
                    <a:pt x="312" y="304"/>
                    <a:pt x="300" y="314"/>
                  </a:cubicBezTo>
                  <a:cubicBezTo>
                    <a:pt x="288" y="325"/>
                    <a:pt x="272" y="332"/>
                    <a:pt x="248" y="333"/>
                  </a:cubicBezTo>
                  <a:cubicBezTo>
                    <a:pt x="248" y="355"/>
                    <a:pt x="248" y="355"/>
                    <a:pt x="248" y="355"/>
                  </a:cubicBezTo>
                  <a:cubicBezTo>
                    <a:pt x="219" y="355"/>
                    <a:pt x="219" y="355"/>
                    <a:pt x="219" y="355"/>
                  </a:cubicBezTo>
                  <a:cubicBezTo>
                    <a:pt x="219" y="333"/>
                    <a:pt x="219" y="333"/>
                    <a:pt x="219" y="333"/>
                  </a:cubicBezTo>
                  <a:cubicBezTo>
                    <a:pt x="196" y="333"/>
                    <a:pt x="183" y="325"/>
                    <a:pt x="171" y="313"/>
                  </a:cubicBezTo>
                  <a:cubicBezTo>
                    <a:pt x="158" y="302"/>
                    <a:pt x="151" y="286"/>
                    <a:pt x="151" y="266"/>
                  </a:cubicBezTo>
                  <a:cubicBezTo>
                    <a:pt x="201" y="266"/>
                    <a:pt x="201" y="266"/>
                    <a:pt x="201" y="266"/>
                  </a:cubicBezTo>
                  <a:cubicBezTo>
                    <a:pt x="202" y="276"/>
                    <a:pt x="204" y="283"/>
                    <a:pt x="207" y="288"/>
                  </a:cubicBezTo>
                  <a:cubicBezTo>
                    <a:pt x="216" y="299"/>
                    <a:pt x="254" y="297"/>
                    <a:pt x="263" y="290"/>
                  </a:cubicBezTo>
                  <a:cubicBezTo>
                    <a:pt x="272" y="284"/>
                    <a:pt x="272" y="271"/>
                    <a:pt x="264" y="264"/>
                  </a:cubicBezTo>
                  <a:cubicBezTo>
                    <a:pt x="245" y="249"/>
                    <a:pt x="198" y="252"/>
                    <a:pt x="170" y="228"/>
                  </a:cubicBezTo>
                  <a:close/>
                  <a:moveTo>
                    <a:pt x="69" y="69"/>
                  </a:moveTo>
                  <a:cubicBezTo>
                    <a:pt x="111" y="26"/>
                    <a:pt x="170" y="0"/>
                    <a:pt x="235" y="0"/>
                  </a:cubicBezTo>
                  <a:cubicBezTo>
                    <a:pt x="300" y="0"/>
                    <a:pt x="359" y="26"/>
                    <a:pt x="401" y="69"/>
                  </a:cubicBezTo>
                  <a:cubicBezTo>
                    <a:pt x="444" y="111"/>
                    <a:pt x="470" y="170"/>
                    <a:pt x="470" y="235"/>
                  </a:cubicBezTo>
                  <a:cubicBezTo>
                    <a:pt x="470" y="300"/>
                    <a:pt x="444" y="359"/>
                    <a:pt x="401" y="401"/>
                  </a:cubicBezTo>
                  <a:cubicBezTo>
                    <a:pt x="359" y="444"/>
                    <a:pt x="300" y="470"/>
                    <a:pt x="235" y="470"/>
                  </a:cubicBezTo>
                  <a:cubicBezTo>
                    <a:pt x="170" y="470"/>
                    <a:pt x="111" y="444"/>
                    <a:pt x="69" y="401"/>
                  </a:cubicBezTo>
                  <a:cubicBezTo>
                    <a:pt x="26" y="359"/>
                    <a:pt x="0" y="300"/>
                    <a:pt x="0" y="235"/>
                  </a:cubicBezTo>
                  <a:cubicBezTo>
                    <a:pt x="0" y="170"/>
                    <a:pt x="26" y="111"/>
                    <a:pt x="69"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9" tIns="34295" rIns="68589" bIns="34295" numCol="1" anchor="t" anchorCtr="0" compatLnSpc="1">
              <a:prstTxWarp prst="textNoShape">
                <a:avLst/>
              </a:prstTxWarp>
            </a:bodyPr>
            <a:lstStyle/>
            <a:p>
              <a:endParaRPr lang="zh-CN" altLang="en-US"/>
            </a:p>
          </p:txBody>
        </p:sp>
      </p:grpSp>
      <p:grpSp>
        <p:nvGrpSpPr>
          <p:cNvPr id="2" name="组合 38">
            <a:extLst>
              <a:ext uri="{FF2B5EF4-FFF2-40B4-BE49-F238E27FC236}">
                <a16:creationId xmlns:a16="http://schemas.microsoft.com/office/drawing/2014/main" id="{0F870DA3-5B01-F71E-9018-8D1DAF1C069F}"/>
              </a:ext>
            </a:extLst>
          </p:cNvPr>
          <p:cNvGrpSpPr/>
          <p:nvPr userDrawn="1"/>
        </p:nvGrpSpPr>
        <p:grpSpPr>
          <a:xfrm>
            <a:off x="746760" y="2237130"/>
            <a:ext cx="3240000" cy="3240000"/>
            <a:chOff x="5638883" y="5946187"/>
            <a:chExt cx="305647" cy="305644"/>
          </a:xfrm>
        </p:grpSpPr>
        <p:grpSp>
          <p:nvGrpSpPr>
            <p:cNvPr id="4" name="组合 39">
              <a:extLst>
                <a:ext uri="{FF2B5EF4-FFF2-40B4-BE49-F238E27FC236}">
                  <a16:creationId xmlns:a16="http://schemas.microsoft.com/office/drawing/2014/main" id="{D00F3826-B199-7DE2-BC25-D93D3FCD4F1B}"/>
                </a:ext>
              </a:extLst>
            </p:cNvPr>
            <p:cNvGrpSpPr/>
            <p:nvPr/>
          </p:nvGrpSpPr>
          <p:grpSpPr>
            <a:xfrm>
              <a:off x="5638883" y="5946187"/>
              <a:ext cx="305647" cy="305644"/>
              <a:chOff x="1517330" y="1125257"/>
              <a:chExt cx="2204282" cy="2204282"/>
            </a:xfrm>
          </p:grpSpPr>
          <p:sp>
            <p:nvSpPr>
              <p:cNvPr id="7" name="椭圆 41">
                <a:extLst>
                  <a:ext uri="{FF2B5EF4-FFF2-40B4-BE49-F238E27FC236}">
                    <a16:creationId xmlns:a16="http://schemas.microsoft.com/office/drawing/2014/main" id="{1C7672FF-FF39-31D8-B138-5540B0E3735C}"/>
                  </a:ext>
                </a:extLst>
              </p:cNvPr>
              <p:cNvSpPr/>
              <p:nvPr/>
            </p:nvSpPr>
            <p:spPr>
              <a:xfrm>
                <a:off x="1517330" y="1125257"/>
                <a:ext cx="2204282" cy="2204282"/>
              </a:xfrm>
              <a:prstGeom prst="ellipse">
                <a:avLst/>
              </a:prstGeom>
              <a:gradFill>
                <a:gsLst>
                  <a:gs pos="0">
                    <a:srgbClr val="EBEBEB"/>
                  </a:gs>
                  <a:gs pos="100000">
                    <a:srgbClr val="FEFEFE"/>
                  </a:gs>
                </a:gsLst>
                <a:lin ang="7530000" scaled="0"/>
              </a:gradFill>
              <a:ln w="12700" cap="flat" cmpd="sng" algn="ctr">
                <a:solidFill>
                  <a:sysClr val="window" lastClr="FFFFFF"/>
                </a:solidFill>
                <a:prstDash val="solid"/>
                <a:miter lim="800000"/>
              </a:ln>
              <a:effectLst>
                <a:outerShdw blurRad="165100" dist="139700" dir="7800000" sx="74000" sy="74000" algn="tr" rotWithShape="0">
                  <a:prstClr val="black">
                    <a:alpha val="55000"/>
                  </a:prstClr>
                </a:outerShdw>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椭圆 42">
                <a:extLst>
                  <a:ext uri="{FF2B5EF4-FFF2-40B4-BE49-F238E27FC236}">
                    <a16:creationId xmlns:a16="http://schemas.microsoft.com/office/drawing/2014/main" id="{5345CFFD-4E4D-D659-47A5-1D1845523FD4}"/>
                  </a:ext>
                </a:extLst>
              </p:cNvPr>
              <p:cNvSpPr/>
              <p:nvPr/>
            </p:nvSpPr>
            <p:spPr>
              <a:xfrm>
                <a:off x="1719372" y="1327298"/>
                <a:ext cx="1800200" cy="1800200"/>
              </a:xfrm>
              <a:prstGeom prst="ellipse">
                <a:avLst/>
              </a:prstGeom>
              <a:solidFill>
                <a:srgbClr val="2EA7E0"/>
              </a:solidFill>
              <a:ln w="12700" cap="flat" cmpd="sng" algn="ctr">
                <a:noFill/>
                <a:prstDash val="solid"/>
                <a:miter lim="800000"/>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a:ea typeface="宋体" panose="02010600030101010101" pitchFamily="2" charset="-122"/>
                  <a:cs typeface="+mn-cs"/>
                </a:endParaRPr>
              </a:p>
            </p:txBody>
          </p:sp>
        </p:grpSp>
        <p:sp>
          <p:nvSpPr>
            <p:cNvPr id="5" name="Freeform 6">
              <a:extLst>
                <a:ext uri="{FF2B5EF4-FFF2-40B4-BE49-F238E27FC236}">
                  <a16:creationId xmlns:a16="http://schemas.microsoft.com/office/drawing/2014/main" id="{025B41AB-EFC9-1813-164E-5B6105A4D61B}"/>
                </a:ext>
              </a:extLst>
            </p:cNvPr>
            <p:cNvSpPr>
              <a:spLocks noEditPoints="1"/>
            </p:cNvSpPr>
            <p:nvPr/>
          </p:nvSpPr>
          <p:spPr bwMode="auto">
            <a:xfrm>
              <a:off x="5694390" y="6035130"/>
              <a:ext cx="194632" cy="113061"/>
            </a:xfrm>
            <a:custGeom>
              <a:avLst/>
              <a:gdLst>
                <a:gd name="T0" fmla="*/ 107 w 165"/>
                <a:gd name="T1" fmla="*/ 104 h 104"/>
                <a:gd name="T2" fmla="*/ 124 w 165"/>
                <a:gd name="T3" fmla="*/ 104 h 104"/>
                <a:gd name="T4" fmla="*/ 124 w 165"/>
                <a:gd name="T5" fmla="*/ 45 h 104"/>
                <a:gd name="T6" fmla="*/ 107 w 165"/>
                <a:gd name="T7" fmla="*/ 61 h 104"/>
                <a:gd name="T8" fmla="*/ 107 w 165"/>
                <a:gd name="T9" fmla="*/ 104 h 104"/>
                <a:gd name="T10" fmla="*/ 132 w 165"/>
                <a:gd name="T11" fmla="*/ 104 h 104"/>
                <a:gd name="T12" fmla="*/ 149 w 165"/>
                <a:gd name="T13" fmla="*/ 104 h 104"/>
                <a:gd name="T14" fmla="*/ 149 w 165"/>
                <a:gd name="T15" fmla="*/ 22 h 104"/>
                <a:gd name="T16" fmla="*/ 132 w 165"/>
                <a:gd name="T17" fmla="*/ 38 h 104"/>
                <a:gd name="T18" fmla="*/ 132 w 165"/>
                <a:gd name="T19" fmla="*/ 104 h 104"/>
                <a:gd name="T20" fmla="*/ 161 w 165"/>
                <a:gd name="T21" fmla="*/ 0 h 104"/>
                <a:gd name="T22" fmla="*/ 164 w 165"/>
                <a:gd name="T23" fmla="*/ 4 h 104"/>
                <a:gd name="T24" fmla="*/ 164 w 165"/>
                <a:gd name="T25" fmla="*/ 5 h 104"/>
                <a:gd name="T26" fmla="*/ 161 w 165"/>
                <a:gd name="T27" fmla="*/ 15 h 104"/>
                <a:gd name="T28" fmla="*/ 161 w 165"/>
                <a:gd name="T29" fmla="*/ 16 h 104"/>
                <a:gd name="T30" fmla="*/ 156 w 165"/>
                <a:gd name="T31" fmla="*/ 17 h 104"/>
                <a:gd name="T32" fmla="*/ 155 w 165"/>
                <a:gd name="T33" fmla="*/ 17 h 104"/>
                <a:gd name="T34" fmla="*/ 153 w 165"/>
                <a:gd name="T35" fmla="*/ 14 h 104"/>
                <a:gd name="T36" fmla="*/ 103 w 165"/>
                <a:gd name="T37" fmla="*/ 61 h 104"/>
                <a:gd name="T38" fmla="*/ 87 w 165"/>
                <a:gd name="T39" fmla="*/ 44 h 104"/>
                <a:gd name="T40" fmla="*/ 74 w 165"/>
                <a:gd name="T41" fmla="*/ 30 h 104"/>
                <a:gd name="T42" fmla="*/ 3 w 165"/>
                <a:gd name="T43" fmla="*/ 96 h 104"/>
                <a:gd name="T44" fmla="*/ 0 w 165"/>
                <a:gd name="T45" fmla="*/ 93 h 104"/>
                <a:gd name="T46" fmla="*/ 74 w 165"/>
                <a:gd name="T47" fmla="*/ 24 h 104"/>
                <a:gd name="T48" fmla="*/ 87 w 165"/>
                <a:gd name="T49" fmla="*/ 37 h 104"/>
                <a:gd name="T50" fmla="*/ 103 w 165"/>
                <a:gd name="T51" fmla="*/ 55 h 104"/>
                <a:gd name="T52" fmla="*/ 150 w 165"/>
                <a:gd name="T53" fmla="*/ 11 h 104"/>
                <a:gd name="T54" fmla="*/ 148 w 165"/>
                <a:gd name="T55" fmla="*/ 9 h 104"/>
                <a:gd name="T56" fmla="*/ 147 w 165"/>
                <a:gd name="T57" fmla="*/ 8 h 104"/>
                <a:gd name="T58" fmla="*/ 149 w 165"/>
                <a:gd name="T59" fmla="*/ 3 h 104"/>
                <a:gd name="T60" fmla="*/ 150 w 165"/>
                <a:gd name="T61" fmla="*/ 3 h 104"/>
                <a:gd name="T62" fmla="*/ 160 w 165"/>
                <a:gd name="T63" fmla="*/ 1 h 104"/>
                <a:gd name="T64" fmla="*/ 161 w 165"/>
                <a:gd name="T65" fmla="*/ 0 h 104"/>
                <a:gd name="T66" fmla="*/ 7 w 165"/>
                <a:gd name="T67" fmla="*/ 104 h 104"/>
                <a:gd name="T68" fmla="*/ 24 w 165"/>
                <a:gd name="T69" fmla="*/ 104 h 104"/>
                <a:gd name="T70" fmla="*/ 24 w 165"/>
                <a:gd name="T71" fmla="*/ 81 h 104"/>
                <a:gd name="T72" fmla="*/ 7 w 165"/>
                <a:gd name="T73" fmla="*/ 97 h 104"/>
                <a:gd name="T74" fmla="*/ 7 w 165"/>
                <a:gd name="T75" fmla="*/ 104 h 104"/>
                <a:gd name="T76" fmla="*/ 32 w 165"/>
                <a:gd name="T77" fmla="*/ 104 h 104"/>
                <a:gd name="T78" fmla="*/ 49 w 165"/>
                <a:gd name="T79" fmla="*/ 104 h 104"/>
                <a:gd name="T80" fmla="*/ 49 w 165"/>
                <a:gd name="T81" fmla="*/ 58 h 104"/>
                <a:gd name="T82" fmla="*/ 32 w 165"/>
                <a:gd name="T83" fmla="*/ 74 h 104"/>
                <a:gd name="T84" fmla="*/ 32 w 165"/>
                <a:gd name="T85" fmla="*/ 104 h 104"/>
                <a:gd name="T86" fmla="*/ 57 w 165"/>
                <a:gd name="T87" fmla="*/ 50 h 104"/>
                <a:gd name="T88" fmla="*/ 57 w 165"/>
                <a:gd name="T89" fmla="*/ 104 h 104"/>
                <a:gd name="T90" fmla="*/ 74 w 165"/>
                <a:gd name="T91" fmla="*/ 104 h 104"/>
                <a:gd name="T92" fmla="*/ 74 w 165"/>
                <a:gd name="T93" fmla="*/ 34 h 104"/>
                <a:gd name="T94" fmla="*/ 74 w 165"/>
                <a:gd name="T95" fmla="*/ 34 h 104"/>
                <a:gd name="T96" fmla="*/ 57 w 165"/>
                <a:gd name="T97" fmla="*/ 50 h 104"/>
                <a:gd name="T98" fmla="*/ 82 w 165"/>
                <a:gd name="T99" fmla="*/ 43 h 104"/>
                <a:gd name="T100" fmla="*/ 82 w 165"/>
                <a:gd name="T101" fmla="*/ 104 h 104"/>
                <a:gd name="T102" fmla="*/ 87 w 165"/>
                <a:gd name="T103" fmla="*/ 104 h 104"/>
                <a:gd name="T104" fmla="*/ 99 w 165"/>
                <a:gd name="T105" fmla="*/ 104 h 104"/>
                <a:gd name="T106" fmla="*/ 99 w 165"/>
                <a:gd name="T107" fmla="*/ 61 h 104"/>
                <a:gd name="T108" fmla="*/ 87 w 165"/>
                <a:gd name="T109" fmla="*/ 48 h 104"/>
                <a:gd name="T110" fmla="*/ 82 w 165"/>
                <a:gd name="T111" fmla="*/ 4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5" h="104">
                  <a:moveTo>
                    <a:pt x="107" y="104"/>
                  </a:moveTo>
                  <a:cubicBezTo>
                    <a:pt x="124" y="104"/>
                    <a:pt x="124" y="104"/>
                    <a:pt x="124" y="104"/>
                  </a:cubicBezTo>
                  <a:cubicBezTo>
                    <a:pt x="124" y="45"/>
                    <a:pt x="124" y="45"/>
                    <a:pt x="124" y="45"/>
                  </a:cubicBezTo>
                  <a:cubicBezTo>
                    <a:pt x="107" y="61"/>
                    <a:pt x="107" y="61"/>
                    <a:pt x="107" y="61"/>
                  </a:cubicBezTo>
                  <a:cubicBezTo>
                    <a:pt x="107" y="104"/>
                    <a:pt x="107" y="104"/>
                    <a:pt x="107" y="104"/>
                  </a:cubicBezTo>
                  <a:close/>
                  <a:moveTo>
                    <a:pt x="132" y="104"/>
                  </a:moveTo>
                  <a:cubicBezTo>
                    <a:pt x="149" y="104"/>
                    <a:pt x="149" y="104"/>
                    <a:pt x="149" y="104"/>
                  </a:cubicBezTo>
                  <a:cubicBezTo>
                    <a:pt x="149" y="22"/>
                    <a:pt x="149" y="22"/>
                    <a:pt x="149" y="22"/>
                  </a:cubicBezTo>
                  <a:cubicBezTo>
                    <a:pt x="132" y="38"/>
                    <a:pt x="132" y="38"/>
                    <a:pt x="132" y="38"/>
                  </a:cubicBezTo>
                  <a:cubicBezTo>
                    <a:pt x="132" y="104"/>
                    <a:pt x="132" y="104"/>
                    <a:pt x="132" y="104"/>
                  </a:cubicBezTo>
                  <a:close/>
                  <a:moveTo>
                    <a:pt x="161" y="0"/>
                  </a:moveTo>
                  <a:cubicBezTo>
                    <a:pt x="164" y="0"/>
                    <a:pt x="165" y="2"/>
                    <a:pt x="164" y="4"/>
                  </a:cubicBezTo>
                  <a:cubicBezTo>
                    <a:pt x="164" y="5"/>
                    <a:pt x="164" y="5"/>
                    <a:pt x="164" y="5"/>
                  </a:cubicBezTo>
                  <a:cubicBezTo>
                    <a:pt x="163" y="8"/>
                    <a:pt x="162" y="12"/>
                    <a:pt x="161" y="15"/>
                  </a:cubicBezTo>
                  <a:cubicBezTo>
                    <a:pt x="161" y="16"/>
                    <a:pt x="161" y="16"/>
                    <a:pt x="161" y="16"/>
                  </a:cubicBezTo>
                  <a:cubicBezTo>
                    <a:pt x="160" y="19"/>
                    <a:pt x="158" y="19"/>
                    <a:pt x="156" y="17"/>
                  </a:cubicBezTo>
                  <a:cubicBezTo>
                    <a:pt x="155" y="17"/>
                    <a:pt x="155" y="17"/>
                    <a:pt x="155" y="17"/>
                  </a:cubicBezTo>
                  <a:cubicBezTo>
                    <a:pt x="154" y="16"/>
                    <a:pt x="154" y="15"/>
                    <a:pt x="153" y="14"/>
                  </a:cubicBezTo>
                  <a:cubicBezTo>
                    <a:pt x="103" y="61"/>
                    <a:pt x="103" y="61"/>
                    <a:pt x="103" y="61"/>
                  </a:cubicBezTo>
                  <a:cubicBezTo>
                    <a:pt x="87" y="44"/>
                    <a:pt x="87" y="44"/>
                    <a:pt x="87" y="44"/>
                  </a:cubicBezTo>
                  <a:cubicBezTo>
                    <a:pt x="74" y="30"/>
                    <a:pt x="74" y="30"/>
                    <a:pt x="74" y="30"/>
                  </a:cubicBezTo>
                  <a:cubicBezTo>
                    <a:pt x="3" y="96"/>
                    <a:pt x="3" y="96"/>
                    <a:pt x="3" y="96"/>
                  </a:cubicBezTo>
                  <a:cubicBezTo>
                    <a:pt x="0" y="93"/>
                    <a:pt x="0" y="93"/>
                    <a:pt x="0" y="93"/>
                  </a:cubicBezTo>
                  <a:cubicBezTo>
                    <a:pt x="74" y="24"/>
                    <a:pt x="74" y="24"/>
                    <a:pt x="74" y="24"/>
                  </a:cubicBezTo>
                  <a:cubicBezTo>
                    <a:pt x="87" y="37"/>
                    <a:pt x="87" y="37"/>
                    <a:pt x="87" y="37"/>
                  </a:cubicBezTo>
                  <a:cubicBezTo>
                    <a:pt x="103" y="55"/>
                    <a:pt x="103" y="55"/>
                    <a:pt x="103" y="55"/>
                  </a:cubicBezTo>
                  <a:cubicBezTo>
                    <a:pt x="150" y="11"/>
                    <a:pt x="150" y="11"/>
                    <a:pt x="150" y="11"/>
                  </a:cubicBezTo>
                  <a:cubicBezTo>
                    <a:pt x="149" y="10"/>
                    <a:pt x="148" y="9"/>
                    <a:pt x="148" y="9"/>
                  </a:cubicBezTo>
                  <a:cubicBezTo>
                    <a:pt x="147" y="8"/>
                    <a:pt x="147" y="8"/>
                    <a:pt x="147" y="8"/>
                  </a:cubicBezTo>
                  <a:cubicBezTo>
                    <a:pt x="145" y="6"/>
                    <a:pt x="146" y="4"/>
                    <a:pt x="149" y="3"/>
                  </a:cubicBezTo>
                  <a:cubicBezTo>
                    <a:pt x="150" y="3"/>
                    <a:pt x="150" y="3"/>
                    <a:pt x="150" y="3"/>
                  </a:cubicBezTo>
                  <a:cubicBezTo>
                    <a:pt x="152" y="2"/>
                    <a:pt x="157" y="1"/>
                    <a:pt x="160" y="1"/>
                  </a:cubicBezTo>
                  <a:cubicBezTo>
                    <a:pt x="161" y="0"/>
                    <a:pt x="161" y="0"/>
                    <a:pt x="161" y="0"/>
                  </a:cubicBezTo>
                  <a:close/>
                  <a:moveTo>
                    <a:pt x="7" y="104"/>
                  </a:moveTo>
                  <a:cubicBezTo>
                    <a:pt x="24" y="104"/>
                    <a:pt x="24" y="104"/>
                    <a:pt x="24" y="104"/>
                  </a:cubicBezTo>
                  <a:cubicBezTo>
                    <a:pt x="24" y="81"/>
                    <a:pt x="24" y="81"/>
                    <a:pt x="24" y="81"/>
                  </a:cubicBezTo>
                  <a:cubicBezTo>
                    <a:pt x="7" y="97"/>
                    <a:pt x="7" y="97"/>
                    <a:pt x="7" y="97"/>
                  </a:cubicBezTo>
                  <a:cubicBezTo>
                    <a:pt x="7" y="104"/>
                    <a:pt x="7" y="104"/>
                    <a:pt x="7" y="104"/>
                  </a:cubicBezTo>
                  <a:close/>
                  <a:moveTo>
                    <a:pt x="32" y="104"/>
                  </a:moveTo>
                  <a:cubicBezTo>
                    <a:pt x="49" y="104"/>
                    <a:pt x="49" y="104"/>
                    <a:pt x="49" y="104"/>
                  </a:cubicBezTo>
                  <a:cubicBezTo>
                    <a:pt x="49" y="58"/>
                    <a:pt x="49" y="58"/>
                    <a:pt x="49" y="58"/>
                  </a:cubicBezTo>
                  <a:cubicBezTo>
                    <a:pt x="32" y="74"/>
                    <a:pt x="32" y="74"/>
                    <a:pt x="32" y="74"/>
                  </a:cubicBezTo>
                  <a:cubicBezTo>
                    <a:pt x="32" y="104"/>
                    <a:pt x="32" y="104"/>
                    <a:pt x="32" y="104"/>
                  </a:cubicBezTo>
                  <a:close/>
                  <a:moveTo>
                    <a:pt x="57" y="50"/>
                  </a:moveTo>
                  <a:cubicBezTo>
                    <a:pt x="57" y="104"/>
                    <a:pt x="57" y="104"/>
                    <a:pt x="57" y="104"/>
                  </a:cubicBezTo>
                  <a:cubicBezTo>
                    <a:pt x="74" y="104"/>
                    <a:pt x="74" y="104"/>
                    <a:pt x="74" y="104"/>
                  </a:cubicBezTo>
                  <a:cubicBezTo>
                    <a:pt x="74" y="34"/>
                    <a:pt x="74" y="34"/>
                    <a:pt x="74" y="34"/>
                  </a:cubicBezTo>
                  <a:cubicBezTo>
                    <a:pt x="74" y="34"/>
                    <a:pt x="74" y="34"/>
                    <a:pt x="74" y="34"/>
                  </a:cubicBezTo>
                  <a:cubicBezTo>
                    <a:pt x="57" y="50"/>
                    <a:pt x="57" y="50"/>
                    <a:pt x="57" y="50"/>
                  </a:cubicBezTo>
                  <a:close/>
                  <a:moveTo>
                    <a:pt x="82" y="43"/>
                  </a:moveTo>
                  <a:cubicBezTo>
                    <a:pt x="82" y="104"/>
                    <a:pt x="82" y="104"/>
                    <a:pt x="82" y="104"/>
                  </a:cubicBezTo>
                  <a:cubicBezTo>
                    <a:pt x="87" y="104"/>
                    <a:pt x="87" y="104"/>
                    <a:pt x="87" y="104"/>
                  </a:cubicBezTo>
                  <a:cubicBezTo>
                    <a:pt x="99" y="104"/>
                    <a:pt x="99" y="104"/>
                    <a:pt x="99" y="104"/>
                  </a:cubicBezTo>
                  <a:cubicBezTo>
                    <a:pt x="99" y="61"/>
                    <a:pt x="99" y="61"/>
                    <a:pt x="99" y="61"/>
                  </a:cubicBezTo>
                  <a:cubicBezTo>
                    <a:pt x="87" y="48"/>
                    <a:pt x="87" y="48"/>
                    <a:pt x="87" y="48"/>
                  </a:cubicBezTo>
                  <a:lnTo>
                    <a:pt x="82" y="43"/>
                  </a:lnTo>
                  <a:close/>
                </a:path>
              </a:pathLst>
            </a:custGeom>
            <a:solidFill>
              <a:sysClr val="window" lastClr="FFFFFF">
                <a:lumMod val="95000"/>
              </a:sysClr>
            </a:solidFill>
            <a:ln>
              <a:noFill/>
            </a:ln>
          </p:spPr>
          <p:txBody>
            <a:bodyPr vert="horz" wrap="square" lIns="128580" tIns="64290" rIns="128580" bIns="6429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pitchFamily="34" charset="0"/>
                <a:ea typeface="宋体" panose="02010600030101010101" pitchFamily="2" charset="-122"/>
              </a:endParaRPr>
            </a:p>
          </p:txBody>
        </p:sp>
      </p:grpSp>
    </p:spTree>
    <p:extLst>
      <p:ext uri="{BB962C8B-B14F-4D97-AF65-F5344CB8AC3E}">
        <p14:creationId xmlns:p14="http://schemas.microsoft.com/office/powerpoint/2010/main" val="12688313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4_Title Only - With Background">
    <p:spTree>
      <p:nvGrpSpPr>
        <p:cNvPr id="1" name=""/>
        <p:cNvGrpSpPr/>
        <p:nvPr/>
      </p:nvGrpSpPr>
      <p:grpSpPr>
        <a:xfrm>
          <a:off x="0" y="0"/>
          <a:ext cx="0" cy="0"/>
          <a:chOff x="0" y="0"/>
          <a:chExt cx="0" cy="0"/>
        </a:xfrm>
      </p:grpSpPr>
      <p:sp>
        <p:nvSpPr>
          <p:cNvPr id="9" name="Title 28"/>
          <p:cNvSpPr>
            <a:spLocks noGrp="1"/>
          </p:cNvSpPr>
          <p:nvPr>
            <p:ph type="title" hasCustomPrompt="1"/>
          </p:nvPr>
        </p:nvSpPr>
        <p:spPr bwMode="gray">
          <a:xfrm>
            <a:off x="1549641" y="296239"/>
            <a:ext cx="10758316"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000" b="1" kern="1200" cap="none" spc="0" baseline="0" dirty="0">
                <a:solidFill>
                  <a:schemeClr val="bg1"/>
                </a:solidFill>
                <a:latin typeface="微软雅黑" panose="020B0503020204020204" pitchFamily="34" charset="-122"/>
                <a:ea typeface="微软雅黑" panose="020B0503020204020204" pitchFamily="34" charset="-122"/>
                <a:cs typeface="Arial" pitchFamily="34" charset="0"/>
              </a:defRPr>
            </a:lvl1pPr>
          </a:lstStyle>
          <a:p>
            <a:r>
              <a:rPr lang="en-US" dirty="0"/>
              <a:t>Click To Edit Master Title</a:t>
            </a:r>
          </a:p>
        </p:txBody>
      </p:sp>
      <p:sp>
        <p:nvSpPr>
          <p:cNvPr id="30" name="Text Placeholder 2">
            <a:extLst>
              <a:ext uri="{FF2B5EF4-FFF2-40B4-BE49-F238E27FC236}">
                <a16:creationId xmlns:a16="http://schemas.microsoft.com/office/drawing/2014/main" id="{847D31E4-FDB4-3CB6-AA36-33A086ACF0F2}"/>
              </a:ext>
            </a:extLst>
          </p:cNvPr>
          <p:cNvSpPr>
            <a:spLocks noGrp="1"/>
          </p:cNvSpPr>
          <p:nvPr>
            <p:ph type="body" idx="1"/>
          </p:nvPr>
        </p:nvSpPr>
        <p:spPr>
          <a:xfrm>
            <a:off x="1293048" y="1093227"/>
            <a:ext cx="10094308" cy="962492"/>
          </a:xfrm>
          <a:prstGeom prst="rect">
            <a:avLst/>
          </a:prstGeom>
        </p:spPr>
        <p:txBody>
          <a:bodyPr anchor="ctr"/>
          <a:lstStyle>
            <a:lvl1pPr marL="0" indent="0">
              <a:buNone/>
              <a:defRPr sz="2400" b="1">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a:t>Click to edit Master text styles</a:t>
            </a:r>
          </a:p>
        </p:txBody>
      </p:sp>
      <p:sp>
        <p:nvSpPr>
          <p:cNvPr id="31" name="Content Placeholder 3">
            <a:extLst>
              <a:ext uri="{FF2B5EF4-FFF2-40B4-BE49-F238E27FC236}">
                <a16:creationId xmlns:a16="http://schemas.microsoft.com/office/drawing/2014/main" id="{3F021961-F4DF-424E-74AA-662EFD2A1A9D}"/>
              </a:ext>
            </a:extLst>
          </p:cNvPr>
          <p:cNvSpPr>
            <a:spLocks noGrp="1"/>
          </p:cNvSpPr>
          <p:nvPr>
            <p:ph sz="half" idx="2"/>
          </p:nvPr>
        </p:nvSpPr>
        <p:spPr>
          <a:xfrm>
            <a:off x="838727" y="2472347"/>
            <a:ext cx="10652233" cy="4063837"/>
          </a:xfrm>
          <a:prstGeom prst="rect">
            <a:avLst/>
          </a:prstGeom>
          <a:ln>
            <a:solidFill>
              <a:srgbClr val="0282D0"/>
            </a:solidFill>
          </a:ln>
        </p:spPr>
        <p:txBody>
          <a:bodyPr>
            <a:normAutofit/>
          </a:bodyPr>
          <a:lstStyle>
            <a:lvl1pPr marL="0" indent="0">
              <a:lnSpc>
                <a:spcPct val="150000"/>
              </a:lnSpc>
              <a:buNone/>
              <a:defRPr sz="1200">
                <a:latin typeface="微软雅黑" panose="020B0503020204020204" pitchFamily="34" charset="-122"/>
                <a:ea typeface="微软雅黑" panose="020B0503020204020204" pitchFamily="34" charset="-122"/>
              </a:defRPr>
            </a:lvl1pPr>
            <a:lvl2pPr>
              <a:lnSpc>
                <a:spcPct val="150000"/>
              </a:lnSpc>
              <a:defRPr sz="1600">
                <a:latin typeface="微软雅黑" panose="020B0503020204020204" pitchFamily="34" charset="-122"/>
                <a:ea typeface="微软雅黑" panose="020B0503020204020204" pitchFamily="34" charset="-122"/>
              </a:defRPr>
            </a:lvl2pPr>
            <a:lvl3pPr marL="1218986" indent="0">
              <a:buNone/>
              <a:defRPr sz="2000">
                <a:latin typeface="微软雅黑" panose="020B0503020204020204" pitchFamily="34" charset="-122"/>
                <a:ea typeface="微软雅黑" panose="020B0503020204020204" pitchFamily="34" charset="-122"/>
              </a:defRPr>
            </a:lvl3pPr>
            <a:lvl4pPr marL="1828480" indent="0">
              <a:buNone/>
              <a:defRPr sz="2000">
                <a:latin typeface="微软雅黑" panose="020B0503020204020204" pitchFamily="34" charset="-122"/>
                <a:ea typeface="微软雅黑" panose="020B0503020204020204" pitchFamily="34" charset="-122"/>
              </a:defRPr>
            </a:lvl4pPr>
            <a:lvl5pPr>
              <a:defRPr sz="2000">
                <a:latin typeface="微软雅黑" panose="020B0503020204020204" pitchFamily="34" charset="-122"/>
                <a:ea typeface="微软雅黑" panose="020B0503020204020204" pitchFamily="34" charset="-122"/>
              </a:defRPr>
            </a:lvl5pPr>
          </a:lstStyle>
          <a:p>
            <a:pPr lvl="0"/>
            <a:r>
              <a:rPr lang="en-US" altLang="zh-CN" dirty="0"/>
              <a:t>Click to edit Master text styles</a:t>
            </a:r>
          </a:p>
        </p:txBody>
      </p:sp>
      <p:grpSp>
        <p:nvGrpSpPr>
          <p:cNvPr id="6" name="组合 73">
            <a:extLst>
              <a:ext uri="{FF2B5EF4-FFF2-40B4-BE49-F238E27FC236}">
                <a16:creationId xmlns:a16="http://schemas.microsoft.com/office/drawing/2014/main" id="{F3577512-7F0A-2522-4F8D-B6B757763087}"/>
              </a:ext>
            </a:extLst>
          </p:cNvPr>
          <p:cNvGrpSpPr/>
          <p:nvPr userDrawn="1"/>
        </p:nvGrpSpPr>
        <p:grpSpPr>
          <a:xfrm>
            <a:off x="4322823" y="1169068"/>
            <a:ext cx="327433" cy="251070"/>
            <a:chOff x="5928340" y="670992"/>
            <a:chExt cx="506444" cy="470018"/>
          </a:xfrm>
          <a:solidFill>
            <a:schemeClr val="bg1"/>
          </a:solidFill>
        </p:grpSpPr>
        <p:sp>
          <p:nvSpPr>
            <p:cNvPr id="24" name="Freeform 36">
              <a:extLst>
                <a:ext uri="{FF2B5EF4-FFF2-40B4-BE49-F238E27FC236}">
                  <a16:creationId xmlns:a16="http://schemas.microsoft.com/office/drawing/2014/main" id="{422F634D-CD7C-45FE-2691-EB26B8927117}"/>
                </a:ext>
              </a:extLst>
            </p:cNvPr>
            <p:cNvSpPr>
              <a:spLocks noEditPoints="1"/>
            </p:cNvSpPr>
            <p:nvPr/>
          </p:nvSpPr>
          <p:spPr bwMode="auto">
            <a:xfrm>
              <a:off x="5993909" y="670992"/>
              <a:ext cx="241151" cy="160240"/>
            </a:xfrm>
            <a:custGeom>
              <a:avLst/>
              <a:gdLst>
                <a:gd name="T0" fmla="*/ 133 w 372"/>
                <a:gd name="T1" fmla="*/ 185 h 247"/>
                <a:gd name="T2" fmla="*/ 118 w 372"/>
                <a:gd name="T3" fmla="*/ 152 h 247"/>
                <a:gd name="T4" fmla="*/ 136 w 372"/>
                <a:gd name="T5" fmla="*/ 115 h 247"/>
                <a:gd name="T6" fmla="*/ 180 w 372"/>
                <a:gd name="T7" fmla="*/ 100 h 247"/>
                <a:gd name="T8" fmla="*/ 180 w 372"/>
                <a:gd name="T9" fmla="*/ 84 h 247"/>
                <a:gd name="T10" fmla="*/ 205 w 372"/>
                <a:gd name="T11" fmla="*/ 84 h 247"/>
                <a:gd name="T12" fmla="*/ 205 w 372"/>
                <a:gd name="T13" fmla="*/ 99 h 247"/>
                <a:gd name="T14" fmla="*/ 246 w 372"/>
                <a:gd name="T15" fmla="*/ 114 h 247"/>
                <a:gd name="T16" fmla="*/ 263 w 372"/>
                <a:gd name="T17" fmla="*/ 152 h 247"/>
                <a:gd name="T18" fmla="*/ 221 w 372"/>
                <a:gd name="T19" fmla="*/ 152 h 247"/>
                <a:gd name="T20" fmla="*/ 215 w 372"/>
                <a:gd name="T21" fmla="*/ 136 h 247"/>
                <a:gd name="T22" fmla="*/ 167 w 372"/>
                <a:gd name="T23" fmla="*/ 134 h 247"/>
                <a:gd name="T24" fmla="*/ 167 w 372"/>
                <a:gd name="T25" fmla="*/ 156 h 247"/>
                <a:gd name="T26" fmla="*/ 217 w 372"/>
                <a:gd name="T27" fmla="*/ 171 h 247"/>
                <a:gd name="T28" fmla="*/ 251 w 372"/>
                <a:gd name="T29" fmla="*/ 188 h 247"/>
                <a:gd name="T30" fmla="*/ 266 w 372"/>
                <a:gd name="T31" fmla="*/ 223 h 247"/>
                <a:gd name="T32" fmla="*/ 265 w 372"/>
                <a:gd name="T33" fmla="*/ 234 h 247"/>
                <a:gd name="T34" fmla="*/ 259 w 372"/>
                <a:gd name="T35" fmla="*/ 246 h 247"/>
                <a:gd name="T36" fmla="*/ 222 w 372"/>
                <a:gd name="T37" fmla="*/ 230 h 247"/>
                <a:gd name="T38" fmla="*/ 217 w 372"/>
                <a:gd name="T39" fmla="*/ 217 h 247"/>
                <a:gd name="T40" fmla="*/ 133 w 372"/>
                <a:gd name="T41" fmla="*/ 185 h 247"/>
                <a:gd name="T42" fmla="*/ 191 w 372"/>
                <a:gd name="T43" fmla="*/ 39 h 247"/>
                <a:gd name="T44" fmla="*/ 83 w 372"/>
                <a:gd name="T45" fmla="*/ 83 h 247"/>
                <a:gd name="T46" fmla="*/ 39 w 372"/>
                <a:gd name="T47" fmla="*/ 191 h 247"/>
                <a:gd name="T48" fmla="*/ 44 w 372"/>
                <a:gd name="T49" fmla="*/ 231 h 247"/>
                <a:gd name="T50" fmla="*/ 9 w 372"/>
                <a:gd name="T51" fmla="*/ 247 h 247"/>
                <a:gd name="T52" fmla="*/ 0 w 372"/>
                <a:gd name="T53" fmla="*/ 191 h 247"/>
                <a:gd name="T54" fmla="*/ 56 w 372"/>
                <a:gd name="T55" fmla="*/ 56 h 247"/>
                <a:gd name="T56" fmla="*/ 191 w 372"/>
                <a:gd name="T57" fmla="*/ 0 h 247"/>
                <a:gd name="T58" fmla="*/ 326 w 372"/>
                <a:gd name="T59" fmla="*/ 56 h 247"/>
                <a:gd name="T60" fmla="*/ 372 w 372"/>
                <a:gd name="T61" fmla="*/ 132 h 247"/>
                <a:gd name="T62" fmla="*/ 339 w 372"/>
                <a:gd name="T63" fmla="*/ 152 h 247"/>
                <a:gd name="T64" fmla="*/ 299 w 372"/>
                <a:gd name="T65" fmla="*/ 83 h 247"/>
                <a:gd name="T66" fmla="*/ 191 w 372"/>
                <a:gd name="T67" fmla="*/ 39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2" h="247">
                  <a:moveTo>
                    <a:pt x="133" y="185"/>
                  </a:moveTo>
                  <a:cubicBezTo>
                    <a:pt x="123" y="177"/>
                    <a:pt x="118" y="166"/>
                    <a:pt x="118" y="152"/>
                  </a:cubicBezTo>
                  <a:cubicBezTo>
                    <a:pt x="118" y="136"/>
                    <a:pt x="124" y="124"/>
                    <a:pt x="136" y="115"/>
                  </a:cubicBezTo>
                  <a:cubicBezTo>
                    <a:pt x="147" y="105"/>
                    <a:pt x="160" y="100"/>
                    <a:pt x="180" y="100"/>
                  </a:cubicBezTo>
                  <a:cubicBezTo>
                    <a:pt x="180" y="84"/>
                    <a:pt x="180" y="84"/>
                    <a:pt x="180" y="84"/>
                  </a:cubicBezTo>
                  <a:cubicBezTo>
                    <a:pt x="205" y="84"/>
                    <a:pt x="205" y="84"/>
                    <a:pt x="205" y="84"/>
                  </a:cubicBezTo>
                  <a:cubicBezTo>
                    <a:pt x="205" y="99"/>
                    <a:pt x="205" y="99"/>
                    <a:pt x="205" y="99"/>
                  </a:cubicBezTo>
                  <a:cubicBezTo>
                    <a:pt x="224" y="100"/>
                    <a:pt x="235" y="104"/>
                    <a:pt x="246" y="114"/>
                  </a:cubicBezTo>
                  <a:cubicBezTo>
                    <a:pt x="257" y="123"/>
                    <a:pt x="262" y="136"/>
                    <a:pt x="263" y="152"/>
                  </a:cubicBezTo>
                  <a:cubicBezTo>
                    <a:pt x="221" y="152"/>
                    <a:pt x="221" y="152"/>
                    <a:pt x="221" y="152"/>
                  </a:cubicBezTo>
                  <a:cubicBezTo>
                    <a:pt x="220" y="145"/>
                    <a:pt x="218" y="140"/>
                    <a:pt x="215" y="136"/>
                  </a:cubicBezTo>
                  <a:cubicBezTo>
                    <a:pt x="208" y="128"/>
                    <a:pt x="176" y="128"/>
                    <a:pt x="167" y="134"/>
                  </a:cubicBezTo>
                  <a:cubicBezTo>
                    <a:pt x="161" y="139"/>
                    <a:pt x="160" y="151"/>
                    <a:pt x="167" y="156"/>
                  </a:cubicBezTo>
                  <a:cubicBezTo>
                    <a:pt x="175" y="162"/>
                    <a:pt x="205" y="167"/>
                    <a:pt x="217" y="171"/>
                  </a:cubicBezTo>
                  <a:cubicBezTo>
                    <a:pt x="232" y="176"/>
                    <a:pt x="244" y="181"/>
                    <a:pt x="251" y="188"/>
                  </a:cubicBezTo>
                  <a:cubicBezTo>
                    <a:pt x="261" y="197"/>
                    <a:pt x="266" y="208"/>
                    <a:pt x="266" y="223"/>
                  </a:cubicBezTo>
                  <a:cubicBezTo>
                    <a:pt x="266" y="227"/>
                    <a:pt x="266" y="231"/>
                    <a:pt x="265" y="234"/>
                  </a:cubicBezTo>
                  <a:cubicBezTo>
                    <a:pt x="263" y="238"/>
                    <a:pt x="261" y="242"/>
                    <a:pt x="259" y="246"/>
                  </a:cubicBezTo>
                  <a:cubicBezTo>
                    <a:pt x="247" y="240"/>
                    <a:pt x="235" y="235"/>
                    <a:pt x="222" y="230"/>
                  </a:cubicBezTo>
                  <a:cubicBezTo>
                    <a:pt x="223" y="225"/>
                    <a:pt x="221" y="220"/>
                    <a:pt x="217" y="217"/>
                  </a:cubicBezTo>
                  <a:cubicBezTo>
                    <a:pt x="200" y="204"/>
                    <a:pt x="158" y="207"/>
                    <a:pt x="133" y="185"/>
                  </a:cubicBezTo>
                  <a:close/>
                  <a:moveTo>
                    <a:pt x="191" y="39"/>
                  </a:moveTo>
                  <a:cubicBezTo>
                    <a:pt x="149" y="39"/>
                    <a:pt x="111" y="56"/>
                    <a:pt x="83" y="83"/>
                  </a:cubicBezTo>
                  <a:cubicBezTo>
                    <a:pt x="56" y="111"/>
                    <a:pt x="39" y="149"/>
                    <a:pt x="39" y="191"/>
                  </a:cubicBezTo>
                  <a:cubicBezTo>
                    <a:pt x="39" y="205"/>
                    <a:pt x="40" y="219"/>
                    <a:pt x="44" y="231"/>
                  </a:cubicBezTo>
                  <a:cubicBezTo>
                    <a:pt x="32" y="236"/>
                    <a:pt x="20" y="241"/>
                    <a:pt x="9" y="247"/>
                  </a:cubicBezTo>
                  <a:cubicBezTo>
                    <a:pt x="3" y="229"/>
                    <a:pt x="0" y="210"/>
                    <a:pt x="0" y="191"/>
                  </a:cubicBezTo>
                  <a:cubicBezTo>
                    <a:pt x="0" y="138"/>
                    <a:pt x="22" y="91"/>
                    <a:pt x="56" y="56"/>
                  </a:cubicBezTo>
                  <a:cubicBezTo>
                    <a:pt x="91" y="22"/>
                    <a:pt x="138" y="0"/>
                    <a:pt x="191" y="0"/>
                  </a:cubicBezTo>
                  <a:cubicBezTo>
                    <a:pt x="244" y="0"/>
                    <a:pt x="291" y="22"/>
                    <a:pt x="326" y="56"/>
                  </a:cubicBezTo>
                  <a:cubicBezTo>
                    <a:pt x="347" y="77"/>
                    <a:pt x="363" y="103"/>
                    <a:pt x="372" y="132"/>
                  </a:cubicBezTo>
                  <a:cubicBezTo>
                    <a:pt x="361" y="138"/>
                    <a:pt x="349" y="145"/>
                    <a:pt x="339" y="152"/>
                  </a:cubicBezTo>
                  <a:cubicBezTo>
                    <a:pt x="332" y="126"/>
                    <a:pt x="318" y="102"/>
                    <a:pt x="299" y="83"/>
                  </a:cubicBezTo>
                  <a:cubicBezTo>
                    <a:pt x="271" y="56"/>
                    <a:pt x="233" y="39"/>
                    <a:pt x="191"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9" tIns="34295" rIns="68589" bIns="34295" numCol="1" anchor="t" anchorCtr="0" compatLnSpc="1">
              <a:prstTxWarp prst="textNoShape">
                <a:avLst/>
              </a:prstTxWarp>
            </a:bodyPr>
            <a:lstStyle/>
            <a:p>
              <a:endParaRPr lang="zh-CN" altLang="en-US"/>
            </a:p>
          </p:txBody>
        </p:sp>
        <p:sp>
          <p:nvSpPr>
            <p:cNvPr id="25" name="Freeform 37">
              <a:extLst>
                <a:ext uri="{FF2B5EF4-FFF2-40B4-BE49-F238E27FC236}">
                  <a16:creationId xmlns:a16="http://schemas.microsoft.com/office/drawing/2014/main" id="{5EDFC11C-4BBC-87AA-F56B-71935FEDF9E8}"/>
                </a:ext>
              </a:extLst>
            </p:cNvPr>
            <p:cNvSpPr>
              <a:spLocks noEditPoints="1"/>
            </p:cNvSpPr>
            <p:nvPr/>
          </p:nvSpPr>
          <p:spPr bwMode="auto">
            <a:xfrm>
              <a:off x="6183208" y="766203"/>
              <a:ext cx="251576" cy="263409"/>
            </a:xfrm>
            <a:custGeom>
              <a:avLst/>
              <a:gdLst>
                <a:gd name="T0" fmla="*/ 41 w 388"/>
                <a:gd name="T1" fmla="*/ 59 h 406"/>
                <a:gd name="T2" fmla="*/ 185 w 388"/>
                <a:gd name="T3" fmla="*/ 0 h 406"/>
                <a:gd name="T4" fmla="*/ 329 w 388"/>
                <a:gd name="T5" fmla="*/ 59 h 406"/>
                <a:gd name="T6" fmla="*/ 388 w 388"/>
                <a:gd name="T7" fmla="*/ 203 h 406"/>
                <a:gd name="T8" fmla="*/ 329 w 388"/>
                <a:gd name="T9" fmla="*/ 347 h 406"/>
                <a:gd name="T10" fmla="*/ 185 w 388"/>
                <a:gd name="T11" fmla="*/ 406 h 406"/>
                <a:gd name="T12" fmla="*/ 111 w 388"/>
                <a:gd name="T13" fmla="*/ 393 h 406"/>
                <a:gd name="T14" fmla="*/ 116 w 388"/>
                <a:gd name="T15" fmla="*/ 342 h 406"/>
                <a:gd name="T16" fmla="*/ 36 w 388"/>
                <a:gd name="T17" fmla="*/ 149 h 406"/>
                <a:gd name="T18" fmla="*/ 0 w 388"/>
                <a:gd name="T19" fmla="*/ 119 h 406"/>
                <a:gd name="T20" fmla="*/ 41 w 388"/>
                <a:gd name="T21" fmla="*/ 59 h 406"/>
                <a:gd name="T22" fmla="*/ 123 w 388"/>
                <a:gd name="T23" fmla="*/ 197 h 406"/>
                <a:gd name="T24" fmla="*/ 107 w 388"/>
                <a:gd name="T25" fmla="*/ 161 h 406"/>
                <a:gd name="T26" fmla="*/ 126 w 388"/>
                <a:gd name="T27" fmla="*/ 121 h 406"/>
                <a:gd name="T28" fmla="*/ 173 w 388"/>
                <a:gd name="T29" fmla="*/ 105 h 406"/>
                <a:gd name="T30" fmla="*/ 173 w 388"/>
                <a:gd name="T31" fmla="*/ 88 h 406"/>
                <a:gd name="T32" fmla="*/ 200 w 388"/>
                <a:gd name="T33" fmla="*/ 88 h 406"/>
                <a:gd name="T34" fmla="*/ 200 w 388"/>
                <a:gd name="T35" fmla="*/ 104 h 406"/>
                <a:gd name="T36" fmla="*/ 244 w 388"/>
                <a:gd name="T37" fmla="*/ 120 h 406"/>
                <a:gd name="T38" fmla="*/ 262 w 388"/>
                <a:gd name="T39" fmla="*/ 161 h 406"/>
                <a:gd name="T40" fmla="*/ 217 w 388"/>
                <a:gd name="T41" fmla="*/ 161 h 406"/>
                <a:gd name="T42" fmla="*/ 211 w 388"/>
                <a:gd name="T43" fmla="*/ 144 h 406"/>
                <a:gd name="T44" fmla="*/ 160 w 388"/>
                <a:gd name="T45" fmla="*/ 142 h 406"/>
                <a:gd name="T46" fmla="*/ 159 w 388"/>
                <a:gd name="T47" fmla="*/ 165 h 406"/>
                <a:gd name="T48" fmla="*/ 213 w 388"/>
                <a:gd name="T49" fmla="*/ 181 h 406"/>
                <a:gd name="T50" fmla="*/ 250 w 388"/>
                <a:gd name="T51" fmla="*/ 200 h 406"/>
                <a:gd name="T52" fmla="*/ 265 w 388"/>
                <a:gd name="T53" fmla="*/ 237 h 406"/>
                <a:gd name="T54" fmla="*/ 248 w 388"/>
                <a:gd name="T55" fmla="*/ 279 h 406"/>
                <a:gd name="T56" fmla="*/ 198 w 388"/>
                <a:gd name="T57" fmla="*/ 296 h 406"/>
                <a:gd name="T58" fmla="*/ 198 w 388"/>
                <a:gd name="T59" fmla="*/ 318 h 406"/>
                <a:gd name="T60" fmla="*/ 172 w 388"/>
                <a:gd name="T61" fmla="*/ 318 h 406"/>
                <a:gd name="T62" fmla="*/ 172 w 388"/>
                <a:gd name="T63" fmla="*/ 296 h 406"/>
                <a:gd name="T64" fmla="*/ 123 w 388"/>
                <a:gd name="T65" fmla="*/ 279 h 406"/>
                <a:gd name="T66" fmla="*/ 105 w 388"/>
                <a:gd name="T67" fmla="*/ 233 h 406"/>
                <a:gd name="T68" fmla="*/ 152 w 388"/>
                <a:gd name="T69" fmla="*/ 233 h 406"/>
                <a:gd name="T70" fmla="*/ 158 w 388"/>
                <a:gd name="T71" fmla="*/ 254 h 406"/>
                <a:gd name="T72" fmla="*/ 212 w 388"/>
                <a:gd name="T73" fmla="*/ 256 h 406"/>
                <a:gd name="T74" fmla="*/ 213 w 388"/>
                <a:gd name="T75" fmla="*/ 231 h 406"/>
                <a:gd name="T76" fmla="*/ 123 w 388"/>
                <a:gd name="T77" fmla="*/ 197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8" h="406">
                  <a:moveTo>
                    <a:pt x="41" y="59"/>
                  </a:moveTo>
                  <a:cubicBezTo>
                    <a:pt x="78" y="22"/>
                    <a:pt x="129" y="0"/>
                    <a:pt x="185" y="0"/>
                  </a:cubicBezTo>
                  <a:cubicBezTo>
                    <a:pt x="241" y="0"/>
                    <a:pt x="292" y="22"/>
                    <a:pt x="329" y="59"/>
                  </a:cubicBezTo>
                  <a:cubicBezTo>
                    <a:pt x="366" y="96"/>
                    <a:pt x="388" y="147"/>
                    <a:pt x="388" y="203"/>
                  </a:cubicBezTo>
                  <a:cubicBezTo>
                    <a:pt x="388" y="259"/>
                    <a:pt x="366" y="310"/>
                    <a:pt x="329" y="347"/>
                  </a:cubicBezTo>
                  <a:cubicBezTo>
                    <a:pt x="292" y="384"/>
                    <a:pt x="241" y="406"/>
                    <a:pt x="185" y="406"/>
                  </a:cubicBezTo>
                  <a:cubicBezTo>
                    <a:pt x="159" y="406"/>
                    <a:pt x="134" y="401"/>
                    <a:pt x="111" y="393"/>
                  </a:cubicBezTo>
                  <a:cubicBezTo>
                    <a:pt x="114" y="376"/>
                    <a:pt x="116" y="359"/>
                    <a:pt x="116" y="342"/>
                  </a:cubicBezTo>
                  <a:cubicBezTo>
                    <a:pt x="116" y="270"/>
                    <a:pt x="87" y="200"/>
                    <a:pt x="36" y="149"/>
                  </a:cubicBezTo>
                  <a:cubicBezTo>
                    <a:pt x="25" y="138"/>
                    <a:pt x="13" y="128"/>
                    <a:pt x="0" y="119"/>
                  </a:cubicBezTo>
                  <a:cubicBezTo>
                    <a:pt x="10" y="96"/>
                    <a:pt x="24" y="76"/>
                    <a:pt x="41" y="59"/>
                  </a:cubicBezTo>
                  <a:close/>
                  <a:moveTo>
                    <a:pt x="123" y="197"/>
                  </a:moveTo>
                  <a:cubicBezTo>
                    <a:pt x="112" y="188"/>
                    <a:pt x="107" y="176"/>
                    <a:pt x="107" y="161"/>
                  </a:cubicBezTo>
                  <a:cubicBezTo>
                    <a:pt x="107" y="144"/>
                    <a:pt x="113" y="131"/>
                    <a:pt x="126" y="121"/>
                  </a:cubicBezTo>
                  <a:cubicBezTo>
                    <a:pt x="138" y="111"/>
                    <a:pt x="152" y="105"/>
                    <a:pt x="173" y="105"/>
                  </a:cubicBezTo>
                  <a:cubicBezTo>
                    <a:pt x="173" y="88"/>
                    <a:pt x="173" y="88"/>
                    <a:pt x="173" y="88"/>
                  </a:cubicBezTo>
                  <a:cubicBezTo>
                    <a:pt x="200" y="88"/>
                    <a:pt x="200" y="88"/>
                    <a:pt x="200" y="88"/>
                  </a:cubicBezTo>
                  <a:cubicBezTo>
                    <a:pt x="200" y="104"/>
                    <a:pt x="200" y="104"/>
                    <a:pt x="200" y="104"/>
                  </a:cubicBezTo>
                  <a:cubicBezTo>
                    <a:pt x="220" y="105"/>
                    <a:pt x="233" y="110"/>
                    <a:pt x="244" y="120"/>
                  </a:cubicBezTo>
                  <a:cubicBezTo>
                    <a:pt x="255" y="130"/>
                    <a:pt x="261" y="143"/>
                    <a:pt x="262" y="161"/>
                  </a:cubicBezTo>
                  <a:cubicBezTo>
                    <a:pt x="217" y="161"/>
                    <a:pt x="217" y="161"/>
                    <a:pt x="217" y="161"/>
                  </a:cubicBezTo>
                  <a:cubicBezTo>
                    <a:pt x="216" y="154"/>
                    <a:pt x="214" y="148"/>
                    <a:pt x="211" y="144"/>
                  </a:cubicBezTo>
                  <a:cubicBezTo>
                    <a:pt x="203" y="135"/>
                    <a:pt x="168" y="135"/>
                    <a:pt x="160" y="142"/>
                  </a:cubicBezTo>
                  <a:cubicBezTo>
                    <a:pt x="152" y="147"/>
                    <a:pt x="152" y="160"/>
                    <a:pt x="159" y="165"/>
                  </a:cubicBezTo>
                  <a:cubicBezTo>
                    <a:pt x="168" y="172"/>
                    <a:pt x="200" y="177"/>
                    <a:pt x="213" y="181"/>
                  </a:cubicBezTo>
                  <a:cubicBezTo>
                    <a:pt x="229" y="186"/>
                    <a:pt x="242" y="193"/>
                    <a:pt x="250" y="200"/>
                  </a:cubicBezTo>
                  <a:cubicBezTo>
                    <a:pt x="260" y="209"/>
                    <a:pt x="265" y="221"/>
                    <a:pt x="265" y="237"/>
                  </a:cubicBezTo>
                  <a:cubicBezTo>
                    <a:pt x="265" y="256"/>
                    <a:pt x="260" y="270"/>
                    <a:pt x="248" y="279"/>
                  </a:cubicBezTo>
                  <a:cubicBezTo>
                    <a:pt x="236" y="289"/>
                    <a:pt x="222" y="295"/>
                    <a:pt x="198" y="296"/>
                  </a:cubicBezTo>
                  <a:cubicBezTo>
                    <a:pt x="198" y="318"/>
                    <a:pt x="198" y="318"/>
                    <a:pt x="198" y="318"/>
                  </a:cubicBezTo>
                  <a:cubicBezTo>
                    <a:pt x="172" y="318"/>
                    <a:pt x="172" y="318"/>
                    <a:pt x="172" y="318"/>
                  </a:cubicBezTo>
                  <a:cubicBezTo>
                    <a:pt x="172" y="296"/>
                    <a:pt x="172" y="296"/>
                    <a:pt x="172" y="296"/>
                  </a:cubicBezTo>
                  <a:cubicBezTo>
                    <a:pt x="150" y="295"/>
                    <a:pt x="136" y="290"/>
                    <a:pt x="123" y="279"/>
                  </a:cubicBezTo>
                  <a:cubicBezTo>
                    <a:pt x="111" y="268"/>
                    <a:pt x="105" y="252"/>
                    <a:pt x="105" y="233"/>
                  </a:cubicBezTo>
                  <a:cubicBezTo>
                    <a:pt x="152" y="233"/>
                    <a:pt x="152" y="233"/>
                    <a:pt x="152" y="233"/>
                  </a:cubicBezTo>
                  <a:cubicBezTo>
                    <a:pt x="153" y="243"/>
                    <a:pt x="155" y="250"/>
                    <a:pt x="158" y="254"/>
                  </a:cubicBezTo>
                  <a:cubicBezTo>
                    <a:pt x="167" y="265"/>
                    <a:pt x="203" y="263"/>
                    <a:pt x="212" y="256"/>
                  </a:cubicBezTo>
                  <a:cubicBezTo>
                    <a:pt x="220" y="251"/>
                    <a:pt x="221" y="237"/>
                    <a:pt x="213" y="231"/>
                  </a:cubicBezTo>
                  <a:cubicBezTo>
                    <a:pt x="195" y="216"/>
                    <a:pt x="150" y="220"/>
                    <a:pt x="123" y="1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9" tIns="34295" rIns="68589" bIns="34295" numCol="1" anchor="t" anchorCtr="0" compatLnSpc="1">
              <a:prstTxWarp prst="textNoShape">
                <a:avLst/>
              </a:prstTxWarp>
            </a:bodyPr>
            <a:lstStyle/>
            <a:p>
              <a:endParaRPr lang="zh-CN" altLang="en-US"/>
            </a:p>
          </p:txBody>
        </p:sp>
        <p:sp>
          <p:nvSpPr>
            <p:cNvPr id="26" name="Freeform 38">
              <a:extLst>
                <a:ext uri="{FF2B5EF4-FFF2-40B4-BE49-F238E27FC236}">
                  <a16:creationId xmlns:a16="http://schemas.microsoft.com/office/drawing/2014/main" id="{3EE5CC63-BE1C-C9D9-4A58-E80C1B189749}"/>
                </a:ext>
              </a:extLst>
            </p:cNvPr>
            <p:cNvSpPr>
              <a:spLocks noEditPoints="1"/>
            </p:cNvSpPr>
            <p:nvPr/>
          </p:nvSpPr>
          <p:spPr bwMode="auto">
            <a:xfrm>
              <a:off x="5928340" y="836444"/>
              <a:ext cx="304799" cy="304566"/>
            </a:xfrm>
            <a:custGeom>
              <a:avLst/>
              <a:gdLst>
                <a:gd name="T0" fmla="*/ 235 w 470"/>
                <a:gd name="T1" fmla="*/ 57 h 470"/>
                <a:gd name="T2" fmla="*/ 109 w 470"/>
                <a:gd name="T3" fmla="*/ 109 h 470"/>
                <a:gd name="T4" fmla="*/ 57 w 470"/>
                <a:gd name="T5" fmla="*/ 235 h 470"/>
                <a:gd name="T6" fmla="*/ 109 w 470"/>
                <a:gd name="T7" fmla="*/ 361 h 470"/>
                <a:gd name="T8" fmla="*/ 235 w 470"/>
                <a:gd name="T9" fmla="*/ 413 h 470"/>
                <a:gd name="T10" fmla="*/ 361 w 470"/>
                <a:gd name="T11" fmla="*/ 361 h 470"/>
                <a:gd name="T12" fmla="*/ 413 w 470"/>
                <a:gd name="T13" fmla="*/ 235 h 470"/>
                <a:gd name="T14" fmla="*/ 361 w 470"/>
                <a:gd name="T15" fmla="*/ 109 h 470"/>
                <a:gd name="T16" fmla="*/ 235 w 470"/>
                <a:gd name="T17" fmla="*/ 57 h 470"/>
                <a:gd name="T18" fmla="*/ 170 w 470"/>
                <a:gd name="T19" fmla="*/ 228 h 470"/>
                <a:gd name="T20" fmla="*/ 154 w 470"/>
                <a:gd name="T21" fmla="*/ 191 h 470"/>
                <a:gd name="T22" fmla="*/ 173 w 470"/>
                <a:gd name="T23" fmla="*/ 149 h 470"/>
                <a:gd name="T24" fmla="*/ 222 w 470"/>
                <a:gd name="T25" fmla="*/ 132 h 470"/>
                <a:gd name="T26" fmla="*/ 222 w 470"/>
                <a:gd name="T27" fmla="*/ 114 h 470"/>
                <a:gd name="T28" fmla="*/ 251 w 470"/>
                <a:gd name="T29" fmla="*/ 114 h 470"/>
                <a:gd name="T30" fmla="*/ 251 w 470"/>
                <a:gd name="T31" fmla="*/ 132 h 470"/>
                <a:gd name="T32" fmla="*/ 296 w 470"/>
                <a:gd name="T33" fmla="*/ 148 h 470"/>
                <a:gd name="T34" fmla="*/ 314 w 470"/>
                <a:gd name="T35" fmla="*/ 190 h 470"/>
                <a:gd name="T36" fmla="*/ 267 w 470"/>
                <a:gd name="T37" fmla="*/ 190 h 470"/>
                <a:gd name="T38" fmla="*/ 262 w 470"/>
                <a:gd name="T39" fmla="*/ 173 h 470"/>
                <a:gd name="T40" fmla="*/ 208 w 470"/>
                <a:gd name="T41" fmla="*/ 171 h 470"/>
                <a:gd name="T42" fmla="*/ 208 w 470"/>
                <a:gd name="T43" fmla="*/ 196 h 470"/>
                <a:gd name="T44" fmla="*/ 264 w 470"/>
                <a:gd name="T45" fmla="*/ 212 h 470"/>
                <a:gd name="T46" fmla="*/ 302 w 470"/>
                <a:gd name="T47" fmla="*/ 231 h 470"/>
                <a:gd name="T48" fmla="*/ 318 w 470"/>
                <a:gd name="T49" fmla="*/ 271 h 470"/>
                <a:gd name="T50" fmla="*/ 300 w 470"/>
                <a:gd name="T51" fmla="*/ 314 h 470"/>
                <a:gd name="T52" fmla="*/ 248 w 470"/>
                <a:gd name="T53" fmla="*/ 333 h 470"/>
                <a:gd name="T54" fmla="*/ 248 w 470"/>
                <a:gd name="T55" fmla="*/ 355 h 470"/>
                <a:gd name="T56" fmla="*/ 219 w 470"/>
                <a:gd name="T57" fmla="*/ 355 h 470"/>
                <a:gd name="T58" fmla="*/ 219 w 470"/>
                <a:gd name="T59" fmla="*/ 333 h 470"/>
                <a:gd name="T60" fmla="*/ 171 w 470"/>
                <a:gd name="T61" fmla="*/ 313 h 470"/>
                <a:gd name="T62" fmla="*/ 151 w 470"/>
                <a:gd name="T63" fmla="*/ 266 h 470"/>
                <a:gd name="T64" fmla="*/ 201 w 470"/>
                <a:gd name="T65" fmla="*/ 266 h 470"/>
                <a:gd name="T66" fmla="*/ 207 w 470"/>
                <a:gd name="T67" fmla="*/ 288 h 470"/>
                <a:gd name="T68" fmla="*/ 263 w 470"/>
                <a:gd name="T69" fmla="*/ 290 h 470"/>
                <a:gd name="T70" fmla="*/ 264 w 470"/>
                <a:gd name="T71" fmla="*/ 264 h 470"/>
                <a:gd name="T72" fmla="*/ 170 w 470"/>
                <a:gd name="T73" fmla="*/ 228 h 470"/>
                <a:gd name="T74" fmla="*/ 69 w 470"/>
                <a:gd name="T75" fmla="*/ 69 h 470"/>
                <a:gd name="T76" fmla="*/ 235 w 470"/>
                <a:gd name="T77" fmla="*/ 0 h 470"/>
                <a:gd name="T78" fmla="*/ 401 w 470"/>
                <a:gd name="T79" fmla="*/ 69 h 470"/>
                <a:gd name="T80" fmla="*/ 470 w 470"/>
                <a:gd name="T81" fmla="*/ 235 h 470"/>
                <a:gd name="T82" fmla="*/ 401 w 470"/>
                <a:gd name="T83" fmla="*/ 401 h 470"/>
                <a:gd name="T84" fmla="*/ 235 w 470"/>
                <a:gd name="T85" fmla="*/ 470 h 470"/>
                <a:gd name="T86" fmla="*/ 69 w 470"/>
                <a:gd name="T87" fmla="*/ 401 h 470"/>
                <a:gd name="T88" fmla="*/ 0 w 470"/>
                <a:gd name="T89" fmla="*/ 235 h 470"/>
                <a:gd name="T90" fmla="*/ 69 w 470"/>
                <a:gd name="T91" fmla="*/ 69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70" h="470">
                  <a:moveTo>
                    <a:pt x="235" y="57"/>
                  </a:moveTo>
                  <a:cubicBezTo>
                    <a:pt x="186" y="57"/>
                    <a:pt x="141" y="77"/>
                    <a:pt x="109" y="109"/>
                  </a:cubicBezTo>
                  <a:cubicBezTo>
                    <a:pt x="77" y="141"/>
                    <a:pt x="57" y="186"/>
                    <a:pt x="57" y="235"/>
                  </a:cubicBezTo>
                  <a:cubicBezTo>
                    <a:pt x="57" y="284"/>
                    <a:pt x="77" y="328"/>
                    <a:pt x="109" y="361"/>
                  </a:cubicBezTo>
                  <a:cubicBezTo>
                    <a:pt x="141" y="393"/>
                    <a:pt x="186" y="413"/>
                    <a:pt x="235" y="413"/>
                  </a:cubicBezTo>
                  <a:cubicBezTo>
                    <a:pt x="284" y="413"/>
                    <a:pt x="328" y="393"/>
                    <a:pt x="361" y="361"/>
                  </a:cubicBezTo>
                  <a:cubicBezTo>
                    <a:pt x="393" y="328"/>
                    <a:pt x="413" y="284"/>
                    <a:pt x="413" y="235"/>
                  </a:cubicBezTo>
                  <a:cubicBezTo>
                    <a:pt x="413" y="186"/>
                    <a:pt x="393" y="141"/>
                    <a:pt x="361" y="109"/>
                  </a:cubicBezTo>
                  <a:cubicBezTo>
                    <a:pt x="328" y="77"/>
                    <a:pt x="284" y="57"/>
                    <a:pt x="235" y="57"/>
                  </a:cubicBezTo>
                  <a:close/>
                  <a:moveTo>
                    <a:pt x="170" y="228"/>
                  </a:moveTo>
                  <a:cubicBezTo>
                    <a:pt x="159" y="219"/>
                    <a:pt x="154" y="207"/>
                    <a:pt x="154" y="191"/>
                  </a:cubicBezTo>
                  <a:cubicBezTo>
                    <a:pt x="154" y="174"/>
                    <a:pt x="160" y="160"/>
                    <a:pt x="173" y="149"/>
                  </a:cubicBezTo>
                  <a:cubicBezTo>
                    <a:pt x="186" y="139"/>
                    <a:pt x="200" y="133"/>
                    <a:pt x="222" y="132"/>
                  </a:cubicBezTo>
                  <a:cubicBezTo>
                    <a:pt x="222" y="114"/>
                    <a:pt x="222" y="114"/>
                    <a:pt x="222" y="114"/>
                  </a:cubicBezTo>
                  <a:cubicBezTo>
                    <a:pt x="251" y="114"/>
                    <a:pt x="251" y="114"/>
                    <a:pt x="251" y="114"/>
                  </a:cubicBezTo>
                  <a:cubicBezTo>
                    <a:pt x="251" y="132"/>
                    <a:pt x="251" y="132"/>
                    <a:pt x="251" y="132"/>
                  </a:cubicBezTo>
                  <a:cubicBezTo>
                    <a:pt x="272" y="133"/>
                    <a:pt x="284" y="138"/>
                    <a:pt x="296" y="148"/>
                  </a:cubicBezTo>
                  <a:cubicBezTo>
                    <a:pt x="308" y="158"/>
                    <a:pt x="313" y="172"/>
                    <a:pt x="314" y="190"/>
                  </a:cubicBezTo>
                  <a:cubicBezTo>
                    <a:pt x="267" y="190"/>
                    <a:pt x="267" y="190"/>
                    <a:pt x="267" y="190"/>
                  </a:cubicBezTo>
                  <a:cubicBezTo>
                    <a:pt x="266" y="182"/>
                    <a:pt x="265" y="177"/>
                    <a:pt x="262" y="173"/>
                  </a:cubicBezTo>
                  <a:cubicBezTo>
                    <a:pt x="254" y="164"/>
                    <a:pt x="218" y="164"/>
                    <a:pt x="208" y="171"/>
                  </a:cubicBezTo>
                  <a:cubicBezTo>
                    <a:pt x="201" y="177"/>
                    <a:pt x="200" y="190"/>
                    <a:pt x="208" y="196"/>
                  </a:cubicBezTo>
                  <a:cubicBezTo>
                    <a:pt x="217" y="203"/>
                    <a:pt x="250" y="208"/>
                    <a:pt x="264" y="212"/>
                  </a:cubicBezTo>
                  <a:cubicBezTo>
                    <a:pt x="281" y="218"/>
                    <a:pt x="294" y="224"/>
                    <a:pt x="302" y="231"/>
                  </a:cubicBezTo>
                  <a:cubicBezTo>
                    <a:pt x="313" y="241"/>
                    <a:pt x="318" y="254"/>
                    <a:pt x="318" y="271"/>
                  </a:cubicBezTo>
                  <a:cubicBezTo>
                    <a:pt x="319" y="290"/>
                    <a:pt x="312" y="304"/>
                    <a:pt x="300" y="314"/>
                  </a:cubicBezTo>
                  <a:cubicBezTo>
                    <a:pt x="288" y="325"/>
                    <a:pt x="272" y="332"/>
                    <a:pt x="248" y="333"/>
                  </a:cubicBezTo>
                  <a:cubicBezTo>
                    <a:pt x="248" y="355"/>
                    <a:pt x="248" y="355"/>
                    <a:pt x="248" y="355"/>
                  </a:cubicBezTo>
                  <a:cubicBezTo>
                    <a:pt x="219" y="355"/>
                    <a:pt x="219" y="355"/>
                    <a:pt x="219" y="355"/>
                  </a:cubicBezTo>
                  <a:cubicBezTo>
                    <a:pt x="219" y="333"/>
                    <a:pt x="219" y="333"/>
                    <a:pt x="219" y="333"/>
                  </a:cubicBezTo>
                  <a:cubicBezTo>
                    <a:pt x="196" y="333"/>
                    <a:pt x="183" y="325"/>
                    <a:pt x="171" y="313"/>
                  </a:cubicBezTo>
                  <a:cubicBezTo>
                    <a:pt x="158" y="302"/>
                    <a:pt x="151" y="286"/>
                    <a:pt x="151" y="266"/>
                  </a:cubicBezTo>
                  <a:cubicBezTo>
                    <a:pt x="201" y="266"/>
                    <a:pt x="201" y="266"/>
                    <a:pt x="201" y="266"/>
                  </a:cubicBezTo>
                  <a:cubicBezTo>
                    <a:pt x="202" y="276"/>
                    <a:pt x="204" y="283"/>
                    <a:pt x="207" y="288"/>
                  </a:cubicBezTo>
                  <a:cubicBezTo>
                    <a:pt x="216" y="299"/>
                    <a:pt x="254" y="297"/>
                    <a:pt x="263" y="290"/>
                  </a:cubicBezTo>
                  <a:cubicBezTo>
                    <a:pt x="272" y="284"/>
                    <a:pt x="272" y="271"/>
                    <a:pt x="264" y="264"/>
                  </a:cubicBezTo>
                  <a:cubicBezTo>
                    <a:pt x="245" y="249"/>
                    <a:pt x="198" y="252"/>
                    <a:pt x="170" y="228"/>
                  </a:cubicBezTo>
                  <a:close/>
                  <a:moveTo>
                    <a:pt x="69" y="69"/>
                  </a:moveTo>
                  <a:cubicBezTo>
                    <a:pt x="111" y="26"/>
                    <a:pt x="170" y="0"/>
                    <a:pt x="235" y="0"/>
                  </a:cubicBezTo>
                  <a:cubicBezTo>
                    <a:pt x="300" y="0"/>
                    <a:pt x="359" y="26"/>
                    <a:pt x="401" y="69"/>
                  </a:cubicBezTo>
                  <a:cubicBezTo>
                    <a:pt x="444" y="111"/>
                    <a:pt x="470" y="170"/>
                    <a:pt x="470" y="235"/>
                  </a:cubicBezTo>
                  <a:cubicBezTo>
                    <a:pt x="470" y="300"/>
                    <a:pt x="444" y="359"/>
                    <a:pt x="401" y="401"/>
                  </a:cubicBezTo>
                  <a:cubicBezTo>
                    <a:pt x="359" y="444"/>
                    <a:pt x="300" y="470"/>
                    <a:pt x="235" y="470"/>
                  </a:cubicBezTo>
                  <a:cubicBezTo>
                    <a:pt x="170" y="470"/>
                    <a:pt x="111" y="444"/>
                    <a:pt x="69" y="401"/>
                  </a:cubicBezTo>
                  <a:cubicBezTo>
                    <a:pt x="26" y="359"/>
                    <a:pt x="0" y="300"/>
                    <a:pt x="0" y="235"/>
                  </a:cubicBezTo>
                  <a:cubicBezTo>
                    <a:pt x="0" y="170"/>
                    <a:pt x="26" y="111"/>
                    <a:pt x="69"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9" tIns="34295" rIns="68589" bIns="34295" numCol="1" anchor="t" anchorCtr="0" compatLnSpc="1">
              <a:prstTxWarp prst="textNoShape">
                <a:avLst/>
              </a:prstTxWarp>
            </a:bodyPr>
            <a:lstStyle/>
            <a:p>
              <a:endParaRPr lang="zh-CN" altLang="en-US"/>
            </a:p>
          </p:txBody>
        </p:sp>
      </p:grpSp>
      <p:grpSp>
        <p:nvGrpSpPr>
          <p:cNvPr id="16" name="组合 40">
            <a:extLst>
              <a:ext uri="{FF2B5EF4-FFF2-40B4-BE49-F238E27FC236}">
                <a16:creationId xmlns:a16="http://schemas.microsoft.com/office/drawing/2014/main" id="{8AAB1F44-ACDB-607C-B7E8-35635B24AA81}"/>
              </a:ext>
            </a:extLst>
          </p:cNvPr>
          <p:cNvGrpSpPr>
            <a:grpSpLocks/>
          </p:cNvGrpSpPr>
          <p:nvPr userDrawn="1"/>
        </p:nvGrpSpPr>
        <p:grpSpPr bwMode="auto">
          <a:xfrm>
            <a:off x="277962" y="1113221"/>
            <a:ext cx="884716" cy="853876"/>
            <a:chOff x="0" y="0"/>
            <a:chExt cx="1155700" cy="1155698"/>
          </a:xfrm>
          <a:solidFill>
            <a:schemeClr val="bg1">
              <a:lumMod val="65000"/>
            </a:schemeClr>
          </a:solidFill>
        </p:grpSpPr>
        <p:sp>
          <p:nvSpPr>
            <p:cNvPr id="17" name="Oval 33">
              <a:extLst>
                <a:ext uri="{FF2B5EF4-FFF2-40B4-BE49-F238E27FC236}">
                  <a16:creationId xmlns:a16="http://schemas.microsoft.com/office/drawing/2014/main" id="{F92DABE3-AA67-1DDC-F60C-D77D4810F9E6}"/>
                </a:ext>
              </a:extLst>
            </p:cNvPr>
            <p:cNvSpPr>
              <a:spLocks noChangeArrowheads="1"/>
            </p:cNvSpPr>
            <p:nvPr/>
          </p:nvSpPr>
          <p:spPr bwMode="auto">
            <a:xfrm>
              <a:off x="0" y="0"/>
              <a:ext cx="1155700" cy="1155698"/>
            </a:xfrm>
            <a:prstGeom prst="ellipse">
              <a:avLst/>
            </a:prstGeom>
            <a:solidFill>
              <a:srgbClr val="2EA7E0"/>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spcBef>
                  <a:spcPct val="20000"/>
                </a:spcBef>
                <a:buChar char="•"/>
                <a:defRPr sz="2000">
                  <a:solidFill>
                    <a:schemeClr val="accent1"/>
                  </a:solidFill>
                  <a:latin typeface="Arial" pitchFamily="34" charset="0"/>
                  <a:ea typeface="微软雅黑" pitchFamily="34" charset="-122"/>
                </a:defRPr>
              </a:lvl1pPr>
              <a:lvl2pPr marL="742950" indent="-285750" eaLnBrk="0" hangingPunct="0">
                <a:spcBef>
                  <a:spcPct val="20000"/>
                </a:spcBef>
                <a:buChar char="–"/>
                <a:defRPr sz="2000">
                  <a:solidFill>
                    <a:schemeClr val="accent1"/>
                  </a:solidFill>
                  <a:latin typeface="Arial" pitchFamily="34" charset="0"/>
                  <a:ea typeface="仿宋_GB2312" pitchFamily="1" charset="-122"/>
                </a:defRPr>
              </a:lvl2pPr>
              <a:lvl3pPr marL="1143000" indent="-228600" eaLnBrk="0" hangingPunct="0">
                <a:spcBef>
                  <a:spcPct val="20000"/>
                </a:spcBef>
                <a:buChar char="•"/>
                <a:defRPr sz="2400">
                  <a:solidFill>
                    <a:schemeClr val="tx1"/>
                  </a:solidFill>
                  <a:latin typeface="Arial" pitchFamily="34" charset="0"/>
                  <a:ea typeface="宋体" pitchFamily="2" charset="-122"/>
                </a:defRPr>
              </a:lvl3pPr>
              <a:lvl4pPr marL="1600200" indent="-228600" eaLnBrk="0" hangingPunct="0">
                <a:spcBef>
                  <a:spcPct val="20000"/>
                </a:spcBef>
                <a:buChar char="–"/>
                <a:defRPr sz="2000">
                  <a:solidFill>
                    <a:schemeClr val="tx1"/>
                  </a:solidFill>
                  <a:latin typeface="Arial" pitchFamily="34" charset="0"/>
                  <a:ea typeface="宋体" pitchFamily="2" charset="-122"/>
                </a:defRPr>
              </a:lvl4pPr>
              <a:lvl5pPr marL="2057400" indent="-228600" eaLnBrk="0" hangingPunct="0">
                <a:spcBef>
                  <a:spcPct val="20000"/>
                </a:spcBef>
                <a:buChar char="»"/>
                <a:defRPr sz="2000">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pitchFamily="34" charset="0"/>
                  <a:ea typeface="宋体" pitchFamily="2" charset="-122"/>
                </a:defRPr>
              </a:lvl9pPr>
            </a:lstStyle>
            <a:p>
              <a:pPr eaLnBrk="1" hangingPunct="1">
                <a:spcBef>
                  <a:spcPct val="0"/>
                </a:spcBef>
                <a:buFontTx/>
                <a:buNone/>
              </a:pPr>
              <a:endParaRPr lang="zh-CN" altLang="en-US" sz="1300">
                <a:solidFill>
                  <a:schemeClr val="tx1"/>
                </a:solidFill>
                <a:ea typeface="宋体" pitchFamily="2" charset="-122"/>
              </a:endParaRPr>
            </a:p>
          </p:txBody>
        </p:sp>
        <p:sp>
          <p:nvSpPr>
            <p:cNvPr id="18" name="Freeform 36">
              <a:extLst>
                <a:ext uri="{FF2B5EF4-FFF2-40B4-BE49-F238E27FC236}">
                  <a16:creationId xmlns:a16="http://schemas.microsoft.com/office/drawing/2014/main" id="{D97350B2-2CEF-DE2C-7503-6ED4C1857D33}"/>
                </a:ext>
              </a:extLst>
            </p:cNvPr>
            <p:cNvSpPr>
              <a:spLocks noEditPoints="1"/>
            </p:cNvSpPr>
            <p:nvPr/>
          </p:nvSpPr>
          <p:spPr bwMode="auto">
            <a:xfrm>
              <a:off x="261937" y="217487"/>
              <a:ext cx="712788" cy="701675"/>
            </a:xfrm>
            <a:custGeom>
              <a:avLst/>
              <a:gdLst>
                <a:gd name="T0" fmla="*/ 188097 w 792"/>
                <a:gd name="T1" fmla="*/ 307152 h 779"/>
                <a:gd name="T2" fmla="*/ 249296 w 792"/>
                <a:gd name="T3" fmla="*/ 200865 h 779"/>
                <a:gd name="T4" fmla="*/ 350994 w 792"/>
                <a:gd name="T5" fmla="*/ 290938 h 779"/>
                <a:gd name="T6" fmla="*/ 264596 w 792"/>
                <a:gd name="T7" fmla="*/ 182850 h 779"/>
                <a:gd name="T8" fmla="*/ 350994 w 792"/>
                <a:gd name="T9" fmla="*/ 290938 h 779"/>
                <a:gd name="T10" fmla="*/ 350994 w 792"/>
                <a:gd name="T11" fmla="*/ 290938 h 779"/>
                <a:gd name="T12" fmla="*/ 420293 w 792"/>
                <a:gd name="T13" fmla="*/ 174743 h 779"/>
                <a:gd name="T14" fmla="*/ 442793 w 792"/>
                <a:gd name="T15" fmla="*/ 163034 h 779"/>
                <a:gd name="T16" fmla="*/ 445493 w 792"/>
                <a:gd name="T17" fmla="*/ 182850 h 779"/>
                <a:gd name="T18" fmla="*/ 439193 w 792"/>
                <a:gd name="T19" fmla="*/ 215276 h 779"/>
                <a:gd name="T20" fmla="*/ 418493 w 792"/>
                <a:gd name="T21" fmla="*/ 207170 h 779"/>
                <a:gd name="T22" fmla="*/ 393293 w 792"/>
                <a:gd name="T23" fmla="*/ 185552 h 779"/>
                <a:gd name="T24" fmla="*/ 410393 w 792"/>
                <a:gd name="T25" fmla="*/ 172942 h 779"/>
                <a:gd name="T26" fmla="*/ 442793 w 792"/>
                <a:gd name="T27" fmla="*/ 163034 h 779"/>
                <a:gd name="T28" fmla="*/ 337494 w 792"/>
                <a:gd name="T29" fmla="*/ 308953 h 779"/>
                <a:gd name="T30" fmla="*/ 325795 w 792"/>
                <a:gd name="T31" fmla="*/ 440461 h 779"/>
                <a:gd name="T32" fmla="*/ 371694 w 792"/>
                <a:gd name="T33" fmla="*/ 320663 h 779"/>
                <a:gd name="T34" fmla="*/ 280795 w 792"/>
                <a:gd name="T35" fmla="*/ 268420 h 779"/>
                <a:gd name="T36" fmla="*/ 246596 w 792"/>
                <a:gd name="T37" fmla="*/ 280130 h 779"/>
                <a:gd name="T38" fmla="*/ 292495 w 792"/>
                <a:gd name="T39" fmla="*/ 440461 h 779"/>
                <a:gd name="T40" fmla="*/ 280795 w 792"/>
                <a:gd name="T41" fmla="*/ 268420 h 779"/>
                <a:gd name="T42" fmla="*/ 416693 w 792"/>
                <a:gd name="T43" fmla="*/ 240497 h 779"/>
                <a:gd name="T44" fmla="*/ 404993 w 792"/>
                <a:gd name="T45" fmla="*/ 440461 h 779"/>
                <a:gd name="T46" fmla="*/ 450892 w 792"/>
                <a:gd name="T47" fmla="*/ 253107 h 779"/>
                <a:gd name="T48" fmla="*/ 201597 w 792"/>
                <a:gd name="T49" fmla="*/ 351288 h 779"/>
                <a:gd name="T50" fmla="*/ 167397 w 792"/>
                <a:gd name="T51" fmla="*/ 362997 h 779"/>
                <a:gd name="T52" fmla="*/ 213296 w 792"/>
                <a:gd name="T53" fmla="*/ 440461 h 779"/>
                <a:gd name="T54" fmla="*/ 201597 w 792"/>
                <a:gd name="T55" fmla="*/ 351288 h 779"/>
                <a:gd name="T56" fmla="*/ 122398 w 792"/>
                <a:gd name="T57" fmla="*/ 440461 h 779"/>
                <a:gd name="T58" fmla="*/ 110698 w 792"/>
                <a:gd name="T59" fmla="*/ 170240 h 779"/>
                <a:gd name="T60" fmla="*/ 134098 w 792"/>
                <a:gd name="T61" fmla="*/ 170240 h 779"/>
                <a:gd name="T62" fmla="*/ 477892 w 792"/>
                <a:gd name="T63" fmla="*/ 417042 h 779"/>
                <a:gd name="T64" fmla="*/ 477892 w 792"/>
                <a:gd name="T65" fmla="*/ 440461 h 779"/>
                <a:gd name="T66" fmla="*/ 110698 w 792"/>
                <a:gd name="T67" fmla="*/ 428751 h 779"/>
                <a:gd name="T68" fmla="*/ 477892 w 792"/>
                <a:gd name="T69" fmla="*/ 417042 h 779"/>
                <a:gd name="T70" fmla="*/ 611990 w 792"/>
                <a:gd name="T71" fmla="*/ 701675 h 779"/>
                <a:gd name="T72" fmla="*/ 436493 w 792"/>
                <a:gd name="T73" fmla="*/ 566564 h 779"/>
                <a:gd name="T74" fmla="*/ 0 w 792"/>
                <a:gd name="T75" fmla="*/ 299045 h 779"/>
                <a:gd name="T76" fmla="*/ 599390 w 792"/>
                <a:gd name="T77" fmla="*/ 299045 h 779"/>
                <a:gd name="T78" fmla="*/ 677689 w 792"/>
                <a:gd name="T79" fmla="*/ 544947 h 779"/>
                <a:gd name="T80" fmla="*/ 300595 w 792"/>
                <a:gd name="T81" fmla="*/ 561160 h 779"/>
                <a:gd name="T82" fmla="*/ 561591 w 792"/>
                <a:gd name="T83" fmla="*/ 299045 h 779"/>
                <a:gd name="T84" fmla="*/ 38699 w 792"/>
                <a:gd name="T85" fmla="*/ 299045 h 77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92" h="779">
                  <a:moveTo>
                    <a:pt x="297" y="240"/>
                  </a:moveTo>
                  <a:lnTo>
                    <a:pt x="209" y="341"/>
                  </a:lnTo>
                  <a:lnTo>
                    <a:pt x="188" y="323"/>
                  </a:lnTo>
                  <a:lnTo>
                    <a:pt x="277" y="223"/>
                  </a:lnTo>
                  <a:lnTo>
                    <a:pt x="297" y="240"/>
                  </a:lnTo>
                  <a:close/>
                  <a:moveTo>
                    <a:pt x="390" y="323"/>
                  </a:moveTo>
                  <a:lnTo>
                    <a:pt x="276" y="224"/>
                  </a:lnTo>
                  <a:lnTo>
                    <a:pt x="294" y="203"/>
                  </a:lnTo>
                  <a:lnTo>
                    <a:pt x="408" y="303"/>
                  </a:lnTo>
                  <a:lnTo>
                    <a:pt x="390" y="323"/>
                  </a:lnTo>
                  <a:close/>
                  <a:moveTo>
                    <a:pt x="487" y="212"/>
                  </a:moveTo>
                  <a:lnTo>
                    <a:pt x="390" y="323"/>
                  </a:lnTo>
                  <a:lnTo>
                    <a:pt x="369" y="305"/>
                  </a:lnTo>
                  <a:lnTo>
                    <a:pt x="467" y="194"/>
                  </a:lnTo>
                  <a:lnTo>
                    <a:pt x="487" y="212"/>
                  </a:lnTo>
                  <a:close/>
                  <a:moveTo>
                    <a:pt x="492" y="181"/>
                  </a:moveTo>
                  <a:cubicBezTo>
                    <a:pt x="497" y="179"/>
                    <a:pt x="500" y="182"/>
                    <a:pt x="499" y="187"/>
                  </a:cubicBezTo>
                  <a:lnTo>
                    <a:pt x="495" y="203"/>
                  </a:lnTo>
                  <a:cubicBezTo>
                    <a:pt x="494" y="209"/>
                    <a:pt x="492" y="217"/>
                    <a:pt x="491" y="222"/>
                  </a:cubicBezTo>
                  <a:lnTo>
                    <a:pt x="488" y="239"/>
                  </a:lnTo>
                  <a:cubicBezTo>
                    <a:pt x="487" y="244"/>
                    <a:pt x="483" y="245"/>
                    <a:pt x="479" y="242"/>
                  </a:cubicBezTo>
                  <a:lnTo>
                    <a:pt x="465" y="230"/>
                  </a:lnTo>
                  <a:cubicBezTo>
                    <a:pt x="461" y="227"/>
                    <a:pt x="455" y="221"/>
                    <a:pt x="451" y="217"/>
                  </a:cubicBezTo>
                  <a:lnTo>
                    <a:pt x="437" y="206"/>
                  </a:lnTo>
                  <a:cubicBezTo>
                    <a:pt x="433" y="202"/>
                    <a:pt x="434" y="198"/>
                    <a:pt x="439" y="197"/>
                  </a:cubicBezTo>
                  <a:lnTo>
                    <a:pt x="456" y="192"/>
                  </a:lnTo>
                  <a:cubicBezTo>
                    <a:pt x="461" y="190"/>
                    <a:pt x="470" y="187"/>
                    <a:pt x="475" y="186"/>
                  </a:cubicBezTo>
                  <a:lnTo>
                    <a:pt x="492" y="181"/>
                  </a:lnTo>
                  <a:close/>
                  <a:moveTo>
                    <a:pt x="400" y="343"/>
                  </a:moveTo>
                  <a:lnTo>
                    <a:pt x="375" y="343"/>
                  </a:lnTo>
                  <a:cubicBezTo>
                    <a:pt x="368" y="343"/>
                    <a:pt x="362" y="349"/>
                    <a:pt x="362" y="356"/>
                  </a:cubicBezTo>
                  <a:lnTo>
                    <a:pt x="362" y="489"/>
                  </a:lnTo>
                  <a:lnTo>
                    <a:pt x="413" y="489"/>
                  </a:lnTo>
                  <a:lnTo>
                    <a:pt x="413" y="356"/>
                  </a:lnTo>
                  <a:cubicBezTo>
                    <a:pt x="413" y="349"/>
                    <a:pt x="407" y="343"/>
                    <a:pt x="400" y="343"/>
                  </a:cubicBezTo>
                  <a:close/>
                  <a:moveTo>
                    <a:pt x="312" y="298"/>
                  </a:moveTo>
                  <a:lnTo>
                    <a:pt x="287" y="298"/>
                  </a:lnTo>
                  <a:cubicBezTo>
                    <a:pt x="280" y="298"/>
                    <a:pt x="274" y="304"/>
                    <a:pt x="274" y="311"/>
                  </a:cubicBezTo>
                  <a:lnTo>
                    <a:pt x="274" y="489"/>
                  </a:lnTo>
                  <a:lnTo>
                    <a:pt x="325" y="489"/>
                  </a:lnTo>
                  <a:lnTo>
                    <a:pt x="325" y="311"/>
                  </a:lnTo>
                  <a:cubicBezTo>
                    <a:pt x="325" y="304"/>
                    <a:pt x="319" y="298"/>
                    <a:pt x="312" y="298"/>
                  </a:cubicBezTo>
                  <a:close/>
                  <a:moveTo>
                    <a:pt x="488" y="267"/>
                  </a:moveTo>
                  <a:lnTo>
                    <a:pt x="463" y="267"/>
                  </a:lnTo>
                  <a:cubicBezTo>
                    <a:pt x="456" y="267"/>
                    <a:pt x="450" y="273"/>
                    <a:pt x="450" y="281"/>
                  </a:cubicBezTo>
                  <a:lnTo>
                    <a:pt x="450" y="489"/>
                  </a:lnTo>
                  <a:lnTo>
                    <a:pt x="501" y="489"/>
                  </a:lnTo>
                  <a:lnTo>
                    <a:pt x="501" y="281"/>
                  </a:lnTo>
                  <a:cubicBezTo>
                    <a:pt x="501" y="273"/>
                    <a:pt x="495" y="267"/>
                    <a:pt x="488" y="267"/>
                  </a:cubicBezTo>
                  <a:close/>
                  <a:moveTo>
                    <a:pt x="224" y="390"/>
                  </a:moveTo>
                  <a:lnTo>
                    <a:pt x="200" y="390"/>
                  </a:lnTo>
                  <a:cubicBezTo>
                    <a:pt x="192" y="390"/>
                    <a:pt x="186" y="396"/>
                    <a:pt x="186" y="403"/>
                  </a:cubicBezTo>
                  <a:lnTo>
                    <a:pt x="186" y="489"/>
                  </a:lnTo>
                  <a:lnTo>
                    <a:pt x="237" y="489"/>
                  </a:lnTo>
                  <a:lnTo>
                    <a:pt x="237" y="403"/>
                  </a:lnTo>
                  <a:cubicBezTo>
                    <a:pt x="237" y="396"/>
                    <a:pt x="231" y="390"/>
                    <a:pt x="224" y="390"/>
                  </a:cubicBezTo>
                  <a:close/>
                  <a:moveTo>
                    <a:pt x="149" y="476"/>
                  </a:moveTo>
                  <a:cubicBezTo>
                    <a:pt x="149" y="483"/>
                    <a:pt x="144" y="489"/>
                    <a:pt x="136" y="489"/>
                  </a:cubicBezTo>
                  <a:cubicBezTo>
                    <a:pt x="129" y="489"/>
                    <a:pt x="123" y="483"/>
                    <a:pt x="123" y="476"/>
                  </a:cubicBezTo>
                  <a:lnTo>
                    <a:pt x="123" y="189"/>
                  </a:lnTo>
                  <a:cubicBezTo>
                    <a:pt x="123" y="182"/>
                    <a:pt x="129" y="176"/>
                    <a:pt x="136" y="176"/>
                  </a:cubicBezTo>
                  <a:cubicBezTo>
                    <a:pt x="143" y="176"/>
                    <a:pt x="149" y="182"/>
                    <a:pt x="149" y="189"/>
                  </a:cubicBezTo>
                  <a:lnTo>
                    <a:pt x="149" y="476"/>
                  </a:lnTo>
                  <a:close/>
                  <a:moveTo>
                    <a:pt x="531" y="463"/>
                  </a:moveTo>
                  <a:cubicBezTo>
                    <a:pt x="538" y="463"/>
                    <a:pt x="544" y="469"/>
                    <a:pt x="544" y="476"/>
                  </a:cubicBezTo>
                  <a:cubicBezTo>
                    <a:pt x="544" y="483"/>
                    <a:pt x="538" y="489"/>
                    <a:pt x="531" y="489"/>
                  </a:cubicBezTo>
                  <a:lnTo>
                    <a:pt x="136" y="489"/>
                  </a:lnTo>
                  <a:cubicBezTo>
                    <a:pt x="129" y="489"/>
                    <a:pt x="123" y="483"/>
                    <a:pt x="123" y="476"/>
                  </a:cubicBezTo>
                  <a:cubicBezTo>
                    <a:pt x="123" y="469"/>
                    <a:pt x="129" y="463"/>
                    <a:pt x="136" y="463"/>
                  </a:cubicBezTo>
                  <a:lnTo>
                    <a:pt x="531" y="463"/>
                  </a:lnTo>
                  <a:close/>
                  <a:moveTo>
                    <a:pt x="753" y="750"/>
                  </a:moveTo>
                  <a:cubicBezTo>
                    <a:pt x="732" y="770"/>
                    <a:pt x="706" y="779"/>
                    <a:pt x="680" y="779"/>
                  </a:cubicBezTo>
                  <a:cubicBezTo>
                    <a:pt x="654" y="779"/>
                    <a:pt x="628" y="770"/>
                    <a:pt x="608" y="750"/>
                  </a:cubicBezTo>
                  <a:lnTo>
                    <a:pt x="485" y="629"/>
                  </a:lnTo>
                  <a:cubicBezTo>
                    <a:pt x="440" y="653"/>
                    <a:pt x="388" y="666"/>
                    <a:pt x="334" y="666"/>
                  </a:cubicBezTo>
                  <a:cubicBezTo>
                    <a:pt x="149" y="666"/>
                    <a:pt x="0" y="517"/>
                    <a:pt x="0" y="332"/>
                  </a:cubicBezTo>
                  <a:cubicBezTo>
                    <a:pt x="0" y="149"/>
                    <a:pt x="149" y="0"/>
                    <a:pt x="334" y="0"/>
                  </a:cubicBezTo>
                  <a:cubicBezTo>
                    <a:pt x="517" y="0"/>
                    <a:pt x="666" y="149"/>
                    <a:pt x="666" y="332"/>
                  </a:cubicBezTo>
                  <a:cubicBezTo>
                    <a:pt x="666" y="387"/>
                    <a:pt x="653" y="439"/>
                    <a:pt x="630" y="484"/>
                  </a:cubicBezTo>
                  <a:lnTo>
                    <a:pt x="753" y="605"/>
                  </a:lnTo>
                  <a:cubicBezTo>
                    <a:pt x="792" y="645"/>
                    <a:pt x="792" y="709"/>
                    <a:pt x="753" y="750"/>
                  </a:cubicBezTo>
                  <a:close/>
                  <a:moveTo>
                    <a:pt x="334" y="623"/>
                  </a:moveTo>
                  <a:lnTo>
                    <a:pt x="334" y="623"/>
                  </a:lnTo>
                  <a:cubicBezTo>
                    <a:pt x="494" y="623"/>
                    <a:pt x="624" y="493"/>
                    <a:pt x="624" y="332"/>
                  </a:cubicBezTo>
                  <a:cubicBezTo>
                    <a:pt x="624" y="172"/>
                    <a:pt x="494" y="42"/>
                    <a:pt x="334" y="42"/>
                  </a:cubicBezTo>
                  <a:cubicBezTo>
                    <a:pt x="173" y="42"/>
                    <a:pt x="43" y="172"/>
                    <a:pt x="43" y="332"/>
                  </a:cubicBezTo>
                  <a:cubicBezTo>
                    <a:pt x="43" y="493"/>
                    <a:pt x="173" y="623"/>
                    <a:pt x="334" y="62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1" name="矩形 67">
            <a:extLst>
              <a:ext uri="{FF2B5EF4-FFF2-40B4-BE49-F238E27FC236}">
                <a16:creationId xmlns:a16="http://schemas.microsoft.com/office/drawing/2014/main" id="{6ABA95C0-806D-ECB1-8A2F-307099397213}"/>
              </a:ext>
            </a:extLst>
          </p:cNvPr>
          <p:cNvSpPr/>
          <p:nvPr userDrawn="1"/>
        </p:nvSpPr>
        <p:spPr>
          <a:xfrm>
            <a:off x="838679" y="2227700"/>
            <a:ext cx="10652234" cy="244647"/>
          </a:xfrm>
          <a:prstGeom prst="rect">
            <a:avLst/>
          </a:prstGeom>
          <a:solidFill>
            <a:srgbClr val="0282D0"/>
          </a:solidFill>
          <a:ln w="127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rgbClr val="EEFFFD"/>
                </a:solidFill>
                <a:latin typeface="Franklin Gothic Book"/>
                <a:ea typeface="+mn-ea"/>
                <a:cs typeface="+mn-cs"/>
              </a:defRPr>
            </a:lvl1pPr>
            <a:lvl2pPr marL="457200" algn="l" defTabSz="914400" rtl="0" eaLnBrk="1" latinLnBrk="0" hangingPunct="1">
              <a:defRPr sz="1800" kern="1200">
                <a:solidFill>
                  <a:srgbClr val="EEFFFD"/>
                </a:solidFill>
                <a:latin typeface="Franklin Gothic Book"/>
                <a:ea typeface="+mn-ea"/>
                <a:cs typeface="+mn-cs"/>
              </a:defRPr>
            </a:lvl2pPr>
            <a:lvl3pPr marL="914400" algn="l" defTabSz="914400" rtl="0" eaLnBrk="1" latinLnBrk="0" hangingPunct="1">
              <a:defRPr sz="1800" kern="1200">
                <a:solidFill>
                  <a:srgbClr val="EEFFFD"/>
                </a:solidFill>
                <a:latin typeface="Franklin Gothic Book"/>
                <a:ea typeface="+mn-ea"/>
                <a:cs typeface="+mn-cs"/>
              </a:defRPr>
            </a:lvl3pPr>
            <a:lvl4pPr marL="1371600" algn="l" defTabSz="914400" rtl="0" eaLnBrk="1" latinLnBrk="0" hangingPunct="1">
              <a:defRPr sz="1800" kern="1200">
                <a:solidFill>
                  <a:srgbClr val="EEFFFD"/>
                </a:solidFill>
                <a:latin typeface="Franklin Gothic Book"/>
                <a:ea typeface="+mn-ea"/>
                <a:cs typeface="+mn-cs"/>
              </a:defRPr>
            </a:lvl4pPr>
            <a:lvl5pPr marL="1828800" algn="l" defTabSz="914400" rtl="0" eaLnBrk="1" latinLnBrk="0" hangingPunct="1">
              <a:defRPr sz="1800" kern="1200">
                <a:solidFill>
                  <a:srgbClr val="EEFFFD"/>
                </a:solidFill>
                <a:latin typeface="Franklin Gothic Book"/>
                <a:ea typeface="+mn-ea"/>
                <a:cs typeface="+mn-cs"/>
              </a:defRPr>
            </a:lvl5pPr>
            <a:lvl6pPr marL="2286000" algn="l" defTabSz="914400" rtl="0" eaLnBrk="1" latinLnBrk="0" hangingPunct="1">
              <a:defRPr sz="1800" kern="1200">
                <a:solidFill>
                  <a:srgbClr val="EEFFFD"/>
                </a:solidFill>
                <a:latin typeface="Franklin Gothic Book"/>
                <a:ea typeface="+mn-ea"/>
                <a:cs typeface="+mn-cs"/>
              </a:defRPr>
            </a:lvl6pPr>
            <a:lvl7pPr marL="2743200" algn="l" defTabSz="914400" rtl="0" eaLnBrk="1" latinLnBrk="0" hangingPunct="1">
              <a:defRPr sz="1800" kern="1200">
                <a:solidFill>
                  <a:srgbClr val="EEFFFD"/>
                </a:solidFill>
                <a:latin typeface="Franklin Gothic Book"/>
                <a:ea typeface="+mn-ea"/>
                <a:cs typeface="+mn-cs"/>
              </a:defRPr>
            </a:lvl7pPr>
            <a:lvl8pPr marL="3200400" algn="l" defTabSz="914400" rtl="0" eaLnBrk="1" latinLnBrk="0" hangingPunct="1">
              <a:defRPr sz="1800" kern="1200">
                <a:solidFill>
                  <a:srgbClr val="EEFFFD"/>
                </a:solidFill>
                <a:latin typeface="Franklin Gothic Book"/>
                <a:ea typeface="+mn-ea"/>
                <a:cs typeface="+mn-cs"/>
              </a:defRPr>
            </a:lvl8pPr>
            <a:lvl9pPr marL="3657600" algn="l" defTabSz="914400" rtl="0" eaLnBrk="1" latinLnBrk="0" hangingPunct="1">
              <a:defRPr sz="1800" kern="1200">
                <a:solidFill>
                  <a:srgbClr val="EEFFFD"/>
                </a:solidFill>
                <a:latin typeface="Franklin Gothic Book"/>
                <a:ea typeface="+mn-ea"/>
                <a:cs typeface="+mn-cs"/>
              </a:defRPr>
            </a:lvl9pPr>
          </a:lstStyle>
          <a:p>
            <a:pPr algn="ctr"/>
            <a:endParaRPr lang="zh-CN" altLang="en-US"/>
          </a:p>
        </p:txBody>
      </p:sp>
    </p:spTree>
    <p:extLst>
      <p:ext uri="{BB962C8B-B14F-4D97-AF65-F5344CB8AC3E}">
        <p14:creationId xmlns:p14="http://schemas.microsoft.com/office/powerpoint/2010/main" val="988971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56" presetClass="path" presetSubtype="0" accel="50000" decel="50000" fill="hold" nodeType="withEffect">
                                  <p:stCondLst>
                                    <p:cond delay="0"/>
                                  </p:stCondLst>
                                  <p:childTnLst>
                                    <p:animMotion origin="layout" path="M 6.25E-7 -4.07407E-6 L -0.30925 0.12084 " pathEditMode="relative" rAng="0" ptsTypes="AA">
                                      <p:cBhvr>
                                        <p:cTn id="8" dur="1000" spd="-99900" fill="hold"/>
                                        <p:tgtEl>
                                          <p:spTgt spid="16"/>
                                        </p:tgtEl>
                                        <p:attrNameLst>
                                          <p:attrName>ppt_x,ppt_y</p:attrName>
                                        </p:attrNameLst>
                                      </p:cBhvr>
                                      <p:rCtr x="-15469" y="604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cSld name="Blank">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C592597-4006-3696-31D0-9229FB083FAE}"/>
              </a:ext>
            </a:extLst>
          </p:cNvPr>
          <p:cNvGrpSpPr/>
          <p:nvPr userDrawn="1"/>
        </p:nvGrpSpPr>
        <p:grpSpPr>
          <a:xfrm>
            <a:off x="1" y="242345"/>
            <a:ext cx="2194559" cy="1080000"/>
            <a:chOff x="0" y="262665"/>
            <a:chExt cx="2439749" cy="1217105"/>
          </a:xfrm>
        </p:grpSpPr>
        <p:grpSp>
          <p:nvGrpSpPr>
            <p:cNvPr id="3" name="Group 2">
              <a:extLst>
                <a:ext uri="{FF2B5EF4-FFF2-40B4-BE49-F238E27FC236}">
                  <a16:creationId xmlns:a16="http://schemas.microsoft.com/office/drawing/2014/main" id="{E6529254-A42A-FC55-9886-EF3677A4AB5F}"/>
                </a:ext>
              </a:extLst>
            </p:cNvPr>
            <p:cNvGrpSpPr/>
            <p:nvPr/>
          </p:nvGrpSpPr>
          <p:grpSpPr>
            <a:xfrm>
              <a:off x="0" y="262665"/>
              <a:ext cx="2439749" cy="1217105"/>
              <a:chOff x="-1354596" y="1053296"/>
              <a:chExt cx="2592377" cy="1152000"/>
            </a:xfrm>
          </p:grpSpPr>
          <p:sp>
            <p:nvSpPr>
              <p:cNvPr id="5" name="Rectangle 4">
                <a:extLst>
                  <a:ext uri="{FF2B5EF4-FFF2-40B4-BE49-F238E27FC236}">
                    <a16:creationId xmlns:a16="http://schemas.microsoft.com/office/drawing/2014/main" id="{A353093A-43A9-26FE-BA6B-3DD1F5BE96B8}"/>
                  </a:ext>
                </a:extLst>
              </p:cNvPr>
              <p:cNvSpPr/>
              <p:nvPr/>
            </p:nvSpPr>
            <p:spPr>
              <a:xfrm>
                <a:off x="-1354596" y="1053296"/>
                <a:ext cx="2106950" cy="1152000"/>
              </a:xfrm>
              <a:prstGeom prst="rect">
                <a:avLst/>
              </a:prstGeom>
              <a:solidFill>
                <a:srgbClr val="0039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Flowchart: Connector 5">
                <a:extLst>
                  <a:ext uri="{FF2B5EF4-FFF2-40B4-BE49-F238E27FC236}">
                    <a16:creationId xmlns:a16="http://schemas.microsoft.com/office/drawing/2014/main" id="{0A25A8EF-4E0B-8991-DBC0-430E2D10AC7F}"/>
                  </a:ext>
                </a:extLst>
              </p:cNvPr>
              <p:cNvSpPr/>
              <p:nvPr/>
            </p:nvSpPr>
            <p:spPr>
              <a:xfrm>
                <a:off x="85781" y="1053296"/>
                <a:ext cx="1152000" cy="1152000"/>
              </a:xfrm>
              <a:prstGeom prst="flowChartConnector">
                <a:avLst/>
              </a:prstGeom>
              <a:solidFill>
                <a:srgbClr val="0039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TextBox 3">
              <a:extLst>
                <a:ext uri="{FF2B5EF4-FFF2-40B4-BE49-F238E27FC236}">
                  <a16:creationId xmlns:a16="http://schemas.microsoft.com/office/drawing/2014/main" id="{780CFD71-634F-E514-BEEA-DCFEF9D9C829}"/>
                </a:ext>
              </a:extLst>
            </p:cNvPr>
            <p:cNvSpPr txBox="1"/>
            <p:nvPr/>
          </p:nvSpPr>
          <p:spPr>
            <a:xfrm>
              <a:off x="149667" y="344677"/>
              <a:ext cx="1953442" cy="954107"/>
            </a:xfrm>
            <a:prstGeom prst="rect">
              <a:avLst/>
            </a:prstGeom>
            <a:noFill/>
          </p:spPr>
          <p:txBody>
            <a:bodyPr wrap="square">
              <a:spAutoFit/>
            </a:bodyPr>
            <a:lstStyle/>
            <a:p>
              <a:r>
                <a:rPr lang="zh-CN" altLang="en-US" sz="2800" dirty="0">
                  <a:solidFill>
                    <a:schemeClr val="bg1"/>
                  </a:solidFill>
                </a:rPr>
                <a:t>数智创新</a:t>
              </a:r>
              <a:endParaRPr lang="en-US" altLang="zh-CN" sz="2800" dirty="0">
                <a:solidFill>
                  <a:schemeClr val="bg1"/>
                </a:solidFill>
              </a:endParaRPr>
            </a:p>
            <a:p>
              <a:r>
                <a:rPr lang="zh-CN" altLang="en-US" sz="2800" dirty="0">
                  <a:solidFill>
                    <a:schemeClr val="bg1"/>
                  </a:solidFill>
                </a:rPr>
                <a:t>变革未来</a:t>
              </a:r>
              <a:endParaRPr lang="en-US" altLang="zh-CN" sz="2800" dirty="0">
                <a:solidFill>
                  <a:schemeClr val="bg1"/>
                </a:solidFill>
              </a:endParaRPr>
            </a:p>
          </p:txBody>
        </p:sp>
      </p:grpSp>
      <p:pic>
        <p:nvPicPr>
          <p:cNvPr id="7" name="Picture 6">
            <a:extLst>
              <a:ext uri="{FF2B5EF4-FFF2-40B4-BE49-F238E27FC236}">
                <a16:creationId xmlns:a16="http://schemas.microsoft.com/office/drawing/2014/main" id="{FFEC9E64-B0E5-7035-577A-83076E08BC6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42300" y="825412"/>
            <a:ext cx="5854615" cy="5298233"/>
          </a:xfrm>
          <a:prstGeom prst="rect">
            <a:avLst/>
          </a:prstGeom>
        </p:spPr>
      </p:pic>
    </p:spTree>
    <p:extLst>
      <p:ext uri="{BB962C8B-B14F-4D97-AF65-F5344CB8AC3E}">
        <p14:creationId xmlns:p14="http://schemas.microsoft.com/office/powerpoint/2010/main" val="1268851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Title and Content">
    <p:spTree>
      <p:nvGrpSpPr>
        <p:cNvPr id="1" name=""/>
        <p:cNvGrpSpPr/>
        <p:nvPr/>
      </p:nvGrpSpPr>
      <p:grpSpPr>
        <a:xfrm>
          <a:off x="0" y="0"/>
          <a:ext cx="0" cy="0"/>
          <a:chOff x="0" y="0"/>
          <a:chExt cx="0" cy="0"/>
        </a:xfrm>
      </p:grpSpPr>
      <p:sp>
        <p:nvSpPr>
          <p:cNvPr id="20" name="文本框 81">
            <a:extLst>
              <a:ext uri="{FF2B5EF4-FFF2-40B4-BE49-F238E27FC236}">
                <a16:creationId xmlns:a16="http://schemas.microsoft.com/office/drawing/2014/main" id="{835FF1E3-60F6-E0A2-E73F-C05A0E41E44D}"/>
              </a:ext>
            </a:extLst>
          </p:cNvPr>
          <p:cNvSpPr txBox="1"/>
          <p:nvPr userDrawn="1"/>
        </p:nvSpPr>
        <p:spPr>
          <a:xfrm>
            <a:off x="775173" y="2828835"/>
            <a:ext cx="3877985" cy="1200329"/>
          </a:xfrm>
          <a:prstGeom prst="rect">
            <a:avLst/>
          </a:prstGeom>
          <a:noFill/>
        </p:spPr>
        <p:txBody>
          <a:bodyPr wrap="none" rtlCol="0">
            <a:spAutoFit/>
          </a:bodyPr>
          <a:lstStyle/>
          <a:p>
            <a:r>
              <a:rPr lang="zh-CN" altLang="en-US" sz="7200" b="1" dirty="0">
                <a:solidFill>
                  <a:schemeClr val="accent4">
                    <a:lumMod val="75000"/>
                  </a:schemeClr>
                </a:solidFill>
                <a:latin typeface="微软雅黑" panose="020B0503020204020204" pitchFamily="34" charset="-122"/>
                <a:ea typeface="微软雅黑" panose="020B0503020204020204" pitchFamily="34" charset="-122"/>
              </a:rPr>
              <a:t>感谢聆听</a:t>
            </a:r>
          </a:p>
        </p:txBody>
      </p:sp>
      <p:grpSp>
        <p:nvGrpSpPr>
          <p:cNvPr id="12" name="Group 11">
            <a:extLst>
              <a:ext uri="{FF2B5EF4-FFF2-40B4-BE49-F238E27FC236}">
                <a16:creationId xmlns:a16="http://schemas.microsoft.com/office/drawing/2014/main" id="{FCBA184B-3051-18DE-7DA2-B167C7730841}"/>
              </a:ext>
            </a:extLst>
          </p:cNvPr>
          <p:cNvGrpSpPr/>
          <p:nvPr userDrawn="1"/>
        </p:nvGrpSpPr>
        <p:grpSpPr>
          <a:xfrm>
            <a:off x="1" y="242345"/>
            <a:ext cx="2194559" cy="1080000"/>
            <a:chOff x="0" y="262665"/>
            <a:chExt cx="2439749" cy="1217105"/>
          </a:xfrm>
        </p:grpSpPr>
        <p:grpSp>
          <p:nvGrpSpPr>
            <p:cNvPr id="13" name="Group 12">
              <a:extLst>
                <a:ext uri="{FF2B5EF4-FFF2-40B4-BE49-F238E27FC236}">
                  <a16:creationId xmlns:a16="http://schemas.microsoft.com/office/drawing/2014/main" id="{84CDA7B5-2A32-4C83-C1BE-9B9F8E1B8A47}"/>
                </a:ext>
              </a:extLst>
            </p:cNvPr>
            <p:cNvGrpSpPr/>
            <p:nvPr/>
          </p:nvGrpSpPr>
          <p:grpSpPr>
            <a:xfrm>
              <a:off x="0" y="262665"/>
              <a:ext cx="2439749" cy="1217105"/>
              <a:chOff x="-1354596" y="1053296"/>
              <a:chExt cx="2592377" cy="1152000"/>
            </a:xfrm>
          </p:grpSpPr>
          <p:sp>
            <p:nvSpPr>
              <p:cNvPr id="15" name="Rectangle 14">
                <a:extLst>
                  <a:ext uri="{FF2B5EF4-FFF2-40B4-BE49-F238E27FC236}">
                    <a16:creationId xmlns:a16="http://schemas.microsoft.com/office/drawing/2014/main" id="{E99459E8-FC39-8B75-97C0-B7F33CCB9432}"/>
                  </a:ext>
                </a:extLst>
              </p:cNvPr>
              <p:cNvSpPr/>
              <p:nvPr/>
            </p:nvSpPr>
            <p:spPr>
              <a:xfrm>
                <a:off x="-1354596" y="1053296"/>
                <a:ext cx="2106950" cy="1152000"/>
              </a:xfrm>
              <a:prstGeom prst="rect">
                <a:avLst/>
              </a:prstGeom>
              <a:solidFill>
                <a:srgbClr val="0039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Flowchart: Connector 15">
                <a:extLst>
                  <a:ext uri="{FF2B5EF4-FFF2-40B4-BE49-F238E27FC236}">
                    <a16:creationId xmlns:a16="http://schemas.microsoft.com/office/drawing/2014/main" id="{265FB853-1C4B-1DEA-8D9E-6DF77306B2DC}"/>
                  </a:ext>
                </a:extLst>
              </p:cNvPr>
              <p:cNvSpPr/>
              <p:nvPr/>
            </p:nvSpPr>
            <p:spPr>
              <a:xfrm>
                <a:off x="85781" y="1053296"/>
                <a:ext cx="1152000" cy="1152000"/>
              </a:xfrm>
              <a:prstGeom prst="flowChartConnector">
                <a:avLst/>
              </a:prstGeom>
              <a:solidFill>
                <a:srgbClr val="0039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4" name="TextBox 13">
              <a:extLst>
                <a:ext uri="{FF2B5EF4-FFF2-40B4-BE49-F238E27FC236}">
                  <a16:creationId xmlns:a16="http://schemas.microsoft.com/office/drawing/2014/main" id="{CBFA2568-F373-A0C7-66B5-498C61DF4E09}"/>
                </a:ext>
              </a:extLst>
            </p:cNvPr>
            <p:cNvSpPr txBox="1"/>
            <p:nvPr/>
          </p:nvSpPr>
          <p:spPr>
            <a:xfrm>
              <a:off x="149667" y="344677"/>
              <a:ext cx="1953442" cy="954107"/>
            </a:xfrm>
            <a:prstGeom prst="rect">
              <a:avLst/>
            </a:prstGeom>
            <a:noFill/>
          </p:spPr>
          <p:txBody>
            <a:bodyPr wrap="square">
              <a:spAutoFit/>
            </a:bodyPr>
            <a:lstStyle/>
            <a:p>
              <a:r>
                <a:rPr lang="zh-CN" altLang="en-US" sz="2800" dirty="0">
                  <a:solidFill>
                    <a:schemeClr val="bg1"/>
                  </a:solidFill>
                </a:rPr>
                <a:t>数智创新</a:t>
              </a:r>
              <a:endParaRPr lang="en-US" altLang="zh-CN" sz="2800" dirty="0">
                <a:solidFill>
                  <a:schemeClr val="bg1"/>
                </a:solidFill>
              </a:endParaRPr>
            </a:p>
            <a:p>
              <a:r>
                <a:rPr lang="zh-CN" altLang="en-US" sz="2800" dirty="0">
                  <a:solidFill>
                    <a:schemeClr val="bg1"/>
                  </a:solidFill>
                </a:rPr>
                <a:t>变革未来</a:t>
              </a:r>
              <a:endParaRPr lang="en-US" altLang="zh-CN" sz="2800" dirty="0">
                <a:solidFill>
                  <a:schemeClr val="bg1"/>
                </a:solidFill>
              </a:endParaRPr>
            </a:p>
          </p:txBody>
        </p:sp>
      </p:grpSp>
      <p:pic>
        <p:nvPicPr>
          <p:cNvPr id="17" name="Picture 16">
            <a:extLst>
              <a:ext uri="{FF2B5EF4-FFF2-40B4-BE49-F238E27FC236}">
                <a16:creationId xmlns:a16="http://schemas.microsoft.com/office/drawing/2014/main" id="{80863FD4-39AC-73FE-8C65-94F6BFB16A2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42300" y="825412"/>
            <a:ext cx="5854615" cy="5298233"/>
          </a:xfrm>
          <a:prstGeom prst="rect">
            <a:avLst/>
          </a:prstGeom>
        </p:spPr>
      </p:pic>
      <p:sp>
        <p:nvSpPr>
          <p:cNvPr id="18" name="TextBox 17">
            <a:extLst>
              <a:ext uri="{FF2B5EF4-FFF2-40B4-BE49-F238E27FC236}">
                <a16:creationId xmlns:a16="http://schemas.microsoft.com/office/drawing/2014/main" id="{1EA14705-0BCB-AEEA-AD97-B3E17A45A042}"/>
              </a:ext>
            </a:extLst>
          </p:cNvPr>
          <p:cNvSpPr txBox="1"/>
          <p:nvPr userDrawn="1"/>
        </p:nvSpPr>
        <p:spPr>
          <a:xfrm>
            <a:off x="891813" y="4029164"/>
            <a:ext cx="3422539" cy="903645"/>
          </a:xfrm>
          <a:prstGeom prst="rect">
            <a:avLst/>
          </a:prstGeom>
          <a:noFill/>
        </p:spPr>
        <p:txBody>
          <a:bodyPr wrap="none" rtlCol="0">
            <a:spAutoFit/>
          </a:bodyPr>
          <a:lstStyle/>
          <a:p>
            <a:pPr marL="0" marR="0" indent="0" algn="ctr" defTabSz="914377" rtl="0" eaLnBrk="1" fontAlgn="auto" latinLnBrk="0" hangingPunct="1">
              <a:lnSpc>
                <a:spcPct val="120000"/>
              </a:lnSpc>
              <a:spcBef>
                <a:spcPts val="0"/>
              </a:spcBef>
              <a:spcAft>
                <a:spcPts val="0"/>
              </a:spcAft>
              <a:buClrTx/>
              <a:buSzTx/>
              <a:buFontTx/>
              <a:buNone/>
              <a:tabLst/>
            </a:pPr>
            <a:r>
              <a:rPr kumimoji="0" lang="en-US" altLang="zh-CN" sz="4800" b="1" i="0" u="none" strike="noStrike" kern="1200" cap="none" spc="0" normalizeH="0" baseline="0" noProof="0" dirty="0">
                <a:ln>
                  <a:noFill/>
                </a:ln>
                <a:solidFill>
                  <a:schemeClr val="accent4">
                    <a:lumMod val="75000"/>
                  </a:schemeClr>
                </a:solidFill>
                <a:effectLst/>
                <a:uLnTx/>
                <a:uFillTx/>
                <a:latin typeface="微软雅黑" panose="020B0503020204020204" pitchFamily="34" charset="-122"/>
                <a:ea typeface="微软雅黑" panose="020B0503020204020204" pitchFamily="34" charset="-122"/>
                <a:cs typeface="+mn-cs"/>
              </a:rPr>
              <a:t>Thank you</a:t>
            </a:r>
            <a:endParaRPr kumimoji="0" lang="zh-CN" altLang="en-US" sz="4800" b="1" i="0" u="none" strike="noStrike" kern="1200" cap="none" spc="0" normalizeH="0" baseline="0" noProof="0" dirty="0">
              <a:ln>
                <a:noFill/>
              </a:ln>
              <a:solidFill>
                <a:schemeClr val="accent4">
                  <a:lumMod val="75000"/>
                </a:schemeClr>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59964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Only - With Background">
    <p:spTree>
      <p:nvGrpSpPr>
        <p:cNvPr id="1" name=""/>
        <p:cNvGrpSpPr/>
        <p:nvPr/>
      </p:nvGrpSpPr>
      <p:grpSpPr>
        <a:xfrm>
          <a:off x="0" y="0"/>
          <a:ext cx="0" cy="0"/>
          <a:chOff x="0" y="0"/>
          <a:chExt cx="0" cy="0"/>
        </a:xfrm>
      </p:grpSpPr>
      <p:sp>
        <p:nvSpPr>
          <p:cNvPr id="9" name="Title 28"/>
          <p:cNvSpPr>
            <a:spLocks noGrp="1"/>
          </p:cNvSpPr>
          <p:nvPr>
            <p:ph type="title" hasCustomPrompt="1"/>
          </p:nvPr>
        </p:nvSpPr>
        <p:spPr bwMode="gray">
          <a:xfrm>
            <a:off x="1476038" y="291149"/>
            <a:ext cx="10779798"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000" b="1" kern="1200" cap="none" spc="0" baseline="0" dirty="0">
                <a:solidFill>
                  <a:schemeClr val="bg1"/>
                </a:solidFill>
                <a:latin typeface="微软雅黑" panose="020B0503020204020204" pitchFamily="34" charset="-122"/>
                <a:ea typeface="微软雅黑" panose="020B0503020204020204" pitchFamily="34" charset="-122"/>
                <a:cs typeface="Arial" pitchFamily="34" charset="0"/>
              </a:defRPr>
            </a:lvl1pPr>
          </a:lstStyle>
          <a:p>
            <a:r>
              <a:rPr lang="en-US" dirty="0"/>
              <a:t>Click To Edit Master Title</a:t>
            </a:r>
          </a:p>
        </p:txBody>
      </p:sp>
      <p:sp>
        <p:nvSpPr>
          <p:cNvPr id="4" name="Text Placeholder 2">
            <a:extLst>
              <a:ext uri="{FF2B5EF4-FFF2-40B4-BE49-F238E27FC236}">
                <a16:creationId xmlns:a16="http://schemas.microsoft.com/office/drawing/2014/main" id="{EF9F5C87-60B1-054C-F116-D088366FF19C}"/>
              </a:ext>
            </a:extLst>
          </p:cNvPr>
          <p:cNvSpPr>
            <a:spLocks noGrp="1"/>
          </p:cNvSpPr>
          <p:nvPr>
            <p:ph type="body" idx="1"/>
          </p:nvPr>
        </p:nvSpPr>
        <p:spPr>
          <a:xfrm>
            <a:off x="4556760" y="1096513"/>
            <a:ext cx="6763281" cy="521208"/>
          </a:xfrm>
          <a:prstGeom prst="rect">
            <a:avLst/>
          </a:prstGeom>
        </p:spPr>
        <p:txBody>
          <a:bodyPr anchor="ctr"/>
          <a:lstStyle>
            <a:lvl1pPr marL="0" indent="0">
              <a:buNone/>
              <a:defRPr sz="2400" b="1">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a:t>Click to edit Master text styles</a:t>
            </a:r>
          </a:p>
        </p:txBody>
      </p:sp>
      <p:sp>
        <p:nvSpPr>
          <p:cNvPr id="6" name="Content Placeholder 3">
            <a:extLst>
              <a:ext uri="{FF2B5EF4-FFF2-40B4-BE49-F238E27FC236}">
                <a16:creationId xmlns:a16="http://schemas.microsoft.com/office/drawing/2014/main" id="{80E73495-DD5B-49C0-47F6-25011507935B}"/>
              </a:ext>
            </a:extLst>
          </p:cNvPr>
          <p:cNvSpPr>
            <a:spLocks noGrp="1"/>
          </p:cNvSpPr>
          <p:nvPr>
            <p:ph sz="half" idx="2"/>
          </p:nvPr>
        </p:nvSpPr>
        <p:spPr>
          <a:xfrm>
            <a:off x="4556761" y="1743386"/>
            <a:ext cx="6763280" cy="1800000"/>
          </a:xfrm>
          <a:prstGeom prst="rect">
            <a:avLst/>
          </a:prstGeom>
        </p:spPr>
        <p:txBody>
          <a:bodyPr>
            <a:normAutofit/>
          </a:bodyPr>
          <a:lstStyle>
            <a:lvl1pPr marL="0" indent="0">
              <a:lnSpc>
                <a:spcPct val="150000"/>
              </a:lnSpc>
              <a:buNone/>
              <a:defRPr sz="1200">
                <a:latin typeface="微软雅黑" panose="020B0503020204020204" pitchFamily="34" charset="-122"/>
                <a:ea typeface="微软雅黑" panose="020B0503020204020204" pitchFamily="34" charset="-122"/>
              </a:defRPr>
            </a:lvl1pPr>
            <a:lvl2pPr>
              <a:lnSpc>
                <a:spcPct val="150000"/>
              </a:lnSpc>
              <a:defRPr sz="1600">
                <a:latin typeface="微软雅黑" panose="020B0503020204020204" pitchFamily="34" charset="-122"/>
                <a:ea typeface="微软雅黑" panose="020B0503020204020204" pitchFamily="34" charset="-122"/>
              </a:defRPr>
            </a:lvl2pPr>
            <a:lvl3pPr marL="1218986" indent="0">
              <a:buNone/>
              <a:defRPr sz="2000">
                <a:latin typeface="微软雅黑" panose="020B0503020204020204" pitchFamily="34" charset="-122"/>
                <a:ea typeface="微软雅黑" panose="020B0503020204020204" pitchFamily="34" charset="-122"/>
              </a:defRPr>
            </a:lvl3pPr>
            <a:lvl4pPr marL="1828480" indent="0">
              <a:buNone/>
              <a:defRPr sz="2000">
                <a:latin typeface="微软雅黑" panose="020B0503020204020204" pitchFamily="34" charset="-122"/>
                <a:ea typeface="微软雅黑" panose="020B0503020204020204" pitchFamily="34" charset="-122"/>
              </a:defRPr>
            </a:lvl4pPr>
            <a:lvl5pPr>
              <a:defRPr sz="2000">
                <a:latin typeface="微软雅黑" panose="020B0503020204020204" pitchFamily="34" charset="-122"/>
                <a:ea typeface="微软雅黑" panose="020B0503020204020204" pitchFamily="34" charset="-122"/>
              </a:defRPr>
            </a:lvl5pPr>
          </a:lstStyle>
          <a:p>
            <a:pPr lvl="0"/>
            <a:r>
              <a:rPr lang="en-US" altLang="zh-CN" dirty="0"/>
              <a:t>Click to edit Master text styles</a:t>
            </a:r>
          </a:p>
        </p:txBody>
      </p:sp>
      <p:sp>
        <p:nvSpPr>
          <p:cNvPr id="24" name="Text Placeholder 2">
            <a:extLst>
              <a:ext uri="{FF2B5EF4-FFF2-40B4-BE49-F238E27FC236}">
                <a16:creationId xmlns:a16="http://schemas.microsoft.com/office/drawing/2014/main" id="{9DC5167D-090F-6F1C-81F3-D1CC33E4EECE}"/>
              </a:ext>
            </a:extLst>
          </p:cNvPr>
          <p:cNvSpPr>
            <a:spLocks noGrp="1"/>
          </p:cNvSpPr>
          <p:nvPr>
            <p:ph type="body" idx="3"/>
          </p:nvPr>
        </p:nvSpPr>
        <p:spPr>
          <a:xfrm>
            <a:off x="4556760" y="3819674"/>
            <a:ext cx="6763281" cy="521208"/>
          </a:xfrm>
          <a:prstGeom prst="rect">
            <a:avLst/>
          </a:prstGeom>
        </p:spPr>
        <p:txBody>
          <a:bodyPr anchor="ctr"/>
          <a:lstStyle>
            <a:lvl1pPr marL="0" indent="0">
              <a:buNone/>
              <a:defRPr sz="2400" b="1">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a:t>Click to edit Master text styles</a:t>
            </a:r>
          </a:p>
        </p:txBody>
      </p:sp>
      <p:sp>
        <p:nvSpPr>
          <p:cNvPr id="25" name="Content Placeholder 3">
            <a:extLst>
              <a:ext uri="{FF2B5EF4-FFF2-40B4-BE49-F238E27FC236}">
                <a16:creationId xmlns:a16="http://schemas.microsoft.com/office/drawing/2014/main" id="{FDE21F4E-CCD8-35F7-9679-D4DD9E632D91}"/>
              </a:ext>
            </a:extLst>
          </p:cNvPr>
          <p:cNvSpPr>
            <a:spLocks noGrp="1"/>
          </p:cNvSpPr>
          <p:nvPr>
            <p:ph sz="half" idx="4"/>
          </p:nvPr>
        </p:nvSpPr>
        <p:spPr>
          <a:xfrm>
            <a:off x="4556760" y="4466547"/>
            <a:ext cx="6763279" cy="1800000"/>
          </a:xfrm>
          <a:prstGeom prst="rect">
            <a:avLst/>
          </a:prstGeom>
        </p:spPr>
        <p:txBody>
          <a:bodyPr>
            <a:normAutofit/>
          </a:bodyPr>
          <a:lstStyle>
            <a:lvl1pPr marL="0" indent="0">
              <a:lnSpc>
                <a:spcPct val="150000"/>
              </a:lnSpc>
              <a:buNone/>
              <a:defRPr sz="1200">
                <a:latin typeface="微软雅黑" panose="020B0503020204020204" pitchFamily="34" charset="-122"/>
                <a:ea typeface="微软雅黑" panose="020B0503020204020204" pitchFamily="34" charset="-122"/>
              </a:defRPr>
            </a:lvl1pPr>
            <a:lvl2pPr>
              <a:lnSpc>
                <a:spcPct val="150000"/>
              </a:lnSpc>
              <a:defRPr sz="1600">
                <a:latin typeface="微软雅黑" panose="020B0503020204020204" pitchFamily="34" charset="-122"/>
                <a:ea typeface="微软雅黑" panose="020B0503020204020204" pitchFamily="34" charset="-122"/>
              </a:defRPr>
            </a:lvl2pPr>
            <a:lvl3pPr marL="1218986" indent="0">
              <a:buNone/>
              <a:defRPr sz="2000">
                <a:latin typeface="微软雅黑" panose="020B0503020204020204" pitchFamily="34" charset="-122"/>
                <a:ea typeface="微软雅黑" panose="020B0503020204020204" pitchFamily="34" charset="-122"/>
              </a:defRPr>
            </a:lvl3pPr>
            <a:lvl4pPr marL="1828480" indent="0">
              <a:buNone/>
              <a:defRPr sz="2000">
                <a:latin typeface="微软雅黑" panose="020B0503020204020204" pitchFamily="34" charset="-122"/>
                <a:ea typeface="微软雅黑" panose="020B0503020204020204" pitchFamily="34" charset="-122"/>
              </a:defRPr>
            </a:lvl4pPr>
            <a:lvl5pPr>
              <a:defRPr sz="2000">
                <a:latin typeface="微软雅黑" panose="020B0503020204020204" pitchFamily="34" charset="-122"/>
                <a:ea typeface="微软雅黑" panose="020B0503020204020204" pitchFamily="34" charset="-122"/>
              </a:defRPr>
            </a:lvl5pPr>
          </a:lstStyle>
          <a:p>
            <a:pPr lvl="0"/>
            <a:r>
              <a:rPr lang="en-US" altLang="zh-CN" dirty="0"/>
              <a:t>Click to edit Master text styles</a:t>
            </a:r>
          </a:p>
        </p:txBody>
      </p:sp>
      <p:grpSp>
        <p:nvGrpSpPr>
          <p:cNvPr id="2" name="组合 43">
            <a:extLst>
              <a:ext uri="{FF2B5EF4-FFF2-40B4-BE49-F238E27FC236}">
                <a16:creationId xmlns:a16="http://schemas.microsoft.com/office/drawing/2014/main" id="{ECB38A02-1DDE-6888-F8E9-91EA25394B14}"/>
              </a:ext>
            </a:extLst>
          </p:cNvPr>
          <p:cNvGrpSpPr/>
          <p:nvPr userDrawn="1"/>
        </p:nvGrpSpPr>
        <p:grpSpPr>
          <a:xfrm>
            <a:off x="660399" y="2199674"/>
            <a:ext cx="3240000" cy="3240000"/>
            <a:chOff x="4299766" y="5946187"/>
            <a:chExt cx="305647" cy="305644"/>
          </a:xfrm>
        </p:grpSpPr>
        <p:grpSp>
          <p:nvGrpSpPr>
            <p:cNvPr id="22" name="组合 44">
              <a:extLst>
                <a:ext uri="{FF2B5EF4-FFF2-40B4-BE49-F238E27FC236}">
                  <a16:creationId xmlns:a16="http://schemas.microsoft.com/office/drawing/2014/main" id="{1F9C90C8-1B18-808D-C2C4-BFFB53D3501D}"/>
                </a:ext>
              </a:extLst>
            </p:cNvPr>
            <p:cNvGrpSpPr/>
            <p:nvPr/>
          </p:nvGrpSpPr>
          <p:grpSpPr>
            <a:xfrm>
              <a:off x="4299766" y="5946187"/>
              <a:ext cx="305647" cy="305644"/>
              <a:chOff x="1517330" y="1125257"/>
              <a:chExt cx="2204282" cy="2204282"/>
            </a:xfrm>
          </p:grpSpPr>
          <p:sp>
            <p:nvSpPr>
              <p:cNvPr id="60" name="椭圆 46">
                <a:extLst>
                  <a:ext uri="{FF2B5EF4-FFF2-40B4-BE49-F238E27FC236}">
                    <a16:creationId xmlns:a16="http://schemas.microsoft.com/office/drawing/2014/main" id="{7A1A0806-13F3-270C-B0EA-852A7360F8B0}"/>
                  </a:ext>
                </a:extLst>
              </p:cNvPr>
              <p:cNvSpPr/>
              <p:nvPr/>
            </p:nvSpPr>
            <p:spPr>
              <a:xfrm>
                <a:off x="1517330" y="1125257"/>
                <a:ext cx="2204282" cy="2204282"/>
              </a:xfrm>
              <a:prstGeom prst="ellipse">
                <a:avLst/>
              </a:prstGeom>
              <a:gradFill>
                <a:gsLst>
                  <a:gs pos="0">
                    <a:srgbClr val="EBEBEB"/>
                  </a:gs>
                  <a:gs pos="100000">
                    <a:srgbClr val="FEFEFE"/>
                  </a:gs>
                </a:gsLst>
                <a:lin ang="7530000" scaled="0"/>
              </a:gradFill>
              <a:ln w="12700" cap="flat" cmpd="sng" algn="ctr">
                <a:solidFill>
                  <a:sysClr val="window" lastClr="FFFFFF"/>
                </a:solidFill>
                <a:prstDash val="solid"/>
                <a:miter lim="800000"/>
              </a:ln>
              <a:effectLst>
                <a:outerShdw blurRad="165100" dist="139700" dir="7800000" sx="74000" sy="74000" algn="tr" rotWithShape="0">
                  <a:prstClr val="black">
                    <a:alpha val="55000"/>
                  </a:prstClr>
                </a:outerShdw>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71" name="椭圆 47">
                <a:extLst>
                  <a:ext uri="{FF2B5EF4-FFF2-40B4-BE49-F238E27FC236}">
                    <a16:creationId xmlns:a16="http://schemas.microsoft.com/office/drawing/2014/main" id="{140023CA-CB23-0D2C-24E2-A6DBE3CF5790}"/>
                  </a:ext>
                </a:extLst>
              </p:cNvPr>
              <p:cNvSpPr/>
              <p:nvPr/>
            </p:nvSpPr>
            <p:spPr>
              <a:xfrm>
                <a:off x="1719372" y="1327298"/>
                <a:ext cx="1800200" cy="1800200"/>
              </a:xfrm>
              <a:prstGeom prst="ellipse">
                <a:avLst/>
              </a:prstGeom>
              <a:solidFill>
                <a:srgbClr val="2EA7E0"/>
              </a:solidFill>
              <a:ln w="12700" cap="flat" cmpd="sng" algn="ctr">
                <a:noFill/>
                <a:prstDash val="solid"/>
                <a:miter lim="800000"/>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a:ea typeface="宋体" panose="02010600030101010101" pitchFamily="2" charset="-122"/>
                  <a:cs typeface="+mn-cs"/>
                </a:endParaRPr>
              </a:p>
            </p:txBody>
          </p:sp>
        </p:grpSp>
        <p:sp>
          <p:nvSpPr>
            <p:cNvPr id="23" name="Freeform 45">
              <a:extLst>
                <a:ext uri="{FF2B5EF4-FFF2-40B4-BE49-F238E27FC236}">
                  <a16:creationId xmlns:a16="http://schemas.microsoft.com/office/drawing/2014/main" id="{5A8CDFE4-9F20-1339-B713-BCCD950D9984}"/>
                </a:ext>
              </a:extLst>
            </p:cNvPr>
            <p:cNvSpPr>
              <a:spLocks noEditPoints="1"/>
            </p:cNvSpPr>
            <p:nvPr/>
          </p:nvSpPr>
          <p:spPr bwMode="auto">
            <a:xfrm>
              <a:off x="4381353" y="6022165"/>
              <a:ext cx="142472" cy="146367"/>
            </a:xfrm>
            <a:custGeom>
              <a:avLst/>
              <a:gdLst>
                <a:gd name="T0" fmla="*/ 40 w 46"/>
                <a:gd name="T1" fmla="*/ 28 h 51"/>
                <a:gd name="T2" fmla="*/ 35 w 46"/>
                <a:gd name="T3" fmla="*/ 41 h 51"/>
                <a:gd name="T4" fmla="*/ 34 w 46"/>
                <a:gd name="T5" fmla="*/ 34 h 51"/>
                <a:gd name="T6" fmla="*/ 29 w 46"/>
                <a:gd name="T7" fmla="*/ 30 h 51"/>
                <a:gd name="T8" fmla="*/ 29 w 46"/>
                <a:gd name="T9" fmla="*/ 30 h 51"/>
                <a:gd name="T10" fmla="*/ 27 w 46"/>
                <a:gd name="T11" fmla="*/ 30 h 51"/>
                <a:gd name="T12" fmla="*/ 25 w 46"/>
                <a:gd name="T13" fmla="*/ 35 h 51"/>
                <a:gd name="T14" fmla="*/ 24 w 46"/>
                <a:gd name="T15" fmla="*/ 38 h 51"/>
                <a:gd name="T16" fmla="*/ 24 w 46"/>
                <a:gd name="T17" fmla="*/ 32 h 51"/>
                <a:gd name="T18" fmla="*/ 24 w 46"/>
                <a:gd name="T19" fmla="*/ 31 h 51"/>
                <a:gd name="T20" fmla="*/ 23 w 46"/>
                <a:gd name="T21" fmla="*/ 30 h 51"/>
                <a:gd name="T22" fmla="*/ 22 w 46"/>
                <a:gd name="T23" fmla="*/ 31 h 51"/>
                <a:gd name="T24" fmla="*/ 22 w 46"/>
                <a:gd name="T25" fmla="*/ 32 h 51"/>
                <a:gd name="T26" fmla="*/ 21 w 46"/>
                <a:gd name="T27" fmla="*/ 38 h 51"/>
                <a:gd name="T28" fmla="*/ 20 w 46"/>
                <a:gd name="T29" fmla="*/ 35 h 51"/>
                <a:gd name="T30" fmla="*/ 19 w 46"/>
                <a:gd name="T31" fmla="*/ 30 h 51"/>
                <a:gd name="T32" fmla="*/ 15 w 46"/>
                <a:gd name="T33" fmla="*/ 30 h 51"/>
                <a:gd name="T34" fmla="*/ 15 w 46"/>
                <a:gd name="T35" fmla="*/ 30 h 51"/>
                <a:gd name="T36" fmla="*/ 11 w 46"/>
                <a:gd name="T37" fmla="*/ 34 h 51"/>
                <a:gd name="T38" fmla="*/ 10 w 46"/>
                <a:gd name="T39" fmla="*/ 41 h 51"/>
                <a:gd name="T40" fmla="*/ 5 w 46"/>
                <a:gd name="T41" fmla="*/ 28 h 51"/>
                <a:gd name="T42" fmla="*/ 23 w 46"/>
                <a:gd name="T43" fmla="*/ 11 h 51"/>
                <a:gd name="T44" fmla="*/ 23 w 46"/>
                <a:gd name="T45" fmla="*/ 14 h 51"/>
                <a:gd name="T46" fmla="*/ 25 w 46"/>
                <a:gd name="T47" fmla="*/ 15 h 51"/>
                <a:gd name="T48" fmla="*/ 28 w 46"/>
                <a:gd name="T49" fmla="*/ 13 h 51"/>
                <a:gd name="T50" fmla="*/ 32 w 46"/>
                <a:gd name="T51" fmla="*/ 11 h 51"/>
                <a:gd name="T52" fmla="*/ 34 w 46"/>
                <a:gd name="T53" fmla="*/ 9 h 51"/>
                <a:gd name="T54" fmla="*/ 34 w 46"/>
                <a:gd name="T55" fmla="*/ 7 h 51"/>
                <a:gd name="T56" fmla="*/ 32 w 46"/>
                <a:gd name="T57" fmla="*/ 5 h 51"/>
                <a:gd name="T58" fmla="*/ 28 w 46"/>
                <a:gd name="T59" fmla="*/ 3 h 51"/>
                <a:gd name="T60" fmla="*/ 25 w 46"/>
                <a:gd name="T61" fmla="*/ 1 h 51"/>
                <a:gd name="T62" fmla="*/ 23 w 46"/>
                <a:gd name="T63" fmla="*/ 2 h 51"/>
                <a:gd name="T64" fmla="*/ 23 w 46"/>
                <a:gd name="T65" fmla="*/ 5 h 51"/>
                <a:gd name="T66" fmla="*/ 0 w 46"/>
                <a:gd name="T67" fmla="*/ 28 h 51"/>
                <a:gd name="T68" fmla="*/ 23 w 46"/>
                <a:gd name="T69" fmla="*/ 51 h 51"/>
                <a:gd name="T70" fmla="*/ 46 w 46"/>
                <a:gd name="T71" fmla="*/ 28 h 51"/>
                <a:gd name="T72" fmla="*/ 40 w 46"/>
                <a:gd name="T73" fmla="*/ 28 h 51"/>
                <a:gd name="T74" fmla="*/ 23 w 46"/>
                <a:gd name="T75" fmla="*/ 19 h 51"/>
                <a:gd name="T76" fmla="*/ 28 w 46"/>
                <a:gd name="T77" fmla="*/ 24 h 51"/>
                <a:gd name="T78" fmla="*/ 23 w 46"/>
                <a:gd name="T79" fmla="*/ 29 h 51"/>
                <a:gd name="T80" fmla="*/ 17 w 46"/>
                <a:gd name="T81" fmla="*/ 24 h 51"/>
                <a:gd name="T82" fmla="*/ 23 w 46"/>
                <a:gd name="T83" fmla="*/ 19 h 51"/>
                <a:gd name="T84" fmla="*/ 30 w 46"/>
                <a:gd name="T85" fmla="*/ 37 h 51"/>
                <a:gd name="T86" fmla="*/ 30 w 46"/>
                <a:gd name="T87" fmla="*/ 37 h 51"/>
                <a:gd name="T88" fmla="*/ 30 w 46"/>
                <a:gd name="T89" fmla="*/ 37 h 51"/>
                <a:gd name="T90" fmla="*/ 30 w 46"/>
                <a:gd name="T91" fmla="*/ 44 h 51"/>
                <a:gd name="T92" fmla="*/ 30 w 46"/>
                <a:gd name="T93" fmla="*/ 44 h 51"/>
                <a:gd name="T94" fmla="*/ 29 w 46"/>
                <a:gd name="T95" fmla="*/ 37 h 51"/>
                <a:gd name="T96" fmla="*/ 30 w 46"/>
                <a:gd name="T97" fmla="*/ 37 h 51"/>
                <a:gd name="T98" fmla="*/ 15 w 46"/>
                <a:gd name="T99" fmla="*/ 37 h 51"/>
                <a:gd name="T100" fmla="*/ 15 w 46"/>
                <a:gd name="T101" fmla="*/ 37 h 51"/>
                <a:gd name="T102" fmla="*/ 15 w 46"/>
                <a:gd name="T103" fmla="*/ 44 h 51"/>
                <a:gd name="T104" fmla="*/ 14 w 46"/>
                <a:gd name="T105" fmla="*/ 44 h 51"/>
                <a:gd name="T106" fmla="*/ 14 w 46"/>
                <a:gd name="T107" fmla="*/ 37 h 51"/>
                <a:gd name="T108" fmla="*/ 15 w 46"/>
                <a:gd name="T109" fmla="*/ 37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46" h="51">
                  <a:moveTo>
                    <a:pt x="40" y="28"/>
                  </a:moveTo>
                  <a:cubicBezTo>
                    <a:pt x="40" y="33"/>
                    <a:pt x="38" y="38"/>
                    <a:pt x="35" y="41"/>
                  </a:cubicBezTo>
                  <a:cubicBezTo>
                    <a:pt x="34" y="38"/>
                    <a:pt x="34" y="35"/>
                    <a:pt x="34" y="34"/>
                  </a:cubicBezTo>
                  <a:cubicBezTo>
                    <a:pt x="33" y="31"/>
                    <a:pt x="30" y="30"/>
                    <a:pt x="29" y="30"/>
                  </a:cubicBezTo>
                  <a:cubicBezTo>
                    <a:pt x="29" y="30"/>
                    <a:pt x="29" y="30"/>
                    <a:pt x="29" y="30"/>
                  </a:cubicBezTo>
                  <a:cubicBezTo>
                    <a:pt x="27" y="30"/>
                    <a:pt x="27" y="30"/>
                    <a:pt x="27" y="30"/>
                  </a:cubicBezTo>
                  <a:cubicBezTo>
                    <a:pt x="25" y="35"/>
                    <a:pt x="25" y="35"/>
                    <a:pt x="25" y="35"/>
                  </a:cubicBezTo>
                  <a:cubicBezTo>
                    <a:pt x="24" y="38"/>
                    <a:pt x="24" y="38"/>
                    <a:pt x="24" y="38"/>
                  </a:cubicBezTo>
                  <a:cubicBezTo>
                    <a:pt x="24" y="32"/>
                    <a:pt x="24" y="32"/>
                    <a:pt x="24" y="32"/>
                  </a:cubicBezTo>
                  <a:cubicBezTo>
                    <a:pt x="24" y="32"/>
                    <a:pt x="24" y="31"/>
                    <a:pt x="24" y="31"/>
                  </a:cubicBezTo>
                  <a:cubicBezTo>
                    <a:pt x="24" y="31"/>
                    <a:pt x="23" y="30"/>
                    <a:pt x="23" y="30"/>
                  </a:cubicBezTo>
                  <a:cubicBezTo>
                    <a:pt x="22" y="30"/>
                    <a:pt x="22" y="31"/>
                    <a:pt x="22" y="31"/>
                  </a:cubicBezTo>
                  <a:cubicBezTo>
                    <a:pt x="22" y="31"/>
                    <a:pt x="22" y="32"/>
                    <a:pt x="22" y="32"/>
                  </a:cubicBezTo>
                  <a:cubicBezTo>
                    <a:pt x="21" y="38"/>
                    <a:pt x="21" y="38"/>
                    <a:pt x="21" y="38"/>
                  </a:cubicBezTo>
                  <a:cubicBezTo>
                    <a:pt x="20" y="35"/>
                    <a:pt x="20" y="35"/>
                    <a:pt x="20" y="35"/>
                  </a:cubicBezTo>
                  <a:cubicBezTo>
                    <a:pt x="19" y="30"/>
                    <a:pt x="19" y="30"/>
                    <a:pt x="19" y="30"/>
                  </a:cubicBezTo>
                  <a:cubicBezTo>
                    <a:pt x="15" y="30"/>
                    <a:pt x="15" y="30"/>
                    <a:pt x="15" y="30"/>
                  </a:cubicBezTo>
                  <a:cubicBezTo>
                    <a:pt x="15" y="30"/>
                    <a:pt x="15" y="30"/>
                    <a:pt x="15" y="30"/>
                  </a:cubicBezTo>
                  <a:cubicBezTo>
                    <a:pt x="13" y="31"/>
                    <a:pt x="11" y="31"/>
                    <a:pt x="11" y="34"/>
                  </a:cubicBezTo>
                  <a:cubicBezTo>
                    <a:pt x="10" y="35"/>
                    <a:pt x="10" y="37"/>
                    <a:pt x="10" y="41"/>
                  </a:cubicBezTo>
                  <a:cubicBezTo>
                    <a:pt x="7" y="37"/>
                    <a:pt x="5" y="33"/>
                    <a:pt x="5" y="28"/>
                  </a:cubicBezTo>
                  <a:cubicBezTo>
                    <a:pt x="5" y="19"/>
                    <a:pt x="13" y="11"/>
                    <a:pt x="23" y="11"/>
                  </a:cubicBezTo>
                  <a:cubicBezTo>
                    <a:pt x="23" y="14"/>
                    <a:pt x="23" y="14"/>
                    <a:pt x="23" y="14"/>
                  </a:cubicBezTo>
                  <a:cubicBezTo>
                    <a:pt x="23" y="15"/>
                    <a:pt x="24" y="15"/>
                    <a:pt x="25" y="15"/>
                  </a:cubicBezTo>
                  <a:cubicBezTo>
                    <a:pt x="28" y="13"/>
                    <a:pt x="28" y="13"/>
                    <a:pt x="28" y="13"/>
                  </a:cubicBezTo>
                  <a:cubicBezTo>
                    <a:pt x="29" y="12"/>
                    <a:pt x="30" y="11"/>
                    <a:pt x="32" y="11"/>
                  </a:cubicBezTo>
                  <a:cubicBezTo>
                    <a:pt x="34" y="9"/>
                    <a:pt x="34" y="9"/>
                    <a:pt x="34" y="9"/>
                  </a:cubicBezTo>
                  <a:cubicBezTo>
                    <a:pt x="36" y="8"/>
                    <a:pt x="36" y="7"/>
                    <a:pt x="34" y="7"/>
                  </a:cubicBezTo>
                  <a:cubicBezTo>
                    <a:pt x="32" y="5"/>
                    <a:pt x="32" y="5"/>
                    <a:pt x="32" y="5"/>
                  </a:cubicBezTo>
                  <a:cubicBezTo>
                    <a:pt x="30" y="4"/>
                    <a:pt x="29" y="3"/>
                    <a:pt x="28" y="3"/>
                  </a:cubicBezTo>
                  <a:cubicBezTo>
                    <a:pt x="25" y="1"/>
                    <a:pt x="25" y="1"/>
                    <a:pt x="25" y="1"/>
                  </a:cubicBezTo>
                  <a:cubicBezTo>
                    <a:pt x="24" y="0"/>
                    <a:pt x="23" y="1"/>
                    <a:pt x="23" y="2"/>
                  </a:cubicBezTo>
                  <a:cubicBezTo>
                    <a:pt x="23" y="5"/>
                    <a:pt x="23" y="5"/>
                    <a:pt x="23" y="5"/>
                  </a:cubicBezTo>
                  <a:cubicBezTo>
                    <a:pt x="10" y="5"/>
                    <a:pt x="0" y="16"/>
                    <a:pt x="0" y="28"/>
                  </a:cubicBezTo>
                  <a:cubicBezTo>
                    <a:pt x="0" y="41"/>
                    <a:pt x="10" y="51"/>
                    <a:pt x="23" y="51"/>
                  </a:cubicBezTo>
                  <a:cubicBezTo>
                    <a:pt x="35" y="51"/>
                    <a:pt x="46" y="41"/>
                    <a:pt x="46" y="28"/>
                  </a:cubicBezTo>
                  <a:cubicBezTo>
                    <a:pt x="40" y="28"/>
                    <a:pt x="40" y="28"/>
                    <a:pt x="40" y="28"/>
                  </a:cubicBezTo>
                  <a:close/>
                  <a:moveTo>
                    <a:pt x="23" y="19"/>
                  </a:moveTo>
                  <a:cubicBezTo>
                    <a:pt x="26" y="19"/>
                    <a:pt x="28" y="21"/>
                    <a:pt x="28" y="24"/>
                  </a:cubicBezTo>
                  <a:cubicBezTo>
                    <a:pt x="28" y="27"/>
                    <a:pt x="26" y="29"/>
                    <a:pt x="23" y="29"/>
                  </a:cubicBezTo>
                  <a:cubicBezTo>
                    <a:pt x="20" y="29"/>
                    <a:pt x="17" y="27"/>
                    <a:pt x="17" y="24"/>
                  </a:cubicBezTo>
                  <a:cubicBezTo>
                    <a:pt x="17" y="21"/>
                    <a:pt x="20" y="19"/>
                    <a:pt x="23" y="19"/>
                  </a:cubicBezTo>
                  <a:close/>
                  <a:moveTo>
                    <a:pt x="30" y="37"/>
                  </a:moveTo>
                  <a:cubicBezTo>
                    <a:pt x="30" y="37"/>
                    <a:pt x="30" y="37"/>
                    <a:pt x="30" y="37"/>
                  </a:cubicBezTo>
                  <a:cubicBezTo>
                    <a:pt x="30" y="37"/>
                    <a:pt x="30" y="37"/>
                    <a:pt x="30" y="37"/>
                  </a:cubicBezTo>
                  <a:cubicBezTo>
                    <a:pt x="30" y="44"/>
                    <a:pt x="30" y="44"/>
                    <a:pt x="30" y="44"/>
                  </a:cubicBezTo>
                  <a:cubicBezTo>
                    <a:pt x="30" y="44"/>
                    <a:pt x="30" y="44"/>
                    <a:pt x="30" y="44"/>
                  </a:cubicBezTo>
                  <a:cubicBezTo>
                    <a:pt x="29" y="37"/>
                    <a:pt x="29" y="37"/>
                    <a:pt x="29" y="37"/>
                  </a:cubicBezTo>
                  <a:cubicBezTo>
                    <a:pt x="30" y="37"/>
                    <a:pt x="30" y="37"/>
                    <a:pt x="30" y="37"/>
                  </a:cubicBezTo>
                  <a:close/>
                  <a:moveTo>
                    <a:pt x="15" y="37"/>
                  </a:moveTo>
                  <a:cubicBezTo>
                    <a:pt x="15" y="37"/>
                    <a:pt x="15" y="37"/>
                    <a:pt x="15" y="37"/>
                  </a:cubicBezTo>
                  <a:cubicBezTo>
                    <a:pt x="15" y="44"/>
                    <a:pt x="15" y="44"/>
                    <a:pt x="15" y="44"/>
                  </a:cubicBezTo>
                  <a:cubicBezTo>
                    <a:pt x="15" y="44"/>
                    <a:pt x="14" y="44"/>
                    <a:pt x="14" y="44"/>
                  </a:cubicBezTo>
                  <a:cubicBezTo>
                    <a:pt x="14" y="37"/>
                    <a:pt x="14" y="37"/>
                    <a:pt x="14" y="37"/>
                  </a:cubicBezTo>
                  <a:cubicBezTo>
                    <a:pt x="14" y="37"/>
                    <a:pt x="14" y="37"/>
                    <a:pt x="15" y="37"/>
                  </a:cubicBezTo>
                  <a:close/>
                </a:path>
              </a:pathLst>
            </a:custGeom>
            <a:solidFill>
              <a:sysClr val="window" lastClr="FFFFFF">
                <a:lumMod val="95000"/>
              </a:sysClr>
            </a:solidFill>
            <a:ln>
              <a:noFill/>
            </a:ln>
          </p:spPr>
          <p:txBody>
            <a:bodyPr vert="horz" wrap="square" lIns="113921" tIns="56960" rIns="113921" bIns="5696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pitchFamily="34" charset="0"/>
                <a:ea typeface="宋体" panose="02010600030101010101" pitchFamily="2" charset="-122"/>
              </a:endParaRPr>
            </a:p>
          </p:txBody>
        </p:sp>
      </p:grpSp>
    </p:spTree>
    <p:extLst>
      <p:ext uri="{BB962C8B-B14F-4D97-AF65-F5344CB8AC3E}">
        <p14:creationId xmlns:p14="http://schemas.microsoft.com/office/powerpoint/2010/main" val="1367113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Only - With Background">
    <p:spTree>
      <p:nvGrpSpPr>
        <p:cNvPr id="1" name=""/>
        <p:cNvGrpSpPr/>
        <p:nvPr/>
      </p:nvGrpSpPr>
      <p:grpSpPr>
        <a:xfrm>
          <a:off x="0" y="0"/>
          <a:ext cx="0" cy="0"/>
          <a:chOff x="0" y="0"/>
          <a:chExt cx="0" cy="0"/>
        </a:xfrm>
      </p:grpSpPr>
      <p:sp>
        <p:nvSpPr>
          <p:cNvPr id="8" name="Tencent">
            <a:extLst>
              <a:ext uri="{FF2B5EF4-FFF2-40B4-BE49-F238E27FC236}">
                <a16:creationId xmlns:a16="http://schemas.microsoft.com/office/drawing/2014/main" id="{EF4CB823-785D-F699-AC44-971CD2AF8EF0}"/>
              </a:ext>
            </a:extLst>
          </p:cNvPr>
          <p:cNvSpPr/>
          <p:nvPr/>
        </p:nvSpPr>
        <p:spPr>
          <a:xfrm>
            <a:off x="665017" y="1082486"/>
            <a:ext cx="10578707" cy="2664000"/>
          </a:xfrm>
          <a:prstGeom prst="rect">
            <a:avLst/>
          </a:prstGeom>
          <a:solidFill>
            <a:srgbClr val="2565A9">
              <a:alpha val="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Microsoft YaHei" panose="020B0503020204020204" pitchFamily="34" charset="-122"/>
              <a:ea typeface="Microsoft YaHei" panose="020B0503020204020204" pitchFamily="34" charset="-122"/>
              <a:cs typeface="+mn-cs"/>
            </a:endParaRPr>
          </a:p>
        </p:txBody>
      </p:sp>
      <p:sp>
        <p:nvSpPr>
          <p:cNvPr id="15" name="Rectangle: Rounded Corners 14">
            <a:extLst>
              <a:ext uri="{FF2B5EF4-FFF2-40B4-BE49-F238E27FC236}">
                <a16:creationId xmlns:a16="http://schemas.microsoft.com/office/drawing/2014/main" id="{2AC8AAE0-E7A6-AD4C-1025-E971C162878C}"/>
              </a:ext>
            </a:extLst>
          </p:cNvPr>
          <p:cNvSpPr/>
          <p:nvPr userDrawn="1"/>
        </p:nvSpPr>
        <p:spPr>
          <a:xfrm>
            <a:off x="926122" y="1287117"/>
            <a:ext cx="2075696" cy="2261435"/>
          </a:xfrm>
          <a:prstGeom prst="roundRect">
            <a:avLst/>
          </a:prstGeom>
          <a:solidFill>
            <a:srgbClr val="2EA7E0"/>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2" name="Tencent">
            <a:extLst>
              <a:ext uri="{FF2B5EF4-FFF2-40B4-BE49-F238E27FC236}">
                <a16:creationId xmlns:a16="http://schemas.microsoft.com/office/drawing/2014/main" id="{FDBC2BAA-FEAD-1CF8-A49A-C6C4DCD0E8EF}"/>
              </a:ext>
            </a:extLst>
          </p:cNvPr>
          <p:cNvSpPr/>
          <p:nvPr/>
        </p:nvSpPr>
        <p:spPr>
          <a:xfrm>
            <a:off x="665016" y="3903941"/>
            <a:ext cx="10578707" cy="2664000"/>
          </a:xfrm>
          <a:prstGeom prst="rect">
            <a:avLst/>
          </a:prstGeom>
          <a:solidFill>
            <a:srgbClr val="2565A9">
              <a:alpha val="5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dirty="0">
              <a:ln>
                <a:noFill/>
              </a:ln>
              <a:solidFill>
                <a:srgbClr val="FFFFFF"/>
              </a:solidFill>
              <a:effectLst/>
              <a:uLnTx/>
              <a:uFillTx/>
              <a:latin typeface="Microsoft YaHei" panose="020B0503020204020204" pitchFamily="34" charset="-122"/>
              <a:ea typeface="Microsoft YaHei" panose="020B0503020204020204" pitchFamily="34" charset="-122"/>
              <a:cs typeface="+mn-cs"/>
            </a:endParaRPr>
          </a:p>
        </p:txBody>
      </p:sp>
      <p:sp>
        <p:nvSpPr>
          <p:cNvPr id="9" name="Title 28"/>
          <p:cNvSpPr>
            <a:spLocks noGrp="1"/>
          </p:cNvSpPr>
          <p:nvPr>
            <p:ph type="title" hasCustomPrompt="1"/>
          </p:nvPr>
        </p:nvSpPr>
        <p:spPr bwMode="gray">
          <a:xfrm>
            <a:off x="1481349" y="273827"/>
            <a:ext cx="10710651"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000" b="1" kern="1200" cap="none" spc="0" baseline="0" dirty="0">
                <a:solidFill>
                  <a:schemeClr val="bg1"/>
                </a:solidFill>
                <a:latin typeface="微软雅黑" panose="020B0503020204020204" pitchFamily="34" charset="-122"/>
                <a:ea typeface="微软雅黑" panose="020B0503020204020204" pitchFamily="34" charset="-122"/>
                <a:cs typeface="Arial" pitchFamily="34" charset="0"/>
              </a:defRPr>
            </a:lvl1pPr>
          </a:lstStyle>
          <a:p>
            <a:r>
              <a:rPr lang="en-US" dirty="0"/>
              <a:t>Click To Edit Master Title</a:t>
            </a:r>
          </a:p>
        </p:txBody>
      </p:sp>
      <p:sp>
        <p:nvSpPr>
          <p:cNvPr id="30" name="Text Placeholder 2">
            <a:extLst>
              <a:ext uri="{FF2B5EF4-FFF2-40B4-BE49-F238E27FC236}">
                <a16:creationId xmlns:a16="http://schemas.microsoft.com/office/drawing/2014/main" id="{847D31E4-FDB4-3CB6-AA36-33A086ACF0F2}"/>
              </a:ext>
            </a:extLst>
          </p:cNvPr>
          <p:cNvSpPr>
            <a:spLocks noGrp="1"/>
          </p:cNvSpPr>
          <p:nvPr>
            <p:ph type="body" idx="1"/>
          </p:nvPr>
        </p:nvSpPr>
        <p:spPr>
          <a:xfrm>
            <a:off x="3205018" y="1178249"/>
            <a:ext cx="7767781" cy="43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lgn="l">
              <a:defRPr lang="en-US" altLang="zh-CN" sz="2000" b="1" dirty="0">
                <a:solidFill>
                  <a:schemeClr val="tx1"/>
                </a:solidFill>
                <a:latin typeface="微软雅黑" panose="020B0503020204020204" pitchFamily="34" charset="-122"/>
                <a:ea typeface="微软雅黑" panose="020B0503020204020204" pitchFamily="34" charset="-122"/>
                <a:cs typeface="+mn-cs"/>
              </a:defRPr>
            </a:lvl1pPr>
          </a:lstStyle>
          <a:p>
            <a:pPr marL="0" lvl="0" indent="0" algn="ctr" defTabSz="914400">
              <a:buNone/>
            </a:pPr>
            <a:r>
              <a:rPr lang="en-US" altLang="zh-CN" dirty="0"/>
              <a:t>Click to edit Master text styles</a:t>
            </a:r>
          </a:p>
        </p:txBody>
      </p:sp>
      <p:sp>
        <p:nvSpPr>
          <p:cNvPr id="31" name="Content Placeholder 3">
            <a:extLst>
              <a:ext uri="{FF2B5EF4-FFF2-40B4-BE49-F238E27FC236}">
                <a16:creationId xmlns:a16="http://schemas.microsoft.com/office/drawing/2014/main" id="{3F021961-F4DF-424E-74AA-662EFD2A1A9D}"/>
              </a:ext>
            </a:extLst>
          </p:cNvPr>
          <p:cNvSpPr>
            <a:spLocks noGrp="1"/>
          </p:cNvSpPr>
          <p:nvPr>
            <p:ph sz="half" idx="2"/>
          </p:nvPr>
        </p:nvSpPr>
        <p:spPr>
          <a:xfrm>
            <a:off x="3205019" y="1681927"/>
            <a:ext cx="7767782" cy="1980000"/>
          </a:xfrm>
          <a:prstGeom prst="rect">
            <a:avLst/>
          </a:prstGeom>
          <a:ln>
            <a:noFill/>
          </a:ln>
        </p:spPr>
        <p:txBody>
          <a:bodyPr>
            <a:normAutofit/>
          </a:bodyPr>
          <a:lstStyle>
            <a:lvl1pPr marL="0" indent="0">
              <a:lnSpc>
                <a:spcPct val="150000"/>
              </a:lnSpc>
              <a:buNone/>
              <a:defRPr sz="1400">
                <a:latin typeface="微软雅黑" panose="020B0503020204020204" pitchFamily="34" charset="-122"/>
                <a:ea typeface="微软雅黑" panose="020B0503020204020204" pitchFamily="34" charset="-122"/>
              </a:defRPr>
            </a:lvl1pPr>
            <a:lvl2pPr marL="609494" indent="0">
              <a:lnSpc>
                <a:spcPct val="150000"/>
              </a:lnSpc>
              <a:buNone/>
              <a:defRPr sz="1600">
                <a:latin typeface="微软雅黑" panose="020B0503020204020204" pitchFamily="34" charset="-122"/>
                <a:ea typeface="微软雅黑" panose="020B0503020204020204" pitchFamily="34" charset="-122"/>
              </a:defRPr>
            </a:lvl2pPr>
            <a:lvl3pPr marL="1218986" indent="0">
              <a:buNone/>
              <a:defRPr sz="2000">
                <a:latin typeface="微软雅黑" panose="020B0503020204020204" pitchFamily="34" charset="-122"/>
                <a:ea typeface="微软雅黑" panose="020B0503020204020204" pitchFamily="34" charset="-122"/>
              </a:defRPr>
            </a:lvl3pPr>
            <a:lvl4pPr marL="1828480" indent="0">
              <a:buNone/>
              <a:defRPr sz="2000">
                <a:latin typeface="微软雅黑" panose="020B0503020204020204" pitchFamily="34" charset="-122"/>
                <a:ea typeface="微软雅黑" panose="020B0503020204020204" pitchFamily="34" charset="-122"/>
              </a:defRPr>
            </a:lvl4pPr>
            <a:lvl5pPr>
              <a:defRPr sz="2000">
                <a:latin typeface="微软雅黑" panose="020B0503020204020204" pitchFamily="34" charset="-122"/>
                <a:ea typeface="微软雅黑" panose="020B0503020204020204" pitchFamily="34" charset="-122"/>
              </a:defRPr>
            </a:lvl5pPr>
          </a:lstStyle>
          <a:p>
            <a:pPr lvl="0"/>
            <a:r>
              <a:rPr lang="en-US" altLang="zh-CN" dirty="0"/>
              <a:t>Click to edit Master text styles</a:t>
            </a:r>
          </a:p>
        </p:txBody>
      </p:sp>
      <p:sp>
        <p:nvSpPr>
          <p:cNvPr id="2" name="Text Placeholder 2">
            <a:extLst>
              <a:ext uri="{FF2B5EF4-FFF2-40B4-BE49-F238E27FC236}">
                <a16:creationId xmlns:a16="http://schemas.microsoft.com/office/drawing/2014/main" id="{A968F08E-16E3-A55C-0E94-9AB930D15BC5}"/>
              </a:ext>
            </a:extLst>
          </p:cNvPr>
          <p:cNvSpPr>
            <a:spLocks noGrp="1"/>
          </p:cNvSpPr>
          <p:nvPr>
            <p:ph type="body" idx="3"/>
          </p:nvPr>
        </p:nvSpPr>
        <p:spPr>
          <a:xfrm>
            <a:off x="3205017" y="3975177"/>
            <a:ext cx="7767781" cy="43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altLang="zh-CN" sz="2000" b="1" dirty="0">
                <a:solidFill>
                  <a:schemeClr val="tx1"/>
                </a:solidFill>
                <a:latin typeface="微软雅黑" panose="020B0503020204020204" pitchFamily="34" charset="-122"/>
                <a:ea typeface="微软雅黑" panose="020B0503020204020204" pitchFamily="34" charset="-122"/>
                <a:cs typeface="+mn-cs"/>
              </a:defRPr>
            </a:lvl1pPr>
          </a:lstStyle>
          <a:p>
            <a:pPr marL="0" lvl="0" indent="0" algn="ctr" defTabSz="914400">
              <a:buNone/>
            </a:pPr>
            <a:r>
              <a:rPr lang="en-US" altLang="zh-CN" dirty="0"/>
              <a:t>Click to edit Master text styles</a:t>
            </a:r>
          </a:p>
        </p:txBody>
      </p:sp>
      <p:sp>
        <p:nvSpPr>
          <p:cNvPr id="3" name="Content Placeholder 3">
            <a:extLst>
              <a:ext uri="{FF2B5EF4-FFF2-40B4-BE49-F238E27FC236}">
                <a16:creationId xmlns:a16="http://schemas.microsoft.com/office/drawing/2014/main" id="{944215FB-570C-F64A-3569-DF959079203D}"/>
              </a:ext>
            </a:extLst>
          </p:cNvPr>
          <p:cNvSpPr>
            <a:spLocks noGrp="1"/>
          </p:cNvSpPr>
          <p:nvPr>
            <p:ph sz="half" idx="4"/>
          </p:nvPr>
        </p:nvSpPr>
        <p:spPr>
          <a:xfrm>
            <a:off x="3205016" y="4478411"/>
            <a:ext cx="7767781" cy="1980000"/>
          </a:xfrm>
          <a:prstGeom prst="rect">
            <a:avLst/>
          </a:prstGeom>
          <a:ln>
            <a:noFill/>
          </a:ln>
        </p:spPr>
        <p:txBody>
          <a:bodyPr>
            <a:normAutofit/>
          </a:bodyPr>
          <a:lstStyle>
            <a:lvl1pPr marL="0" indent="0">
              <a:lnSpc>
                <a:spcPct val="150000"/>
              </a:lnSpc>
              <a:buNone/>
              <a:defRPr sz="1400">
                <a:latin typeface="微软雅黑" panose="020B0503020204020204" pitchFamily="34" charset="-122"/>
                <a:ea typeface="微软雅黑" panose="020B0503020204020204" pitchFamily="34" charset="-122"/>
              </a:defRPr>
            </a:lvl1pPr>
            <a:lvl2pPr>
              <a:lnSpc>
                <a:spcPct val="150000"/>
              </a:lnSpc>
              <a:defRPr sz="1600">
                <a:latin typeface="微软雅黑" panose="020B0503020204020204" pitchFamily="34" charset="-122"/>
                <a:ea typeface="微软雅黑" panose="020B0503020204020204" pitchFamily="34" charset="-122"/>
              </a:defRPr>
            </a:lvl2pPr>
            <a:lvl3pPr marL="1218986" indent="0">
              <a:buNone/>
              <a:defRPr sz="2000">
                <a:latin typeface="微软雅黑" panose="020B0503020204020204" pitchFamily="34" charset="-122"/>
                <a:ea typeface="微软雅黑" panose="020B0503020204020204" pitchFamily="34" charset="-122"/>
              </a:defRPr>
            </a:lvl3pPr>
            <a:lvl4pPr marL="1828480" indent="0">
              <a:buNone/>
              <a:defRPr sz="2000">
                <a:latin typeface="微软雅黑" panose="020B0503020204020204" pitchFamily="34" charset="-122"/>
                <a:ea typeface="微软雅黑" panose="020B0503020204020204" pitchFamily="34" charset="-122"/>
              </a:defRPr>
            </a:lvl4pPr>
            <a:lvl5pPr>
              <a:defRPr sz="2000">
                <a:latin typeface="微软雅黑" panose="020B0503020204020204" pitchFamily="34" charset="-122"/>
                <a:ea typeface="微软雅黑" panose="020B0503020204020204" pitchFamily="34" charset="-122"/>
              </a:defRPr>
            </a:lvl5pPr>
          </a:lstStyle>
          <a:p>
            <a:pPr lvl="0"/>
            <a:r>
              <a:rPr lang="en-US" altLang="zh-CN" dirty="0"/>
              <a:t>Click to edit Master text styles</a:t>
            </a:r>
          </a:p>
        </p:txBody>
      </p:sp>
      <p:sp>
        <p:nvSpPr>
          <p:cNvPr id="14" name="Freeform 39">
            <a:extLst>
              <a:ext uri="{FF2B5EF4-FFF2-40B4-BE49-F238E27FC236}">
                <a16:creationId xmlns:a16="http://schemas.microsoft.com/office/drawing/2014/main" id="{E24411B6-B55F-06B0-881F-EB2CC2FC2877}"/>
              </a:ext>
            </a:extLst>
          </p:cNvPr>
          <p:cNvSpPr>
            <a:spLocks noEditPoints="1"/>
          </p:cNvSpPr>
          <p:nvPr userDrawn="1"/>
        </p:nvSpPr>
        <p:spPr bwMode="auto">
          <a:xfrm>
            <a:off x="1011393" y="1613033"/>
            <a:ext cx="1854241" cy="1542690"/>
          </a:xfrm>
          <a:custGeom>
            <a:avLst/>
            <a:gdLst>
              <a:gd name="T0" fmla="*/ 43 w 57"/>
              <a:gd name="T1" fmla="*/ 9 h 58"/>
              <a:gd name="T2" fmla="*/ 4 w 57"/>
              <a:gd name="T3" fmla="*/ 22 h 58"/>
              <a:gd name="T4" fmla="*/ 5 w 57"/>
              <a:gd name="T5" fmla="*/ 25 h 58"/>
              <a:gd name="T6" fmla="*/ 6 w 57"/>
              <a:gd name="T7" fmla="*/ 30 h 58"/>
              <a:gd name="T8" fmla="*/ 7 w 57"/>
              <a:gd name="T9" fmla="*/ 35 h 58"/>
              <a:gd name="T10" fmla="*/ 10 w 57"/>
              <a:gd name="T11" fmla="*/ 39 h 58"/>
              <a:gd name="T12" fmla="*/ 12 w 57"/>
              <a:gd name="T13" fmla="*/ 41 h 58"/>
              <a:gd name="T14" fmla="*/ 13 w 57"/>
              <a:gd name="T15" fmla="*/ 49 h 58"/>
              <a:gd name="T16" fmla="*/ 16 w 57"/>
              <a:gd name="T17" fmla="*/ 52 h 58"/>
              <a:gd name="T18" fmla="*/ 17 w 57"/>
              <a:gd name="T19" fmla="*/ 51 h 58"/>
              <a:gd name="T20" fmla="*/ 18 w 57"/>
              <a:gd name="T21" fmla="*/ 47 h 58"/>
              <a:gd name="T22" fmla="*/ 20 w 57"/>
              <a:gd name="T23" fmla="*/ 41 h 58"/>
              <a:gd name="T24" fmla="*/ 24 w 57"/>
              <a:gd name="T25" fmla="*/ 36 h 58"/>
              <a:gd name="T26" fmla="*/ 26 w 57"/>
              <a:gd name="T27" fmla="*/ 33 h 58"/>
              <a:gd name="T28" fmla="*/ 22 w 57"/>
              <a:gd name="T29" fmla="*/ 30 h 58"/>
              <a:gd name="T30" fmla="*/ 19 w 57"/>
              <a:gd name="T31" fmla="*/ 29 h 58"/>
              <a:gd name="T32" fmla="*/ 16 w 57"/>
              <a:gd name="T33" fmla="*/ 26 h 58"/>
              <a:gd name="T34" fmla="*/ 12 w 57"/>
              <a:gd name="T35" fmla="*/ 24 h 58"/>
              <a:gd name="T36" fmla="*/ 8 w 57"/>
              <a:gd name="T37" fmla="*/ 24 h 58"/>
              <a:gd name="T38" fmla="*/ 6 w 57"/>
              <a:gd name="T39" fmla="*/ 22 h 58"/>
              <a:gd name="T40" fmla="*/ 6 w 57"/>
              <a:gd name="T41" fmla="*/ 18 h 58"/>
              <a:gd name="T42" fmla="*/ 4 w 57"/>
              <a:gd name="T43" fmla="*/ 19 h 58"/>
              <a:gd name="T44" fmla="*/ 6 w 57"/>
              <a:gd name="T45" fmla="*/ 15 h 58"/>
              <a:gd name="T46" fmla="*/ 9 w 57"/>
              <a:gd name="T47" fmla="*/ 15 h 58"/>
              <a:gd name="T48" fmla="*/ 11 w 57"/>
              <a:gd name="T49" fmla="*/ 13 h 58"/>
              <a:gd name="T50" fmla="*/ 15 w 57"/>
              <a:gd name="T51" fmla="*/ 9 h 58"/>
              <a:gd name="T52" fmla="*/ 16 w 57"/>
              <a:gd name="T53" fmla="*/ 8 h 58"/>
              <a:gd name="T54" fmla="*/ 21 w 57"/>
              <a:gd name="T55" fmla="*/ 6 h 58"/>
              <a:gd name="T56" fmla="*/ 17 w 57"/>
              <a:gd name="T57" fmla="*/ 4 h 58"/>
              <a:gd name="T58" fmla="*/ 16 w 57"/>
              <a:gd name="T59" fmla="*/ 4 h 58"/>
              <a:gd name="T60" fmla="*/ 24 w 57"/>
              <a:gd name="T61" fmla="*/ 1 h 58"/>
              <a:gd name="T62" fmla="*/ 27 w 57"/>
              <a:gd name="T63" fmla="*/ 3 h 58"/>
              <a:gd name="T64" fmla="*/ 41 w 57"/>
              <a:gd name="T65" fmla="*/ 3 h 58"/>
              <a:gd name="T66" fmla="*/ 39 w 57"/>
              <a:gd name="T67" fmla="*/ 6 h 58"/>
              <a:gd name="T68" fmla="*/ 42 w 57"/>
              <a:gd name="T69" fmla="*/ 10 h 58"/>
              <a:gd name="T70" fmla="*/ 44 w 57"/>
              <a:gd name="T71" fmla="*/ 10 h 58"/>
              <a:gd name="T72" fmla="*/ 46 w 57"/>
              <a:gd name="T73" fmla="*/ 9 h 58"/>
              <a:gd name="T74" fmla="*/ 48 w 57"/>
              <a:gd name="T75" fmla="*/ 12 h 58"/>
              <a:gd name="T76" fmla="*/ 50 w 57"/>
              <a:gd name="T77" fmla="*/ 13 h 58"/>
              <a:gd name="T78" fmla="*/ 47 w 57"/>
              <a:gd name="T79" fmla="*/ 14 h 58"/>
              <a:gd name="T80" fmla="*/ 44 w 57"/>
              <a:gd name="T81" fmla="*/ 12 h 58"/>
              <a:gd name="T82" fmla="*/ 40 w 57"/>
              <a:gd name="T83" fmla="*/ 12 h 58"/>
              <a:gd name="T84" fmla="*/ 36 w 57"/>
              <a:gd name="T85" fmla="*/ 15 h 58"/>
              <a:gd name="T86" fmla="*/ 34 w 57"/>
              <a:gd name="T87" fmla="*/ 20 h 58"/>
              <a:gd name="T88" fmla="*/ 36 w 57"/>
              <a:gd name="T89" fmla="*/ 25 h 58"/>
              <a:gd name="T90" fmla="*/ 40 w 57"/>
              <a:gd name="T91" fmla="*/ 27 h 58"/>
              <a:gd name="T92" fmla="*/ 45 w 57"/>
              <a:gd name="T93" fmla="*/ 27 h 58"/>
              <a:gd name="T94" fmla="*/ 47 w 57"/>
              <a:gd name="T95" fmla="*/ 30 h 58"/>
              <a:gd name="T96" fmla="*/ 47 w 57"/>
              <a:gd name="T97" fmla="*/ 35 h 58"/>
              <a:gd name="T98" fmla="*/ 47 w 57"/>
              <a:gd name="T99" fmla="*/ 40 h 58"/>
              <a:gd name="T100" fmla="*/ 50 w 57"/>
              <a:gd name="T101" fmla="*/ 45 h 58"/>
              <a:gd name="T102" fmla="*/ 53 w 57"/>
              <a:gd name="T103" fmla="*/ 41 h 58"/>
              <a:gd name="T104" fmla="*/ 56 w 57"/>
              <a:gd name="T105" fmla="*/ 34 h 58"/>
              <a:gd name="T106" fmla="*/ 56 w 57"/>
              <a:gd name="T107" fmla="*/ 26 h 58"/>
              <a:gd name="T108" fmla="*/ 54 w 57"/>
              <a:gd name="T109" fmla="*/ 19 h 58"/>
              <a:gd name="T110" fmla="*/ 52 w 57"/>
              <a:gd name="T111" fmla="*/ 16 h 58"/>
              <a:gd name="T112" fmla="*/ 55 w 57"/>
              <a:gd name="T113" fmla="*/ 20 h 58"/>
              <a:gd name="T114" fmla="*/ 39 w 57"/>
              <a:gd name="T115" fmla="*/ 5 h 58"/>
              <a:gd name="T116" fmla="*/ 37 w 57"/>
              <a:gd name="T117" fmla="*/ 3 h 58"/>
              <a:gd name="T118" fmla="*/ 38 w 57"/>
              <a:gd name="T119" fmla="*/ 5 h 58"/>
              <a:gd name="T120" fmla="*/ 36 w 57"/>
              <a:gd name="T121" fmla="*/ 2 h 58"/>
              <a:gd name="T122" fmla="*/ 54 w 57"/>
              <a:gd name="T123" fmla="*/ 41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7" h="58">
                <a:moveTo>
                  <a:pt x="3" y="17"/>
                </a:moveTo>
                <a:cubicBezTo>
                  <a:pt x="3" y="17"/>
                  <a:pt x="3" y="17"/>
                  <a:pt x="3" y="17"/>
                </a:cubicBezTo>
                <a:cubicBezTo>
                  <a:pt x="3" y="17"/>
                  <a:pt x="2" y="17"/>
                  <a:pt x="2" y="17"/>
                </a:cubicBezTo>
                <a:cubicBezTo>
                  <a:pt x="3" y="17"/>
                  <a:pt x="3" y="17"/>
                  <a:pt x="3" y="17"/>
                </a:cubicBezTo>
                <a:cubicBezTo>
                  <a:pt x="3" y="17"/>
                  <a:pt x="3" y="17"/>
                  <a:pt x="3" y="17"/>
                </a:cubicBezTo>
                <a:cubicBezTo>
                  <a:pt x="3" y="17"/>
                  <a:pt x="3" y="17"/>
                  <a:pt x="3" y="17"/>
                </a:cubicBezTo>
                <a:close/>
                <a:moveTo>
                  <a:pt x="2" y="17"/>
                </a:moveTo>
                <a:cubicBezTo>
                  <a:pt x="2" y="17"/>
                  <a:pt x="2" y="17"/>
                  <a:pt x="2" y="17"/>
                </a:cubicBezTo>
                <a:cubicBezTo>
                  <a:pt x="2" y="17"/>
                  <a:pt x="2" y="17"/>
                  <a:pt x="2" y="17"/>
                </a:cubicBezTo>
                <a:cubicBezTo>
                  <a:pt x="2" y="17"/>
                  <a:pt x="2" y="17"/>
                  <a:pt x="2" y="17"/>
                </a:cubicBezTo>
                <a:cubicBezTo>
                  <a:pt x="2" y="17"/>
                  <a:pt x="2" y="17"/>
                  <a:pt x="2" y="17"/>
                </a:cubicBezTo>
                <a:cubicBezTo>
                  <a:pt x="2" y="17"/>
                  <a:pt x="2" y="17"/>
                  <a:pt x="2" y="17"/>
                </a:cubicBezTo>
                <a:close/>
                <a:moveTo>
                  <a:pt x="43" y="9"/>
                </a:move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2" y="9"/>
                  <a:pt x="42" y="9"/>
                  <a:pt x="42" y="9"/>
                </a:cubicBezTo>
                <a:cubicBezTo>
                  <a:pt x="42" y="8"/>
                  <a:pt x="42" y="8"/>
                  <a:pt x="42" y="8"/>
                </a:cubicBezTo>
                <a:cubicBezTo>
                  <a:pt x="42" y="8"/>
                  <a:pt x="42" y="8"/>
                  <a:pt x="42" y="8"/>
                </a:cubicBezTo>
                <a:cubicBezTo>
                  <a:pt x="42" y="8"/>
                  <a:pt x="42" y="8"/>
                  <a:pt x="42" y="8"/>
                </a:cubicBezTo>
                <a:cubicBezTo>
                  <a:pt x="42" y="8"/>
                  <a:pt x="42" y="8"/>
                  <a:pt x="42" y="8"/>
                </a:cubicBezTo>
                <a:cubicBezTo>
                  <a:pt x="42" y="8"/>
                  <a:pt x="42" y="8"/>
                  <a:pt x="42" y="8"/>
                </a:cubicBezTo>
                <a:cubicBezTo>
                  <a:pt x="42" y="9"/>
                  <a:pt x="42"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lose/>
                <a:moveTo>
                  <a:pt x="55" y="19"/>
                </a:moveTo>
                <a:cubicBezTo>
                  <a:pt x="56" y="22"/>
                  <a:pt x="57" y="25"/>
                  <a:pt x="57" y="29"/>
                </a:cubicBezTo>
                <a:cubicBezTo>
                  <a:pt x="57" y="45"/>
                  <a:pt x="44" y="58"/>
                  <a:pt x="28" y="58"/>
                </a:cubicBezTo>
                <a:cubicBezTo>
                  <a:pt x="13" y="58"/>
                  <a:pt x="0" y="45"/>
                  <a:pt x="0" y="29"/>
                </a:cubicBezTo>
                <a:cubicBezTo>
                  <a:pt x="0" y="25"/>
                  <a:pt x="1" y="21"/>
                  <a:pt x="2" y="18"/>
                </a:cubicBezTo>
                <a:cubicBezTo>
                  <a:pt x="2" y="21"/>
                  <a:pt x="2" y="21"/>
                  <a:pt x="2" y="21"/>
                </a:cubicBezTo>
                <a:cubicBezTo>
                  <a:pt x="2" y="21"/>
                  <a:pt x="2" y="21"/>
                  <a:pt x="2" y="21"/>
                </a:cubicBezTo>
                <a:cubicBezTo>
                  <a:pt x="2" y="21"/>
                  <a:pt x="2" y="21"/>
                  <a:pt x="2" y="21"/>
                </a:cubicBezTo>
                <a:cubicBezTo>
                  <a:pt x="2" y="21"/>
                  <a:pt x="2" y="21"/>
                  <a:pt x="2" y="21"/>
                </a:cubicBezTo>
                <a:cubicBezTo>
                  <a:pt x="2" y="21"/>
                  <a:pt x="2" y="21"/>
                  <a:pt x="3" y="21"/>
                </a:cubicBezTo>
                <a:cubicBezTo>
                  <a:pt x="3" y="21"/>
                  <a:pt x="3" y="21"/>
                  <a:pt x="3" y="21"/>
                </a:cubicBezTo>
                <a:cubicBezTo>
                  <a:pt x="3" y="21"/>
                  <a:pt x="3" y="21"/>
                  <a:pt x="3" y="21"/>
                </a:cubicBezTo>
                <a:cubicBezTo>
                  <a:pt x="3" y="21"/>
                  <a:pt x="3" y="21"/>
                  <a:pt x="3" y="21"/>
                </a:cubicBezTo>
                <a:cubicBezTo>
                  <a:pt x="3" y="22"/>
                  <a:pt x="3" y="22"/>
                  <a:pt x="3" y="22"/>
                </a:cubicBezTo>
                <a:cubicBezTo>
                  <a:pt x="3" y="22"/>
                  <a:pt x="3" y="22"/>
                  <a:pt x="3" y="22"/>
                </a:cubicBezTo>
                <a:cubicBezTo>
                  <a:pt x="3" y="22"/>
                  <a:pt x="3" y="22"/>
                  <a:pt x="3" y="22"/>
                </a:cubicBezTo>
                <a:cubicBezTo>
                  <a:pt x="3" y="22"/>
                  <a:pt x="3" y="22"/>
                  <a:pt x="3" y="22"/>
                </a:cubicBezTo>
                <a:cubicBezTo>
                  <a:pt x="3" y="22"/>
                  <a:pt x="4" y="22"/>
                  <a:pt x="4" y="22"/>
                </a:cubicBezTo>
                <a:cubicBezTo>
                  <a:pt x="4" y="22"/>
                  <a:pt x="4" y="22"/>
                  <a:pt x="4" y="22"/>
                </a:cubicBezTo>
                <a:cubicBezTo>
                  <a:pt x="4" y="22"/>
                  <a:pt x="4" y="22"/>
                  <a:pt x="4" y="22"/>
                </a:cubicBezTo>
                <a:cubicBezTo>
                  <a:pt x="4" y="22"/>
                  <a:pt x="4" y="22"/>
                  <a:pt x="4" y="22"/>
                </a:cubicBezTo>
                <a:cubicBezTo>
                  <a:pt x="4" y="22"/>
                  <a:pt x="4" y="22"/>
                  <a:pt x="4" y="22"/>
                </a:cubicBezTo>
                <a:cubicBezTo>
                  <a:pt x="4" y="22"/>
                  <a:pt x="4" y="22"/>
                  <a:pt x="4" y="22"/>
                </a:cubicBezTo>
                <a:cubicBezTo>
                  <a:pt x="4" y="22"/>
                  <a:pt x="4" y="22"/>
                  <a:pt x="4" y="22"/>
                </a:cubicBezTo>
                <a:cubicBezTo>
                  <a:pt x="4" y="23"/>
                  <a:pt x="4" y="23"/>
                  <a:pt x="4" y="23"/>
                </a:cubicBezTo>
                <a:cubicBezTo>
                  <a:pt x="4" y="23"/>
                  <a:pt x="4" y="23"/>
                  <a:pt x="4" y="23"/>
                </a:cubicBezTo>
                <a:cubicBezTo>
                  <a:pt x="4" y="23"/>
                  <a:pt x="4" y="23"/>
                  <a:pt x="4" y="23"/>
                </a:cubicBezTo>
                <a:cubicBezTo>
                  <a:pt x="4" y="23"/>
                  <a:pt x="4" y="23"/>
                  <a:pt x="4" y="23"/>
                </a:cubicBezTo>
                <a:cubicBezTo>
                  <a:pt x="4" y="23"/>
                  <a:pt x="4" y="23"/>
                  <a:pt x="4" y="23"/>
                </a:cubicBezTo>
                <a:cubicBezTo>
                  <a:pt x="5" y="23"/>
                  <a:pt x="5" y="23"/>
                  <a:pt x="5" y="23"/>
                </a:cubicBezTo>
                <a:cubicBezTo>
                  <a:pt x="5" y="23"/>
                  <a:pt x="5" y="23"/>
                  <a:pt x="5" y="23"/>
                </a:cubicBezTo>
                <a:cubicBezTo>
                  <a:pt x="5" y="23"/>
                  <a:pt x="5" y="23"/>
                  <a:pt x="5" y="23"/>
                </a:cubicBezTo>
                <a:cubicBezTo>
                  <a:pt x="5" y="23"/>
                  <a:pt x="5" y="23"/>
                  <a:pt x="5" y="23"/>
                </a:cubicBezTo>
                <a:cubicBezTo>
                  <a:pt x="5" y="23"/>
                  <a:pt x="5" y="23"/>
                  <a:pt x="5" y="23"/>
                </a:cubicBezTo>
                <a:cubicBezTo>
                  <a:pt x="5" y="23"/>
                  <a:pt x="5" y="24"/>
                  <a:pt x="5" y="24"/>
                </a:cubicBezTo>
                <a:cubicBezTo>
                  <a:pt x="5" y="24"/>
                  <a:pt x="5" y="24"/>
                  <a:pt x="5" y="24"/>
                </a:cubicBezTo>
                <a:cubicBezTo>
                  <a:pt x="5" y="24"/>
                  <a:pt x="5" y="24"/>
                  <a:pt x="5" y="24"/>
                </a:cubicBezTo>
                <a:cubicBezTo>
                  <a:pt x="5" y="24"/>
                  <a:pt x="5" y="24"/>
                  <a:pt x="5" y="24"/>
                </a:cubicBezTo>
                <a:cubicBezTo>
                  <a:pt x="5" y="24"/>
                  <a:pt x="5" y="24"/>
                  <a:pt x="5" y="24"/>
                </a:cubicBezTo>
                <a:cubicBezTo>
                  <a:pt x="5" y="24"/>
                  <a:pt x="5" y="24"/>
                  <a:pt x="5" y="24"/>
                </a:cubicBezTo>
                <a:cubicBezTo>
                  <a:pt x="5" y="24"/>
                  <a:pt x="5" y="24"/>
                  <a:pt x="5" y="25"/>
                </a:cubicBezTo>
                <a:cubicBezTo>
                  <a:pt x="5" y="25"/>
                  <a:pt x="5" y="25"/>
                  <a:pt x="5" y="25"/>
                </a:cubicBezTo>
                <a:cubicBezTo>
                  <a:pt x="5" y="25"/>
                  <a:pt x="5" y="25"/>
                  <a:pt x="5" y="25"/>
                </a:cubicBezTo>
                <a:cubicBezTo>
                  <a:pt x="5" y="25"/>
                  <a:pt x="5" y="25"/>
                  <a:pt x="5" y="25"/>
                </a:cubicBezTo>
                <a:cubicBezTo>
                  <a:pt x="5" y="25"/>
                  <a:pt x="5" y="25"/>
                  <a:pt x="5" y="25"/>
                </a:cubicBezTo>
                <a:cubicBezTo>
                  <a:pt x="5" y="25"/>
                  <a:pt x="5" y="25"/>
                  <a:pt x="5" y="25"/>
                </a:cubicBezTo>
                <a:cubicBezTo>
                  <a:pt x="5" y="25"/>
                  <a:pt x="5" y="25"/>
                  <a:pt x="5" y="25"/>
                </a:cubicBezTo>
                <a:cubicBezTo>
                  <a:pt x="5" y="25"/>
                  <a:pt x="5" y="25"/>
                  <a:pt x="5" y="25"/>
                </a:cubicBezTo>
                <a:cubicBezTo>
                  <a:pt x="6" y="25"/>
                  <a:pt x="6" y="25"/>
                  <a:pt x="6" y="25"/>
                </a:cubicBezTo>
                <a:cubicBezTo>
                  <a:pt x="6" y="25"/>
                  <a:pt x="6" y="25"/>
                  <a:pt x="6" y="25"/>
                </a:cubicBezTo>
                <a:cubicBezTo>
                  <a:pt x="6" y="25"/>
                  <a:pt x="6" y="25"/>
                  <a:pt x="6" y="25"/>
                </a:cubicBezTo>
                <a:cubicBezTo>
                  <a:pt x="6" y="25"/>
                  <a:pt x="6" y="25"/>
                  <a:pt x="6" y="25"/>
                </a:cubicBezTo>
                <a:cubicBezTo>
                  <a:pt x="6" y="25"/>
                  <a:pt x="6" y="25"/>
                  <a:pt x="6" y="25"/>
                </a:cubicBezTo>
                <a:cubicBezTo>
                  <a:pt x="6" y="26"/>
                  <a:pt x="7" y="26"/>
                  <a:pt x="7" y="26"/>
                </a:cubicBezTo>
                <a:cubicBezTo>
                  <a:pt x="7" y="26"/>
                  <a:pt x="7" y="26"/>
                  <a:pt x="7" y="26"/>
                </a:cubicBezTo>
                <a:cubicBezTo>
                  <a:pt x="7" y="26"/>
                  <a:pt x="7" y="26"/>
                  <a:pt x="7" y="26"/>
                </a:cubicBezTo>
                <a:cubicBezTo>
                  <a:pt x="7" y="26"/>
                  <a:pt x="7" y="26"/>
                  <a:pt x="7" y="26"/>
                </a:cubicBezTo>
                <a:cubicBezTo>
                  <a:pt x="7" y="27"/>
                  <a:pt x="7" y="27"/>
                  <a:pt x="7" y="27"/>
                </a:cubicBezTo>
                <a:cubicBezTo>
                  <a:pt x="7" y="26"/>
                  <a:pt x="7" y="26"/>
                  <a:pt x="7" y="26"/>
                </a:cubicBezTo>
                <a:cubicBezTo>
                  <a:pt x="7" y="26"/>
                  <a:pt x="7" y="27"/>
                  <a:pt x="7" y="27"/>
                </a:cubicBezTo>
                <a:cubicBezTo>
                  <a:pt x="7" y="27"/>
                  <a:pt x="7" y="27"/>
                  <a:pt x="7" y="27"/>
                </a:cubicBezTo>
                <a:cubicBezTo>
                  <a:pt x="7" y="27"/>
                  <a:pt x="7" y="27"/>
                  <a:pt x="7" y="27"/>
                </a:cubicBezTo>
                <a:cubicBezTo>
                  <a:pt x="7" y="28"/>
                  <a:pt x="7" y="28"/>
                  <a:pt x="7" y="28"/>
                </a:cubicBezTo>
                <a:cubicBezTo>
                  <a:pt x="7" y="28"/>
                  <a:pt x="7" y="28"/>
                  <a:pt x="7" y="28"/>
                </a:cubicBezTo>
                <a:cubicBezTo>
                  <a:pt x="7" y="28"/>
                  <a:pt x="7" y="28"/>
                  <a:pt x="7" y="28"/>
                </a:cubicBezTo>
                <a:cubicBezTo>
                  <a:pt x="6" y="28"/>
                  <a:pt x="6" y="28"/>
                  <a:pt x="6" y="28"/>
                </a:cubicBezTo>
                <a:cubicBezTo>
                  <a:pt x="6" y="28"/>
                  <a:pt x="6" y="28"/>
                  <a:pt x="6" y="28"/>
                </a:cubicBezTo>
                <a:cubicBezTo>
                  <a:pt x="6" y="28"/>
                  <a:pt x="6" y="28"/>
                  <a:pt x="6" y="29"/>
                </a:cubicBezTo>
                <a:cubicBezTo>
                  <a:pt x="6" y="29"/>
                  <a:pt x="6" y="29"/>
                  <a:pt x="6" y="29"/>
                </a:cubicBezTo>
                <a:cubicBezTo>
                  <a:pt x="6" y="29"/>
                  <a:pt x="6" y="29"/>
                  <a:pt x="6" y="29"/>
                </a:cubicBezTo>
                <a:cubicBezTo>
                  <a:pt x="6" y="29"/>
                  <a:pt x="6" y="29"/>
                  <a:pt x="6" y="29"/>
                </a:cubicBezTo>
                <a:cubicBezTo>
                  <a:pt x="6" y="29"/>
                  <a:pt x="6" y="29"/>
                  <a:pt x="6" y="29"/>
                </a:cubicBezTo>
                <a:cubicBezTo>
                  <a:pt x="6" y="29"/>
                  <a:pt x="6" y="29"/>
                  <a:pt x="6" y="29"/>
                </a:cubicBezTo>
                <a:cubicBezTo>
                  <a:pt x="6" y="30"/>
                  <a:pt x="6" y="30"/>
                  <a:pt x="6" y="30"/>
                </a:cubicBezTo>
                <a:cubicBezTo>
                  <a:pt x="6" y="30"/>
                  <a:pt x="6" y="30"/>
                  <a:pt x="6" y="30"/>
                </a:cubicBezTo>
                <a:cubicBezTo>
                  <a:pt x="6" y="30"/>
                  <a:pt x="6" y="30"/>
                  <a:pt x="6" y="30"/>
                </a:cubicBezTo>
                <a:cubicBezTo>
                  <a:pt x="6" y="30"/>
                  <a:pt x="6" y="30"/>
                  <a:pt x="6" y="30"/>
                </a:cubicBezTo>
                <a:cubicBezTo>
                  <a:pt x="6" y="30"/>
                  <a:pt x="6" y="30"/>
                  <a:pt x="6" y="30"/>
                </a:cubicBezTo>
                <a:cubicBezTo>
                  <a:pt x="6" y="30"/>
                  <a:pt x="6" y="30"/>
                  <a:pt x="6" y="30"/>
                </a:cubicBezTo>
                <a:cubicBezTo>
                  <a:pt x="6" y="30"/>
                  <a:pt x="6" y="30"/>
                  <a:pt x="6" y="31"/>
                </a:cubicBezTo>
                <a:cubicBezTo>
                  <a:pt x="6" y="31"/>
                  <a:pt x="6" y="31"/>
                  <a:pt x="6" y="31"/>
                </a:cubicBezTo>
                <a:cubicBezTo>
                  <a:pt x="6" y="31"/>
                  <a:pt x="6" y="31"/>
                  <a:pt x="6" y="31"/>
                </a:cubicBezTo>
                <a:cubicBezTo>
                  <a:pt x="6" y="31"/>
                  <a:pt x="6" y="31"/>
                  <a:pt x="6" y="31"/>
                </a:cubicBezTo>
                <a:cubicBezTo>
                  <a:pt x="6" y="31"/>
                  <a:pt x="6" y="31"/>
                  <a:pt x="6" y="31"/>
                </a:cubicBezTo>
                <a:cubicBezTo>
                  <a:pt x="6" y="32"/>
                  <a:pt x="6" y="32"/>
                  <a:pt x="6" y="32"/>
                </a:cubicBezTo>
                <a:cubicBezTo>
                  <a:pt x="6" y="32"/>
                  <a:pt x="6" y="32"/>
                  <a:pt x="6" y="32"/>
                </a:cubicBezTo>
                <a:cubicBezTo>
                  <a:pt x="6" y="32"/>
                  <a:pt x="6" y="32"/>
                  <a:pt x="6" y="32"/>
                </a:cubicBezTo>
                <a:cubicBezTo>
                  <a:pt x="6" y="32"/>
                  <a:pt x="6" y="32"/>
                  <a:pt x="6" y="32"/>
                </a:cubicBezTo>
                <a:cubicBezTo>
                  <a:pt x="6" y="32"/>
                  <a:pt x="6" y="33"/>
                  <a:pt x="6" y="33"/>
                </a:cubicBezTo>
                <a:cubicBezTo>
                  <a:pt x="7" y="33"/>
                  <a:pt x="7" y="33"/>
                  <a:pt x="7" y="33"/>
                </a:cubicBezTo>
                <a:cubicBezTo>
                  <a:pt x="7" y="33"/>
                  <a:pt x="7" y="33"/>
                  <a:pt x="7" y="33"/>
                </a:cubicBezTo>
                <a:cubicBezTo>
                  <a:pt x="7" y="33"/>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5"/>
                  <a:pt x="7" y="35"/>
                  <a:pt x="7" y="35"/>
                </a:cubicBezTo>
                <a:cubicBezTo>
                  <a:pt x="7" y="35"/>
                  <a:pt x="7" y="35"/>
                  <a:pt x="7" y="35"/>
                </a:cubicBezTo>
                <a:cubicBezTo>
                  <a:pt x="7" y="35"/>
                  <a:pt x="7" y="35"/>
                  <a:pt x="7" y="35"/>
                </a:cubicBezTo>
                <a:cubicBezTo>
                  <a:pt x="8" y="35"/>
                  <a:pt x="8" y="35"/>
                  <a:pt x="8" y="35"/>
                </a:cubicBezTo>
                <a:cubicBezTo>
                  <a:pt x="8" y="35"/>
                  <a:pt x="8" y="35"/>
                  <a:pt x="8" y="35"/>
                </a:cubicBezTo>
                <a:cubicBezTo>
                  <a:pt x="8" y="35"/>
                  <a:pt x="8" y="35"/>
                  <a:pt x="8" y="35"/>
                </a:cubicBezTo>
                <a:cubicBezTo>
                  <a:pt x="8" y="35"/>
                  <a:pt x="8" y="35"/>
                  <a:pt x="8" y="36"/>
                </a:cubicBezTo>
                <a:cubicBezTo>
                  <a:pt x="8" y="36"/>
                  <a:pt x="8" y="36"/>
                  <a:pt x="8" y="36"/>
                </a:cubicBezTo>
                <a:cubicBezTo>
                  <a:pt x="8" y="36"/>
                  <a:pt x="8" y="36"/>
                  <a:pt x="8" y="36"/>
                </a:cubicBezTo>
                <a:cubicBezTo>
                  <a:pt x="8" y="36"/>
                  <a:pt x="8" y="36"/>
                  <a:pt x="8" y="36"/>
                </a:cubicBezTo>
                <a:cubicBezTo>
                  <a:pt x="8" y="36"/>
                  <a:pt x="8" y="36"/>
                  <a:pt x="8" y="36"/>
                </a:cubicBezTo>
                <a:cubicBezTo>
                  <a:pt x="8" y="37"/>
                  <a:pt x="8" y="37"/>
                  <a:pt x="8" y="37"/>
                </a:cubicBezTo>
                <a:cubicBezTo>
                  <a:pt x="8" y="37"/>
                  <a:pt x="8" y="37"/>
                  <a:pt x="8" y="37"/>
                </a:cubicBezTo>
                <a:cubicBezTo>
                  <a:pt x="8" y="37"/>
                  <a:pt x="8" y="37"/>
                  <a:pt x="8" y="37"/>
                </a:cubicBezTo>
                <a:cubicBezTo>
                  <a:pt x="8" y="37"/>
                  <a:pt x="8" y="37"/>
                  <a:pt x="8" y="37"/>
                </a:cubicBezTo>
                <a:cubicBezTo>
                  <a:pt x="8" y="37"/>
                  <a:pt x="8" y="37"/>
                  <a:pt x="8" y="37"/>
                </a:cubicBezTo>
                <a:cubicBezTo>
                  <a:pt x="8" y="37"/>
                  <a:pt x="8" y="37"/>
                  <a:pt x="8" y="37"/>
                </a:cubicBezTo>
                <a:cubicBezTo>
                  <a:pt x="8" y="37"/>
                  <a:pt x="8" y="37"/>
                  <a:pt x="8" y="37"/>
                </a:cubicBezTo>
                <a:cubicBezTo>
                  <a:pt x="9" y="37"/>
                  <a:pt x="9" y="38"/>
                  <a:pt x="9" y="38"/>
                </a:cubicBezTo>
                <a:cubicBezTo>
                  <a:pt x="8" y="38"/>
                  <a:pt x="8" y="38"/>
                  <a:pt x="8" y="38"/>
                </a:cubicBezTo>
                <a:cubicBezTo>
                  <a:pt x="9" y="38"/>
                  <a:pt x="9" y="38"/>
                  <a:pt x="9" y="38"/>
                </a:cubicBezTo>
                <a:cubicBezTo>
                  <a:pt x="9" y="38"/>
                  <a:pt x="10" y="38"/>
                  <a:pt x="10" y="38"/>
                </a:cubicBezTo>
                <a:cubicBezTo>
                  <a:pt x="10" y="38"/>
                  <a:pt x="10" y="38"/>
                  <a:pt x="10" y="38"/>
                </a:cubicBezTo>
                <a:cubicBezTo>
                  <a:pt x="10" y="38"/>
                  <a:pt x="10" y="38"/>
                  <a:pt x="10" y="38"/>
                </a:cubicBezTo>
                <a:cubicBezTo>
                  <a:pt x="10" y="38"/>
                  <a:pt x="10" y="38"/>
                  <a:pt x="10" y="38"/>
                </a:cubicBezTo>
                <a:cubicBezTo>
                  <a:pt x="10" y="39"/>
                  <a:pt x="10" y="39"/>
                  <a:pt x="10" y="39"/>
                </a:cubicBezTo>
                <a:cubicBezTo>
                  <a:pt x="10" y="39"/>
                  <a:pt x="10" y="39"/>
                  <a:pt x="10" y="39"/>
                </a:cubicBezTo>
                <a:cubicBezTo>
                  <a:pt x="10" y="39"/>
                  <a:pt x="10" y="39"/>
                  <a:pt x="10" y="39"/>
                </a:cubicBezTo>
                <a:cubicBezTo>
                  <a:pt x="10" y="39"/>
                  <a:pt x="10" y="39"/>
                  <a:pt x="10" y="39"/>
                </a:cubicBezTo>
                <a:cubicBezTo>
                  <a:pt x="10" y="39"/>
                  <a:pt x="10" y="39"/>
                  <a:pt x="10" y="39"/>
                </a:cubicBezTo>
                <a:cubicBezTo>
                  <a:pt x="10" y="39"/>
                  <a:pt x="10" y="39"/>
                  <a:pt x="10" y="39"/>
                </a:cubicBezTo>
                <a:cubicBezTo>
                  <a:pt x="10" y="39"/>
                  <a:pt x="10" y="39"/>
                  <a:pt x="10" y="39"/>
                </a:cubicBezTo>
                <a:cubicBezTo>
                  <a:pt x="10" y="39"/>
                  <a:pt x="10" y="39"/>
                  <a:pt x="11" y="39"/>
                </a:cubicBezTo>
                <a:cubicBezTo>
                  <a:pt x="11" y="39"/>
                  <a:pt x="11" y="39"/>
                  <a:pt x="11" y="39"/>
                </a:cubicBezTo>
                <a:cubicBezTo>
                  <a:pt x="11" y="39"/>
                  <a:pt x="11" y="39"/>
                  <a:pt x="11" y="39"/>
                </a:cubicBezTo>
                <a:cubicBezTo>
                  <a:pt x="11" y="39"/>
                  <a:pt x="11" y="39"/>
                  <a:pt x="11" y="39"/>
                </a:cubicBezTo>
                <a:cubicBezTo>
                  <a:pt x="11" y="39"/>
                  <a:pt x="11" y="39"/>
                  <a:pt x="11" y="39"/>
                </a:cubicBezTo>
                <a:cubicBezTo>
                  <a:pt x="11" y="39"/>
                  <a:pt x="11" y="39"/>
                  <a:pt x="11" y="39"/>
                </a:cubicBezTo>
                <a:cubicBezTo>
                  <a:pt x="11" y="39"/>
                  <a:pt x="11" y="39"/>
                  <a:pt x="11" y="39"/>
                </a:cubicBezTo>
                <a:cubicBezTo>
                  <a:pt x="11" y="39"/>
                  <a:pt x="11" y="39"/>
                  <a:pt x="11" y="39"/>
                </a:cubicBezTo>
                <a:cubicBezTo>
                  <a:pt x="11" y="39"/>
                  <a:pt x="11" y="40"/>
                  <a:pt x="11" y="40"/>
                </a:cubicBezTo>
                <a:cubicBezTo>
                  <a:pt x="11" y="40"/>
                  <a:pt x="11" y="40"/>
                  <a:pt x="11" y="40"/>
                </a:cubicBezTo>
                <a:cubicBezTo>
                  <a:pt x="11" y="40"/>
                  <a:pt x="11" y="40"/>
                  <a:pt x="11" y="40"/>
                </a:cubicBezTo>
                <a:cubicBezTo>
                  <a:pt x="11" y="40"/>
                  <a:pt x="11" y="40"/>
                  <a:pt x="11" y="40"/>
                </a:cubicBezTo>
                <a:cubicBezTo>
                  <a:pt x="11" y="40"/>
                  <a:pt x="11" y="40"/>
                  <a:pt x="11" y="40"/>
                </a:cubicBezTo>
                <a:cubicBezTo>
                  <a:pt x="11" y="40"/>
                  <a:pt x="11" y="40"/>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2" y="41"/>
                  <a:pt x="12" y="41"/>
                  <a:pt x="12" y="41"/>
                </a:cubicBezTo>
                <a:cubicBezTo>
                  <a:pt x="12" y="41"/>
                  <a:pt x="12" y="42"/>
                  <a:pt x="12" y="42"/>
                </a:cubicBezTo>
                <a:cubicBezTo>
                  <a:pt x="12" y="42"/>
                  <a:pt x="12" y="42"/>
                  <a:pt x="12" y="42"/>
                </a:cubicBezTo>
                <a:cubicBezTo>
                  <a:pt x="12" y="42"/>
                  <a:pt x="12" y="42"/>
                  <a:pt x="12" y="42"/>
                </a:cubicBezTo>
                <a:cubicBezTo>
                  <a:pt x="12" y="44"/>
                  <a:pt x="12" y="44"/>
                  <a:pt x="12" y="44"/>
                </a:cubicBezTo>
                <a:cubicBezTo>
                  <a:pt x="12" y="44"/>
                  <a:pt x="12" y="44"/>
                  <a:pt x="12" y="44"/>
                </a:cubicBezTo>
                <a:cubicBezTo>
                  <a:pt x="12" y="44"/>
                  <a:pt x="12" y="44"/>
                  <a:pt x="12" y="44"/>
                </a:cubicBezTo>
                <a:cubicBezTo>
                  <a:pt x="12" y="44"/>
                  <a:pt x="12" y="44"/>
                  <a:pt x="12" y="44"/>
                </a:cubicBezTo>
                <a:cubicBezTo>
                  <a:pt x="12" y="44"/>
                  <a:pt x="12" y="45"/>
                  <a:pt x="12" y="45"/>
                </a:cubicBezTo>
                <a:cubicBezTo>
                  <a:pt x="12" y="45"/>
                  <a:pt x="12" y="45"/>
                  <a:pt x="12" y="45"/>
                </a:cubicBezTo>
                <a:cubicBezTo>
                  <a:pt x="12" y="45"/>
                  <a:pt x="12" y="45"/>
                  <a:pt x="12" y="45"/>
                </a:cubicBezTo>
                <a:cubicBezTo>
                  <a:pt x="12" y="45"/>
                  <a:pt x="12" y="45"/>
                  <a:pt x="12" y="45"/>
                </a:cubicBezTo>
                <a:cubicBezTo>
                  <a:pt x="12" y="45"/>
                  <a:pt x="12" y="45"/>
                  <a:pt x="12" y="45"/>
                </a:cubicBezTo>
                <a:cubicBezTo>
                  <a:pt x="12" y="45"/>
                  <a:pt x="12" y="45"/>
                  <a:pt x="12" y="45"/>
                </a:cubicBezTo>
                <a:cubicBezTo>
                  <a:pt x="12" y="45"/>
                  <a:pt x="12" y="46"/>
                  <a:pt x="12" y="46"/>
                </a:cubicBezTo>
                <a:cubicBezTo>
                  <a:pt x="12" y="46"/>
                  <a:pt x="12" y="46"/>
                  <a:pt x="12" y="46"/>
                </a:cubicBezTo>
                <a:cubicBezTo>
                  <a:pt x="12" y="46"/>
                  <a:pt x="12" y="46"/>
                  <a:pt x="12" y="46"/>
                </a:cubicBezTo>
                <a:cubicBezTo>
                  <a:pt x="12" y="46"/>
                  <a:pt x="12" y="46"/>
                  <a:pt x="12" y="46"/>
                </a:cubicBezTo>
                <a:cubicBezTo>
                  <a:pt x="12" y="46"/>
                  <a:pt x="12" y="46"/>
                  <a:pt x="12" y="46"/>
                </a:cubicBezTo>
                <a:cubicBezTo>
                  <a:pt x="12" y="46"/>
                  <a:pt x="12" y="46"/>
                  <a:pt x="12" y="46"/>
                </a:cubicBezTo>
                <a:cubicBezTo>
                  <a:pt x="12" y="46"/>
                  <a:pt x="12" y="46"/>
                  <a:pt x="12" y="47"/>
                </a:cubicBezTo>
                <a:cubicBezTo>
                  <a:pt x="12" y="47"/>
                  <a:pt x="12" y="47"/>
                  <a:pt x="12" y="47"/>
                </a:cubicBezTo>
                <a:cubicBezTo>
                  <a:pt x="12" y="47"/>
                  <a:pt x="12" y="47"/>
                  <a:pt x="12" y="47"/>
                </a:cubicBezTo>
                <a:cubicBezTo>
                  <a:pt x="12" y="47"/>
                  <a:pt x="12" y="47"/>
                  <a:pt x="12" y="47"/>
                </a:cubicBezTo>
                <a:cubicBezTo>
                  <a:pt x="12" y="47"/>
                  <a:pt x="12" y="47"/>
                  <a:pt x="12" y="47"/>
                </a:cubicBezTo>
                <a:cubicBezTo>
                  <a:pt x="12" y="48"/>
                  <a:pt x="12" y="48"/>
                  <a:pt x="13" y="48"/>
                </a:cubicBezTo>
                <a:cubicBezTo>
                  <a:pt x="13" y="48"/>
                  <a:pt x="13" y="48"/>
                  <a:pt x="13" y="48"/>
                </a:cubicBezTo>
                <a:cubicBezTo>
                  <a:pt x="13" y="48"/>
                  <a:pt x="13" y="49"/>
                  <a:pt x="13" y="49"/>
                </a:cubicBezTo>
                <a:cubicBezTo>
                  <a:pt x="13" y="49"/>
                  <a:pt x="13" y="49"/>
                  <a:pt x="13" y="49"/>
                </a:cubicBezTo>
                <a:cubicBezTo>
                  <a:pt x="13" y="49"/>
                  <a:pt x="13" y="49"/>
                  <a:pt x="13" y="49"/>
                </a:cubicBezTo>
                <a:cubicBezTo>
                  <a:pt x="13" y="49"/>
                  <a:pt x="13" y="49"/>
                  <a:pt x="13" y="49"/>
                </a:cubicBezTo>
                <a:cubicBezTo>
                  <a:pt x="13" y="49"/>
                  <a:pt x="13" y="49"/>
                  <a:pt x="13" y="49"/>
                </a:cubicBezTo>
                <a:cubicBezTo>
                  <a:pt x="13" y="49"/>
                  <a:pt x="13" y="49"/>
                  <a:pt x="13" y="49"/>
                </a:cubicBezTo>
                <a:cubicBezTo>
                  <a:pt x="13" y="49"/>
                  <a:pt x="13" y="49"/>
                  <a:pt x="13" y="49"/>
                </a:cubicBezTo>
                <a:cubicBezTo>
                  <a:pt x="13" y="49"/>
                  <a:pt x="13" y="49"/>
                  <a:pt x="13" y="49"/>
                </a:cubicBezTo>
                <a:cubicBezTo>
                  <a:pt x="13" y="49"/>
                  <a:pt x="13" y="49"/>
                  <a:pt x="14" y="49"/>
                </a:cubicBezTo>
                <a:cubicBezTo>
                  <a:pt x="14" y="49"/>
                  <a:pt x="14" y="49"/>
                  <a:pt x="14" y="49"/>
                </a:cubicBezTo>
                <a:cubicBezTo>
                  <a:pt x="14" y="50"/>
                  <a:pt x="14" y="50"/>
                  <a:pt x="14" y="50"/>
                </a:cubicBezTo>
                <a:cubicBezTo>
                  <a:pt x="14" y="50"/>
                  <a:pt x="14" y="50"/>
                  <a:pt x="14" y="50"/>
                </a:cubicBezTo>
                <a:cubicBezTo>
                  <a:pt x="14" y="50"/>
                  <a:pt x="14" y="50"/>
                  <a:pt x="14" y="50"/>
                </a:cubicBezTo>
                <a:cubicBezTo>
                  <a:pt x="14" y="50"/>
                  <a:pt x="14" y="50"/>
                  <a:pt x="14" y="50"/>
                </a:cubicBezTo>
                <a:cubicBezTo>
                  <a:pt x="14" y="50"/>
                  <a:pt x="14" y="50"/>
                  <a:pt x="14" y="50"/>
                </a:cubicBezTo>
                <a:cubicBezTo>
                  <a:pt x="15" y="50"/>
                  <a:pt x="15" y="51"/>
                  <a:pt x="15" y="51"/>
                </a:cubicBezTo>
                <a:cubicBezTo>
                  <a:pt x="15" y="51"/>
                  <a:pt x="15" y="51"/>
                  <a:pt x="15" y="51"/>
                </a:cubicBezTo>
                <a:cubicBezTo>
                  <a:pt x="15" y="51"/>
                  <a:pt x="15" y="51"/>
                  <a:pt x="15" y="51"/>
                </a:cubicBezTo>
                <a:cubicBezTo>
                  <a:pt x="15" y="51"/>
                  <a:pt x="15" y="51"/>
                  <a:pt x="15" y="51"/>
                </a:cubicBezTo>
                <a:cubicBezTo>
                  <a:pt x="15" y="51"/>
                  <a:pt x="15" y="51"/>
                  <a:pt x="15" y="51"/>
                </a:cubicBezTo>
                <a:cubicBezTo>
                  <a:pt x="15" y="51"/>
                  <a:pt x="15" y="51"/>
                  <a:pt x="15" y="51"/>
                </a:cubicBezTo>
                <a:cubicBezTo>
                  <a:pt x="15" y="51"/>
                  <a:pt x="15" y="51"/>
                  <a:pt x="15" y="51"/>
                </a:cubicBezTo>
                <a:cubicBezTo>
                  <a:pt x="15" y="51"/>
                  <a:pt x="15" y="51"/>
                  <a:pt x="15" y="51"/>
                </a:cubicBezTo>
                <a:cubicBezTo>
                  <a:pt x="15" y="52"/>
                  <a:pt x="15" y="52"/>
                  <a:pt x="15" y="52"/>
                </a:cubicBezTo>
                <a:cubicBezTo>
                  <a:pt x="15" y="52"/>
                  <a:pt x="15" y="52"/>
                  <a:pt x="15" y="52"/>
                </a:cubicBezTo>
                <a:cubicBezTo>
                  <a:pt x="15" y="52"/>
                  <a:pt x="15" y="52"/>
                  <a:pt x="15" y="52"/>
                </a:cubicBezTo>
                <a:cubicBezTo>
                  <a:pt x="15" y="52"/>
                  <a:pt x="15" y="52"/>
                  <a:pt x="15"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3"/>
                  <a:pt x="16" y="53"/>
                  <a:pt x="16" y="53"/>
                </a:cubicBezTo>
                <a:cubicBezTo>
                  <a:pt x="17" y="53"/>
                  <a:pt x="17" y="53"/>
                  <a:pt x="17" y="53"/>
                </a:cubicBezTo>
                <a:cubicBezTo>
                  <a:pt x="17" y="53"/>
                  <a:pt x="17" y="53"/>
                  <a:pt x="17" y="53"/>
                </a:cubicBezTo>
                <a:cubicBezTo>
                  <a:pt x="17" y="53"/>
                  <a:pt x="17" y="53"/>
                  <a:pt x="17" y="53"/>
                </a:cubicBezTo>
                <a:cubicBezTo>
                  <a:pt x="17" y="53"/>
                  <a:pt x="17" y="53"/>
                  <a:pt x="17" y="53"/>
                </a:cubicBezTo>
                <a:cubicBezTo>
                  <a:pt x="17" y="52"/>
                  <a:pt x="17" y="52"/>
                  <a:pt x="17" y="52"/>
                </a:cubicBezTo>
                <a:cubicBezTo>
                  <a:pt x="17" y="52"/>
                  <a:pt x="17" y="52"/>
                  <a:pt x="17" y="52"/>
                </a:cubicBezTo>
                <a:cubicBezTo>
                  <a:pt x="17" y="52"/>
                  <a:pt x="17" y="52"/>
                  <a:pt x="17" y="52"/>
                </a:cubicBezTo>
                <a:cubicBezTo>
                  <a:pt x="17" y="52"/>
                  <a:pt x="17" y="52"/>
                  <a:pt x="17" y="52"/>
                </a:cubicBezTo>
                <a:cubicBezTo>
                  <a:pt x="17" y="52"/>
                  <a:pt x="17" y="52"/>
                  <a:pt x="17" y="52"/>
                </a:cubicBezTo>
                <a:cubicBezTo>
                  <a:pt x="17" y="52"/>
                  <a:pt x="17" y="52"/>
                  <a:pt x="17" y="52"/>
                </a:cubicBezTo>
                <a:cubicBezTo>
                  <a:pt x="17" y="52"/>
                  <a:pt x="17" y="52"/>
                  <a:pt x="17" y="52"/>
                </a:cubicBezTo>
                <a:cubicBezTo>
                  <a:pt x="17" y="52"/>
                  <a:pt x="17" y="52"/>
                  <a:pt x="17" y="52"/>
                </a:cubicBezTo>
                <a:cubicBezTo>
                  <a:pt x="17" y="52"/>
                  <a:pt x="17" y="52"/>
                  <a:pt x="17" y="52"/>
                </a:cubicBezTo>
                <a:cubicBezTo>
                  <a:pt x="17" y="51"/>
                  <a:pt x="17" y="51"/>
                  <a:pt x="17" y="51"/>
                </a:cubicBezTo>
                <a:cubicBezTo>
                  <a:pt x="17" y="51"/>
                  <a:pt x="17" y="51"/>
                  <a:pt x="17" y="51"/>
                </a:cubicBezTo>
                <a:cubicBezTo>
                  <a:pt x="17" y="51"/>
                  <a:pt x="17" y="51"/>
                  <a:pt x="17" y="51"/>
                </a:cubicBezTo>
                <a:cubicBezTo>
                  <a:pt x="17" y="51"/>
                  <a:pt x="17" y="51"/>
                  <a:pt x="17" y="51"/>
                </a:cubicBezTo>
                <a:cubicBezTo>
                  <a:pt x="17" y="51"/>
                  <a:pt x="17" y="51"/>
                  <a:pt x="17" y="51"/>
                </a:cubicBezTo>
                <a:cubicBezTo>
                  <a:pt x="17" y="51"/>
                  <a:pt x="17" y="51"/>
                  <a:pt x="17" y="51"/>
                </a:cubicBezTo>
                <a:cubicBezTo>
                  <a:pt x="17" y="51"/>
                  <a:pt x="17" y="51"/>
                  <a:pt x="17" y="51"/>
                </a:cubicBezTo>
                <a:cubicBezTo>
                  <a:pt x="17" y="51"/>
                  <a:pt x="17" y="50"/>
                  <a:pt x="17" y="50"/>
                </a:cubicBezTo>
                <a:cubicBezTo>
                  <a:pt x="17" y="50"/>
                  <a:pt x="17" y="50"/>
                  <a:pt x="17" y="50"/>
                </a:cubicBezTo>
                <a:cubicBezTo>
                  <a:pt x="17" y="50"/>
                  <a:pt x="17" y="50"/>
                  <a:pt x="17" y="50"/>
                </a:cubicBezTo>
                <a:cubicBezTo>
                  <a:pt x="17" y="50"/>
                  <a:pt x="17" y="50"/>
                  <a:pt x="17" y="50"/>
                </a:cubicBezTo>
                <a:cubicBezTo>
                  <a:pt x="17" y="50"/>
                  <a:pt x="17" y="50"/>
                  <a:pt x="17" y="49"/>
                </a:cubicBezTo>
                <a:cubicBezTo>
                  <a:pt x="17"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8" y="48"/>
                </a:cubicBezTo>
                <a:cubicBezTo>
                  <a:pt x="18" y="48"/>
                  <a:pt x="18" y="47"/>
                  <a:pt x="18" y="47"/>
                </a:cubicBezTo>
                <a:cubicBezTo>
                  <a:pt x="18" y="47"/>
                  <a:pt x="18" y="47"/>
                  <a:pt x="18" y="47"/>
                </a:cubicBezTo>
                <a:cubicBezTo>
                  <a:pt x="18" y="47"/>
                  <a:pt x="18" y="46"/>
                  <a:pt x="18" y="46"/>
                </a:cubicBezTo>
                <a:cubicBezTo>
                  <a:pt x="18" y="46"/>
                  <a:pt x="18" y="46"/>
                  <a:pt x="18" y="46"/>
                </a:cubicBezTo>
                <a:cubicBezTo>
                  <a:pt x="18" y="46"/>
                  <a:pt x="18" y="46"/>
                  <a:pt x="18" y="46"/>
                </a:cubicBezTo>
                <a:cubicBezTo>
                  <a:pt x="18" y="46"/>
                  <a:pt x="18" y="46"/>
                  <a:pt x="18" y="46"/>
                </a:cubicBezTo>
                <a:cubicBezTo>
                  <a:pt x="17" y="46"/>
                  <a:pt x="17" y="46"/>
                  <a:pt x="17" y="46"/>
                </a:cubicBezTo>
                <a:cubicBezTo>
                  <a:pt x="17" y="46"/>
                  <a:pt x="17" y="46"/>
                  <a:pt x="17" y="46"/>
                </a:cubicBezTo>
                <a:cubicBezTo>
                  <a:pt x="18" y="46"/>
                  <a:pt x="18" y="46"/>
                  <a:pt x="18" y="46"/>
                </a:cubicBezTo>
                <a:cubicBezTo>
                  <a:pt x="18" y="46"/>
                  <a:pt x="18" y="46"/>
                  <a:pt x="18" y="46"/>
                </a:cubicBezTo>
                <a:cubicBezTo>
                  <a:pt x="18" y="46"/>
                  <a:pt x="18" y="46"/>
                  <a:pt x="18" y="46"/>
                </a:cubicBezTo>
                <a:cubicBezTo>
                  <a:pt x="18" y="46"/>
                  <a:pt x="18" y="46"/>
                  <a:pt x="18" y="46"/>
                </a:cubicBezTo>
                <a:cubicBezTo>
                  <a:pt x="19" y="46"/>
                  <a:pt x="19" y="46"/>
                  <a:pt x="19" y="46"/>
                </a:cubicBezTo>
                <a:cubicBezTo>
                  <a:pt x="19" y="46"/>
                  <a:pt x="19" y="46"/>
                  <a:pt x="19" y="46"/>
                </a:cubicBezTo>
                <a:cubicBezTo>
                  <a:pt x="19" y="46"/>
                  <a:pt x="19" y="45"/>
                  <a:pt x="19" y="45"/>
                </a:cubicBezTo>
                <a:cubicBezTo>
                  <a:pt x="19" y="45"/>
                  <a:pt x="19" y="45"/>
                  <a:pt x="19" y="45"/>
                </a:cubicBezTo>
                <a:cubicBezTo>
                  <a:pt x="19" y="45"/>
                  <a:pt x="19" y="45"/>
                  <a:pt x="19" y="45"/>
                </a:cubicBezTo>
                <a:cubicBezTo>
                  <a:pt x="19" y="45"/>
                  <a:pt x="19" y="45"/>
                  <a:pt x="19" y="45"/>
                </a:cubicBezTo>
                <a:cubicBezTo>
                  <a:pt x="19" y="45"/>
                  <a:pt x="19" y="45"/>
                  <a:pt x="19" y="45"/>
                </a:cubicBezTo>
                <a:cubicBezTo>
                  <a:pt x="19" y="45"/>
                  <a:pt x="19" y="45"/>
                  <a:pt x="19" y="45"/>
                </a:cubicBezTo>
                <a:cubicBezTo>
                  <a:pt x="19" y="45"/>
                  <a:pt x="19" y="45"/>
                  <a:pt x="20" y="44"/>
                </a:cubicBezTo>
                <a:cubicBezTo>
                  <a:pt x="20" y="44"/>
                  <a:pt x="20" y="44"/>
                  <a:pt x="20" y="44"/>
                </a:cubicBezTo>
                <a:cubicBezTo>
                  <a:pt x="20" y="42"/>
                  <a:pt x="20" y="42"/>
                  <a:pt x="20" y="42"/>
                </a:cubicBezTo>
                <a:cubicBezTo>
                  <a:pt x="20" y="42"/>
                  <a:pt x="20" y="42"/>
                  <a:pt x="20" y="42"/>
                </a:cubicBezTo>
                <a:cubicBezTo>
                  <a:pt x="20" y="42"/>
                  <a:pt x="20" y="42"/>
                  <a:pt x="20" y="42"/>
                </a:cubicBezTo>
                <a:cubicBezTo>
                  <a:pt x="20" y="42"/>
                  <a:pt x="20" y="42"/>
                  <a:pt x="20" y="42"/>
                </a:cubicBezTo>
                <a:cubicBezTo>
                  <a:pt x="20" y="42"/>
                  <a:pt x="20" y="42"/>
                  <a:pt x="20" y="42"/>
                </a:cubicBezTo>
                <a:cubicBezTo>
                  <a:pt x="20" y="42"/>
                  <a:pt x="20" y="42"/>
                  <a:pt x="20" y="42"/>
                </a:cubicBezTo>
                <a:cubicBezTo>
                  <a:pt x="20" y="42"/>
                  <a:pt x="20" y="42"/>
                  <a:pt x="20" y="41"/>
                </a:cubicBezTo>
                <a:cubicBezTo>
                  <a:pt x="20" y="41"/>
                  <a:pt x="20" y="41"/>
                  <a:pt x="20" y="41"/>
                </a:cubicBezTo>
                <a:cubicBezTo>
                  <a:pt x="20" y="41"/>
                  <a:pt x="20" y="41"/>
                  <a:pt x="20" y="41"/>
                </a:cubicBezTo>
                <a:cubicBezTo>
                  <a:pt x="21" y="41"/>
                  <a:pt x="21" y="41"/>
                  <a:pt x="21" y="41"/>
                </a:cubicBezTo>
                <a:cubicBezTo>
                  <a:pt x="21" y="41"/>
                  <a:pt x="21" y="41"/>
                  <a:pt x="21" y="41"/>
                </a:cubicBezTo>
                <a:cubicBezTo>
                  <a:pt x="21" y="41"/>
                  <a:pt x="21" y="41"/>
                  <a:pt x="21"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0"/>
                  <a:pt x="22" y="40"/>
                </a:cubicBezTo>
                <a:cubicBezTo>
                  <a:pt x="22" y="40"/>
                  <a:pt x="22" y="40"/>
                  <a:pt x="22" y="40"/>
                </a:cubicBezTo>
                <a:cubicBezTo>
                  <a:pt x="22" y="40"/>
                  <a:pt x="22"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39"/>
                  <a:pt x="24" y="39"/>
                  <a:pt x="24" y="39"/>
                </a:cubicBezTo>
                <a:cubicBezTo>
                  <a:pt x="24" y="39"/>
                  <a:pt x="24" y="39"/>
                  <a:pt x="24" y="39"/>
                </a:cubicBezTo>
                <a:cubicBezTo>
                  <a:pt x="24" y="39"/>
                  <a:pt x="24" y="39"/>
                  <a:pt x="24" y="39"/>
                </a:cubicBezTo>
                <a:cubicBezTo>
                  <a:pt x="24" y="38"/>
                  <a:pt x="24" y="38"/>
                  <a:pt x="24" y="38"/>
                </a:cubicBezTo>
                <a:cubicBezTo>
                  <a:pt x="24" y="38"/>
                  <a:pt x="24" y="38"/>
                  <a:pt x="24" y="37"/>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5" y="36"/>
                  <a:pt x="25" y="36"/>
                  <a:pt x="25" y="36"/>
                </a:cubicBezTo>
                <a:cubicBezTo>
                  <a:pt x="25" y="36"/>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6" y="34"/>
                  <a:pt x="26" y="34"/>
                  <a:pt x="26" y="34"/>
                </a:cubicBezTo>
                <a:cubicBezTo>
                  <a:pt x="26" y="34"/>
                  <a:pt x="26" y="34"/>
                  <a:pt x="26" y="34"/>
                </a:cubicBezTo>
                <a:cubicBezTo>
                  <a:pt x="26" y="34"/>
                  <a:pt x="26" y="34"/>
                  <a:pt x="26" y="34"/>
                </a:cubicBezTo>
                <a:cubicBezTo>
                  <a:pt x="26" y="34"/>
                  <a:pt x="26" y="34"/>
                  <a:pt x="26" y="34"/>
                </a:cubicBezTo>
                <a:cubicBezTo>
                  <a:pt x="26" y="33"/>
                  <a:pt x="26" y="33"/>
                  <a:pt x="26" y="33"/>
                </a:cubicBezTo>
                <a:cubicBezTo>
                  <a:pt x="26" y="33"/>
                  <a:pt x="26" y="33"/>
                  <a:pt x="26" y="33"/>
                </a:cubicBezTo>
                <a:cubicBezTo>
                  <a:pt x="26" y="33"/>
                  <a:pt x="26" y="33"/>
                  <a:pt x="26" y="33"/>
                </a:cubicBezTo>
                <a:cubicBezTo>
                  <a:pt x="26" y="33"/>
                  <a:pt x="26" y="33"/>
                  <a:pt x="26" y="33"/>
                </a:cubicBezTo>
                <a:cubicBezTo>
                  <a:pt x="26" y="33"/>
                  <a:pt x="26" y="33"/>
                  <a:pt x="26" y="33"/>
                </a:cubicBezTo>
                <a:cubicBezTo>
                  <a:pt x="26" y="33"/>
                  <a:pt x="26" y="33"/>
                  <a:pt x="26" y="33"/>
                </a:cubicBezTo>
                <a:cubicBezTo>
                  <a:pt x="26" y="33"/>
                  <a:pt x="26" y="33"/>
                  <a:pt x="26" y="33"/>
                </a:cubicBezTo>
                <a:cubicBezTo>
                  <a:pt x="26" y="32"/>
                  <a:pt x="26" y="32"/>
                  <a:pt x="26" y="32"/>
                </a:cubicBezTo>
                <a:cubicBezTo>
                  <a:pt x="26" y="32"/>
                  <a:pt x="26" y="32"/>
                  <a:pt x="26" y="32"/>
                </a:cubicBezTo>
                <a:cubicBezTo>
                  <a:pt x="26" y="32"/>
                  <a:pt x="26" y="32"/>
                  <a:pt x="26" y="32"/>
                </a:cubicBezTo>
                <a:cubicBezTo>
                  <a:pt x="26" y="32"/>
                  <a:pt x="26" y="32"/>
                  <a:pt x="26" y="32"/>
                </a:cubicBezTo>
                <a:cubicBezTo>
                  <a:pt x="26" y="32"/>
                  <a:pt x="26" y="32"/>
                  <a:pt x="26" y="32"/>
                </a:cubicBezTo>
                <a:cubicBezTo>
                  <a:pt x="26" y="32"/>
                  <a:pt x="26" y="32"/>
                  <a:pt x="26" y="32"/>
                </a:cubicBezTo>
                <a:cubicBezTo>
                  <a:pt x="26" y="32"/>
                  <a:pt x="26" y="32"/>
                  <a:pt x="26" y="32"/>
                </a:cubicBezTo>
                <a:cubicBezTo>
                  <a:pt x="26" y="32"/>
                  <a:pt x="26" y="32"/>
                  <a:pt x="25" y="32"/>
                </a:cubicBezTo>
                <a:cubicBezTo>
                  <a:pt x="25" y="32"/>
                  <a:pt x="25" y="32"/>
                  <a:pt x="25" y="31"/>
                </a:cubicBezTo>
                <a:cubicBezTo>
                  <a:pt x="25" y="31"/>
                  <a:pt x="25" y="31"/>
                  <a:pt x="25" y="31"/>
                </a:cubicBezTo>
                <a:cubicBezTo>
                  <a:pt x="25" y="31"/>
                  <a:pt x="25" y="31"/>
                  <a:pt x="25" y="31"/>
                </a:cubicBezTo>
                <a:cubicBezTo>
                  <a:pt x="25" y="31"/>
                  <a:pt x="25" y="31"/>
                  <a:pt x="25" y="31"/>
                </a:cubicBezTo>
                <a:cubicBezTo>
                  <a:pt x="24" y="31"/>
                  <a:pt x="24" y="31"/>
                  <a:pt x="24" y="31"/>
                </a:cubicBezTo>
                <a:cubicBezTo>
                  <a:pt x="24" y="31"/>
                  <a:pt x="24" y="31"/>
                  <a:pt x="24" y="31"/>
                </a:cubicBezTo>
                <a:cubicBezTo>
                  <a:pt x="24" y="31"/>
                  <a:pt x="24" y="31"/>
                  <a:pt x="24" y="31"/>
                </a:cubicBezTo>
                <a:cubicBezTo>
                  <a:pt x="24" y="31"/>
                  <a:pt x="24" y="31"/>
                  <a:pt x="24" y="31"/>
                </a:cubicBezTo>
                <a:cubicBezTo>
                  <a:pt x="24" y="31"/>
                  <a:pt x="24" y="31"/>
                  <a:pt x="24" y="31"/>
                </a:cubicBezTo>
                <a:cubicBezTo>
                  <a:pt x="24" y="31"/>
                  <a:pt x="24" y="31"/>
                  <a:pt x="24" y="31"/>
                </a:cubicBezTo>
                <a:cubicBezTo>
                  <a:pt x="24" y="31"/>
                  <a:pt x="24" y="31"/>
                  <a:pt x="24" y="31"/>
                </a:cubicBezTo>
                <a:cubicBezTo>
                  <a:pt x="23" y="31"/>
                  <a:pt x="23" y="31"/>
                  <a:pt x="23" y="31"/>
                </a:cubicBezTo>
                <a:cubicBezTo>
                  <a:pt x="23" y="31"/>
                  <a:pt x="23" y="31"/>
                  <a:pt x="23" y="31"/>
                </a:cubicBezTo>
                <a:cubicBezTo>
                  <a:pt x="23" y="31"/>
                  <a:pt x="23" y="31"/>
                  <a:pt x="23" y="31"/>
                </a:cubicBezTo>
                <a:cubicBezTo>
                  <a:pt x="23" y="31"/>
                  <a:pt x="23" y="31"/>
                  <a:pt x="23" y="31"/>
                </a:cubicBezTo>
                <a:cubicBezTo>
                  <a:pt x="23" y="30"/>
                  <a:pt x="23" y="30"/>
                  <a:pt x="23" y="30"/>
                </a:cubicBezTo>
                <a:cubicBezTo>
                  <a:pt x="23" y="30"/>
                  <a:pt x="22" y="30"/>
                  <a:pt x="22" y="30"/>
                </a:cubicBezTo>
                <a:cubicBezTo>
                  <a:pt x="22" y="30"/>
                  <a:pt x="22" y="30"/>
                  <a:pt x="22" y="30"/>
                </a:cubicBezTo>
                <a:cubicBezTo>
                  <a:pt x="22" y="30"/>
                  <a:pt x="22" y="30"/>
                  <a:pt x="22" y="30"/>
                </a:cubicBezTo>
                <a:cubicBezTo>
                  <a:pt x="22" y="30"/>
                  <a:pt x="22" y="30"/>
                  <a:pt x="22" y="30"/>
                </a:cubicBezTo>
                <a:cubicBezTo>
                  <a:pt x="21" y="30"/>
                  <a:pt x="21" y="30"/>
                  <a:pt x="21" y="30"/>
                </a:cubicBezTo>
                <a:cubicBezTo>
                  <a:pt x="21" y="30"/>
                  <a:pt x="21" y="30"/>
                  <a:pt x="21" y="30"/>
                </a:cubicBezTo>
                <a:cubicBezTo>
                  <a:pt x="21" y="30"/>
                  <a:pt x="21" y="30"/>
                  <a:pt x="21" y="30"/>
                </a:cubicBezTo>
                <a:cubicBezTo>
                  <a:pt x="21" y="30"/>
                  <a:pt x="21" y="30"/>
                  <a:pt x="21" y="30"/>
                </a:cubicBezTo>
                <a:cubicBezTo>
                  <a:pt x="21" y="30"/>
                  <a:pt x="21" y="30"/>
                  <a:pt x="21" y="30"/>
                </a:cubicBezTo>
                <a:cubicBezTo>
                  <a:pt x="21" y="30"/>
                  <a:pt x="21" y="30"/>
                  <a:pt x="21" y="30"/>
                </a:cubicBezTo>
                <a:cubicBezTo>
                  <a:pt x="21" y="30"/>
                  <a:pt x="21" y="30"/>
                  <a:pt x="20" y="30"/>
                </a:cubicBezTo>
                <a:cubicBezTo>
                  <a:pt x="20" y="30"/>
                  <a:pt x="20" y="30"/>
                  <a:pt x="20" y="30"/>
                </a:cubicBezTo>
                <a:cubicBezTo>
                  <a:pt x="20" y="30"/>
                  <a:pt x="20" y="30"/>
                  <a:pt x="20" y="30"/>
                </a:cubicBezTo>
                <a:cubicBezTo>
                  <a:pt x="20" y="30"/>
                  <a:pt x="20" y="30"/>
                  <a:pt x="20" y="30"/>
                </a:cubicBezTo>
                <a:cubicBezTo>
                  <a:pt x="20" y="30"/>
                  <a:pt x="20" y="29"/>
                  <a:pt x="20" y="29"/>
                </a:cubicBezTo>
                <a:cubicBezTo>
                  <a:pt x="20" y="29"/>
                  <a:pt x="20" y="29"/>
                  <a:pt x="20" y="29"/>
                </a:cubicBezTo>
                <a:cubicBezTo>
                  <a:pt x="20" y="29"/>
                  <a:pt x="20" y="29"/>
                  <a:pt x="20" y="29"/>
                </a:cubicBezTo>
                <a:cubicBezTo>
                  <a:pt x="19" y="29"/>
                  <a:pt x="19" y="29"/>
                  <a:pt x="19" y="29"/>
                </a:cubicBezTo>
                <a:cubicBezTo>
                  <a:pt x="19" y="29"/>
                  <a:pt x="19" y="29"/>
                  <a:pt x="19" y="29"/>
                </a:cubicBezTo>
                <a:cubicBezTo>
                  <a:pt x="19" y="29"/>
                  <a:pt x="19" y="29"/>
                  <a:pt x="19" y="30"/>
                </a:cubicBezTo>
                <a:cubicBezTo>
                  <a:pt x="19" y="30"/>
                  <a:pt x="19" y="30"/>
                  <a:pt x="19" y="30"/>
                </a:cubicBezTo>
                <a:cubicBezTo>
                  <a:pt x="19" y="30"/>
                  <a:pt x="18" y="30"/>
                  <a:pt x="18" y="30"/>
                </a:cubicBezTo>
                <a:cubicBezTo>
                  <a:pt x="18" y="30"/>
                  <a:pt x="18" y="30"/>
                  <a:pt x="18" y="29"/>
                </a:cubicBezTo>
                <a:cubicBezTo>
                  <a:pt x="18" y="29"/>
                  <a:pt x="18" y="29"/>
                  <a:pt x="18" y="29"/>
                </a:cubicBezTo>
                <a:cubicBezTo>
                  <a:pt x="18" y="29"/>
                  <a:pt x="18" y="29"/>
                  <a:pt x="18" y="29"/>
                </a:cubicBezTo>
                <a:cubicBezTo>
                  <a:pt x="18" y="29"/>
                  <a:pt x="18" y="29"/>
                  <a:pt x="18" y="29"/>
                </a:cubicBezTo>
                <a:cubicBezTo>
                  <a:pt x="18" y="29"/>
                  <a:pt x="18" y="29"/>
                  <a:pt x="18" y="29"/>
                </a:cubicBezTo>
                <a:cubicBezTo>
                  <a:pt x="18" y="29"/>
                  <a:pt x="18" y="29"/>
                  <a:pt x="18" y="29"/>
                </a:cubicBezTo>
                <a:cubicBezTo>
                  <a:pt x="18" y="29"/>
                  <a:pt x="18"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8"/>
                  <a:pt x="19" y="28"/>
                </a:cubicBezTo>
                <a:cubicBezTo>
                  <a:pt x="19" y="28"/>
                  <a:pt x="19" y="28"/>
                  <a:pt x="19" y="28"/>
                </a:cubicBezTo>
                <a:cubicBezTo>
                  <a:pt x="19" y="28"/>
                  <a:pt x="19" y="28"/>
                  <a:pt x="19" y="28"/>
                </a:cubicBezTo>
                <a:cubicBezTo>
                  <a:pt x="18" y="28"/>
                  <a:pt x="18" y="28"/>
                  <a:pt x="18" y="28"/>
                </a:cubicBezTo>
                <a:cubicBezTo>
                  <a:pt x="18" y="28"/>
                  <a:pt x="18" y="28"/>
                  <a:pt x="18" y="28"/>
                </a:cubicBezTo>
                <a:cubicBezTo>
                  <a:pt x="18" y="28"/>
                  <a:pt x="18" y="28"/>
                  <a:pt x="18" y="28"/>
                </a:cubicBezTo>
                <a:cubicBezTo>
                  <a:pt x="18" y="28"/>
                  <a:pt x="18" y="28"/>
                  <a:pt x="18" y="28"/>
                </a:cubicBezTo>
                <a:cubicBezTo>
                  <a:pt x="18" y="28"/>
                  <a:pt x="18" y="28"/>
                  <a:pt x="18" y="28"/>
                </a:cubicBezTo>
                <a:cubicBezTo>
                  <a:pt x="18" y="27"/>
                  <a:pt x="18" y="27"/>
                  <a:pt x="18" y="27"/>
                </a:cubicBezTo>
                <a:cubicBezTo>
                  <a:pt x="18" y="27"/>
                  <a:pt x="18" y="27"/>
                  <a:pt x="18" y="27"/>
                </a:cubicBezTo>
                <a:cubicBezTo>
                  <a:pt x="18" y="27"/>
                  <a:pt x="18" y="27"/>
                  <a:pt x="18" y="27"/>
                </a:cubicBezTo>
                <a:cubicBezTo>
                  <a:pt x="18" y="27"/>
                  <a:pt x="18" y="27"/>
                  <a:pt x="18" y="27"/>
                </a:cubicBezTo>
                <a:cubicBezTo>
                  <a:pt x="18" y="27"/>
                  <a:pt x="18" y="27"/>
                  <a:pt x="18" y="27"/>
                </a:cubicBezTo>
                <a:cubicBezTo>
                  <a:pt x="18" y="27"/>
                  <a:pt x="18" y="27"/>
                  <a:pt x="18" y="27"/>
                </a:cubicBezTo>
                <a:cubicBezTo>
                  <a:pt x="18" y="27"/>
                  <a:pt x="17" y="27"/>
                  <a:pt x="17" y="26"/>
                </a:cubicBezTo>
                <a:cubicBezTo>
                  <a:pt x="17" y="26"/>
                  <a:pt x="17" y="26"/>
                  <a:pt x="17" y="26"/>
                </a:cubicBezTo>
                <a:cubicBezTo>
                  <a:pt x="17" y="26"/>
                  <a:pt x="17" y="26"/>
                  <a:pt x="17" y="26"/>
                </a:cubicBezTo>
                <a:cubicBezTo>
                  <a:pt x="17" y="26"/>
                  <a:pt x="17" y="26"/>
                  <a:pt x="17" y="26"/>
                </a:cubicBezTo>
                <a:cubicBezTo>
                  <a:pt x="17" y="26"/>
                  <a:pt x="17" y="26"/>
                  <a:pt x="17" y="26"/>
                </a:cubicBezTo>
                <a:cubicBezTo>
                  <a:pt x="16" y="26"/>
                  <a:pt x="16" y="26"/>
                  <a:pt x="16" y="26"/>
                </a:cubicBezTo>
                <a:cubicBezTo>
                  <a:pt x="16" y="26"/>
                  <a:pt x="16" y="26"/>
                  <a:pt x="16" y="26"/>
                </a:cubicBezTo>
                <a:cubicBezTo>
                  <a:pt x="16" y="26"/>
                  <a:pt x="16" y="26"/>
                  <a:pt x="16" y="26"/>
                </a:cubicBezTo>
                <a:cubicBezTo>
                  <a:pt x="16" y="26"/>
                  <a:pt x="16" y="26"/>
                  <a:pt x="16" y="26"/>
                </a:cubicBezTo>
                <a:cubicBezTo>
                  <a:pt x="16" y="26"/>
                  <a:pt x="16" y="26"/>
                  <a:pt x="16" y="26"/>
                </a:cubicBezTo>
                <a:cubicBezTo>
                  <a:pt x="15" y="26"/>
                  <a:pt x="15" y="26"/>
                  <a:pt x="15" y="26"/>
                </a:cubicBezTo>
                <a:cubicBezTo>
                  <a:pt x="15" y="26"/>
                  <a:pt x="15" y="26"/>
                  <a:pt x="15" y="25"/>
                </a:cubicBezTo>
                <a:cubicBezTo>
                  <a:pt x="15" y="25"/>
                  <a:pt x="15" y="25"/>
                  <a:pt x="15" y="25"/>
                </a:cubicBezTo>
                <a:cubicBezTo>
                  <a:pt x="15" y="25"/>
                  <a:pt x="15" y="25"/>
                  <a:pt x="15" y="25"/>
                </a:cubicBezTo>
                <a:cubicBezTo>
                  <a:pt x="15" y="25"/>
                  <a:pt x="15" y="25"/>
                  <a:pt x="15" y="25"/>
                </a:cubicBezTo>
                <a:cubicBezTo>
                  <a:pt x="15" y="25"/>
                  <a:pt x="15" y="25"/>
                  <a:pt x="15" y="25"/>
                </a:cubicBezTo>
                <a:cubicBezTo>
                  <a:pt x="15" y="25"/>
                  <a:pt x="15" y="25"/>
                  <a:pt x="15" y="25"/>
                </a:cubicBezTo>
                <a:cubicBezTo>
                  <a:pt x="15" y="25"/>
                  <a:pt x="14" y="25"/>
                  <a:pt x="14" y="25"/>
                </a:cubicBezTo>
                <a:cubicBezTo>
                  <a:pt x="14" y="25"/>
                  <a:pt x="14" y="25"/>
                  <a:pt x="14" y="25"/>
                </a:cubicBezTo>
                <a:cubicBezTo>
                  <a:pt x="14" y="25"/>
                  <a:pt x="14" y="25"/>
                  <a:pt x="14" y="25"/>
                </a:cubicBezTo>
                <a:cubicBezTo>
                  <a:pt x="14" y="25"/>
                  <a:pt x="14" y="25"/>
                  <a:pt x="13" y="25"/>
                </a:cubicBezTo>
                <a:cubicBezTo>
                  <a:pt x="14" y="25"/>
                  <a:pt x="14" y="24"/>
                  <a:pt x="14" y="24"/>
                </a:cubicBezTo>
                <a:cubicBezTo>
                  <a:pt x="14" y="24"/>
                  <a:pt x="14" y="24"/>
                  <a:pt x="14" y="24"/>
                </a:cubicBezTo>
                <a:cubicBezTo>
                  <a:pt x="14" y="24"/>
                  <a:pt x="14" y="24"/>
                  <a:pt x="14"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2" y="24"/>
                  <a:pt x="12" y="24"/>
                </a:cubicBezTo>
                <a:cubicBezTo>
                  <a:pt x="12" y="24"/>
                  <a:pt x="12" y="24"/>
                  <a:pt x="12" y="24"/>
                </a:cubicBezTo>
                <a:cubicBezTo>
                  <a:pt x="12" y="24"/>
                  <a:pt x="12" y="24"/>
                  <a:pt x="12" y="24"/>
                </a:cubicBezTo>
                <a:cubicBezTo>
                  <a:pt x="12" y="24"/>
                  <a:pt x="12" y="24"/>
                  <a:pt x="12" y="24"/>
                </a:cubicBezTo>
                <a:cubicBezTo>
                  <a:pt x="12" y="24"/>
                  <a:pt x="11" y="24"/>
                  <a:pt x="11" y="24"/>
                </a:cubicBezTo>
                <a:cubicBezTo>
                  <a:pt x="11" y="24"/>
                  <a:pt x="11" y="23"/>
                  <a:pt x="11" y="23"/>
                </a:cubicBezTo>
                <a:cubicBezTo>
                  <a:pt x="11" y="23"/>
                  <a:pt x="11" y="23"/>
                  <a:pt x="11" y="23"/>
                </a:cubicBezTo>
                <a:cubicBezTo>
                  <a:pt x="11" y="23"/>
                  <a:pt x="10" y="23"/>
                  <a:pt x="10" y="23"/>
                </a:cubicBezTo>
                <a:cubicBezTo>
                  <a:pt x="10" y="23"/>
                  <a:pt x="10" y="23"/>
                  <a:pt x="10" y="23"/>
                </a:cubicBezTo>
                <a:cubicBezTo>
                  <a:pt x="10" y="23"/>
                  <a:pt x="10" y="23"/>
                  <a:pt x="10" y="23"/>
                </a:cubicBezTo>
                <a:cubicBezTo>
                  <a:pt x="10" y="23"/>
                  <a:pt x="10" y="23"/>
                  <a:pt x="10" y="23"/>
                </a:cubicBezTo>
                <a:cubicBezTo>
                  <a:pt x="10" y="23"/>
                  <a:pt x="10" y="23"/>
                  <a:pt x="10" y="23"/>
                </a:cubicBezTo>
                <a:cubicBezTo>
                  <a:pt x="10" y="23"/>
                  <a:pt x="10" y="23"/>
                  <a:pt x="10" y="23"/>
                </a:cubicBezTo>
                <a:cubicBezTo>
                  <a:pt x="10" y="23"/>
                  <a:pt x="9" y="23"/>
                  <a:pt x="9" y="23"/>
                </a:cubicBezTo>
                <a:cubicBezTo>
                  <a:pt x="9" y="23"/>
                  <a:pt x="9" y="23"/>
                  <a:pt x="9" y="23"/>
                </a:cubicBezTo>
                <a:cubicBezTo>
                  <a:pt x="9" y="23"/>
                  <a:pt x="9" y="23"/>
                  <a:pt x="9" y="23"/>
                </a:cubicBezTo>
                <a:cubicBezTo>
                  <a:pt x="9" y="23"/>
                  <a:pt x="9" y="23"/>
                  <a:pt x="9" y="23"/>
                </a:cubicBezTo>
                <a:cubicBezTo>
                  <a:pt x="9" y="23"/>
                  <a:pt x="9" y="23"/>
                  <a:pt x="9" y="23"/>
                </a:cubicBezTo>
                <a:cubicBezTo>
                  <a:pt x="9" y="23"/>
                  <a:pt x="9" y="23"/>
                  <a:pt x="9" y="23"/>
                </a:cubicBezTo>
                <a:cubicBezTo>
                  <a:pt x="9" y="23"/>
                  <a:pt x="9" y="23"/>
                  <a:pt x="9" y="23"/>
                </a:cubicBezTo>
                <a:cubicBezTo>
                  <a:pt x="9" y="23"/>
                  <a:pt x="9" y="23"/>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5"/>
                  <a:pt x="8" y="25"/>
                  <a:pt x="8" y="25"/>
                </a:cubicBezTo>
                <a:cubicBezTo>
                  <a:pt x="8" y="25"/>
                  <a:pt x="8" y="25"/>
                  <a:pt x="8" y="25"/>
                </a:cubicBezTo>
                <a:cubicBezTo>
                  <a:pt x="8" y="25"/>
                  <a:pt x="8" y="25"/>
                  <a:pt x="8" y="25"/>
                </a:cubicBezTo>
                <a:cubicBezTo>
                  <a:pt x="8" y="25"/>
                  <a:pt x="8" y="25"/>
                  <a:pt x="8" y="25"/>
                </a:cubicBezTo>
                <a:cubicBezTo>
                  <a:pt x="8" y="25"/>
                  <a:pt x="8" y="25"/>
                  <a:pt x="8" y="25"/>
                </a:cubicBezTo>
                <a:cubicBezTo>
                  <a:pt x="8" y="25"/>
                  <a:pt x="8" y="25"/>
                  <a:pt x="7" y="25"/>
                </a:cubicBezTo>
                <a:cubicBezTo>
                  <a:pt x="7" y="24"/>
                  <a:pt x="7" y="24"/>
                  <a:pt x="7" y="24"/>
                </a:cubicBezTo>
                <a:cubicBezTo>
                  <a:pt x="7" y="24"/>
                  <a:pt x="7" y="24"/>
                  <a:pt x="7" y="24"/>
                </a:cubicBezTo>
                <a:cubicBezTo>
                  <a:pt x="7" y="24"/>
                  <a:pt x="7" y="24"/>
                  <a:pt x="7" y="24"/>
                </a:cubicBezTo>
                <a:cubicBezTo>
                  <a:pt x="7" y="24"/>
                  <a:pt x="7" y="24"/>
                  <a:pt x="7" y="24"/>
                </a:cubicBezTo>
                <a:cubicBezTo>
                  <a:pt x="7" y="24"/>
                  <a:pt x="7" y="24"/>
                  <a:pt x="7" y="24"/>
                </a:cubicBezTo>
                <a:cubicBezTo>
                  <a:pt x="7" y="24"/>
                  <a:pt x="7" y="24"/>
                  <a:pt x="7" y="24"/>
                </a:cubicBezTo>
                <a:cubicBezTo>
                  <a:pt x="7" y="24"/>
                  <a:pt x="7" y="24"/>
                  <a:pt x="7" y="24"/>
                </a:cubicBezTo>
                <a:cubicBezTo>
                  <a:pt x="6" y="24"/>
                  <a:pt x="6" y="24"/>
                  <a:pt x="6" y="24"/>
                </a:cubicBezTo>
                <a:cubicBezTo>
                  <a:pt x="6" y="24"/>
                  <a:pt x="6" y="24"/>
                  <a:pt x="6" y="24"/>
                </a:cubicBezTo>
                <a:cubicBezTo>
                  <a:pt x="6" y="24"/>
                  <a:pt x="6" y="24"/>
                  <a:pt x="6" y="24"/>
                </a:cubicBezTo>
                <a:cubicBezTo>
                  <a:pt x="6" y="24"/>
                  <a:pt x="6" y="24"/>
                  <a:pt x="6" y="24"/>
                </a:cubicBezTo>
                <a:cubicBezTo>
                  <a:pt x="6" y="24"/>
                  <a:pt x="6" y="24"/>
                  <a:pt x="6" y="24"/>
                </a:cubicBezTo>
                <a:cubicBezTo>
                  <a:pt x="6" y="24"/>
                  <a:pt x="6" y="24"/>
                  <a:pt x="6" y="24"/>
                </a:cubicBezTo>
                <a:cubicBezTo>
                  <a:pt x="6" y="24"/>
                  <a:pt x="6" y="24"/>
                  <a:pt x="6" y="24"/>
                </a:cubicBezTo>
                <a:cubicBezTo>
                  <a:pt x="6" y="24"/>
                  <a:pt x="6" y="24"/>
                  <a:pt x="6" y="23"/>
                </a:cubicBezTo>
                <a:cubicBezTo>
                  <a:pt x="6" y="23"/>
                  <a:pt x="6" y="23"/>
                  <a:pt x="6" y="23"/>
                </a:cubicBezTo>
                <a:cubicBezTo>
                  <a:pt x="6" y="23"/>
                  <a:pt x="6" y="23"/>
                  <a:pt x="5" y="23"/>
                </a:cubicBezTo>
                <a:cubicBezTo>
                  <a:pt x="6" y="23"/>
                  <a:pt x="6" y="23"/>
                  <a:pt x="6" y="23"/>
                </a:cubicBezTo>
                <a:cubicBezTo>
                  <a:pt x="6" y="23"/>
                  <a:pt x="6" y="23"/>
                  <a:pt x="6" y="23"/>
                </a:cubicBezTo>
                <a:cubicBezTo>
                  <a:pt x="6" y="23"/>
                  <a:pt x="6" y="23"/>
                  <a:pt x="6" y="23"/>
                </a:cubicBezTo>
                <a:cubicBezTo>
                  <a:pt x="6" y="23"/>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5" y="21"/>
                  <a:pt x="5" y="21"/>
                  <a:pt x="5" y="21"/>
                </a:cubicBezTo>
                <a:cubicBezTo>
                  <a:pt x="5" y="21"/>
                  <a:pt x="5" y="21"/>
                  <a:pt x="5" y="21"/>
                </a:cubicBezTo>
                <a:cubicBezTo>
                  <a:pt x="5" y="21"/>
                  <a:pt x="5" y="21"/>
                  <a:pt x="5" y="21"/>
                </a:cubicBezTo>
                <a:cubicBezTo>
                  <a:pt x="5" y="21"/>
                  <a:pt x="5" y="21"/>
                  <a:pt x="5" y="21"/>
                </a:cubicBezTo>
                <a:cubicBezTo>
                  <a:pt x="5" y="21"/>
                  <a:pt x="5" y="21"/>
                  <a:pt x="5" y="21"/>
                </a:cubicBezTo>
                <a:cubicBezTo>
                  <a:pt x="5" y="21"/>
                  <a:pt x="5" y="21"/>
                  <a:pt x="5" y="21"/>
                </a:cubicBezTo>
                <a:cubicBezTo>
                  <a:pt x="5" y="21"/>
                  <a:pt x="5" y="21"/>
                  <a:pt x="5" y="21"/>
                </a:cubicBezTo>
                <a:cubicBezTo>
                  <a:pt x="5" y="20"/>
                  <a:pt x="5" y="20"/>
                  <a:pt x="5" y="20"/>
                </a:cubicBezTo>
                <a:cubicBezTo>
                  <a:pt x="5" y="20"/>
                  <a:pt x="5" y="20"/>
                  <a:pt x="5" y="20"/>
                </a:cubicBezTo>
                <a:cubicBezTo>
                  <a:pt x="5" y="20"/>
                  <a:pt x="5" y="20"/>
                  <a:pt x="5" y="20"/>
                </a:cubicBezTo>
                <a:cubicBezTo>
                  <a:pt x="5" y="20"/>
                  <a:pt x="5" y="20"/>
                  <a:pt x="5" y="20"/>
                </a:cubicBezTo>
                <a:cubicBezTo>
                  <a:pt x="5" y="20"/>
                  <a:pt x="5" y="20"/>
                  <a:pt x="5" y="20"/>
                </a:cubicBezTo>
                <a:cubicBezTo>
                  <a:pt x="5" y="20"/>
                  <a:pt x="5" y="20"/>
                  <a:pt x="5" y="20"/>
                </a:cubicBezTo>
                <a:cubicBezTo>
                  <a:pt x="5" y="20"/>
                  <a:pt x="5" y="20"/>
                  <a:pt x="5" y="20"/>
                </a:cubicBezTo>
                <a:cubicBezTo>
                  <a:pt x="6" y="20"/>
                  <a:pt x="6" y="20"/>
                  <a:pt x="6" y="19"/>
                </a:cubicBezTo>
                <a:cubicBezTo>
                  <a:pt x="6" y="19"/>
                  <a:pt x="6" y="19"/>
                  <a:pt x="6" y="19"/>
                </a:cubicBezTo>
                <a:cubicBezTo>
                  <a:pt x="6" y="19"/>
                  <a:pt x="6" y="19"/>
                  <a:pt x="6" y="19"/>
                </a:cubicBezTo>
                <a:cubicBezTo>
                  <a:pt x="6" y="18"/>
                  <a:pt x="6" y="18"/>
                  <a:pt x="6" y="18"/>
                </a:cubicBezTo>
                <a:cubicBezTo>
                  <a:pt x="6" y="18"/>
                  <a:pt x="6" y="18"/>
                  <a:pt x="6" y="18"/>
                </a:cubicBezTo>
                <a:cubicBezTo>
                  <a:pt x="6" y="18"/>
                  <a:pt x="6" y="18"/>
                  <a:pt x="6" y="18"/>
                </a:cubicBezTo>
                <a:cubicBezTo>
                  <a:pt x="5" y="18"/>
                  <a:pt x="5" y="18"/>
                  <a:pt x="5" y="18"/>
                </a:cubicBezTo>
                <a:cubicBezTo>
                  <a:pt x="5" y="19"/>
                  <a:pt x="5" y="19"/>
                  <a:pt x="5" y="19"/>
                </a:cubicBezTo>
                <a:cubicBezTo>
                  <a:pt x="5" y="19"/>
                  <a:pt x="5" y="19"/>
                  <a:pt x="5" y="19"/>
                </a:cubicBezTo>
                <a:cubicBezTo>
                  <a:pt x="5" y="19"/>
                  <a:pt x="5" y="19"/>
                  <a:pt x="5" y="19"/>
                </a:cubicBezTo>
                <a:cubicBezTo>
                  <a:pt x="5" y="19"/>
                  <a:pt x="5" y="19"/>
                  <a:pt x="5" y="19"/>
                </a:cubicBezTo>
                <a:cubicBezTo>
                  <a:pt x="5" y="19"/>
                  <a:pt x="5" y="19"/>
                  <a:pt x="5" y="19"/>
                </a:cubicBezTo>
                <a:cubicBezTo>
                  <a:pt x="5" y="19"/>
                  <a:pt x="5" y="19"/>
                  <a:pt x="5" y="19"/>
                </a:cubicBezTo>
                <a:cubicBezTo>
                  <a:pt x="5" y="19"/>
                  <a:pt x="5" y="19"/>
                  <a:pt x="5" y="19"/>
                </a:cubicBezTo>
                <a:cubicBezTo>
                  <a:pt x="5" y="19"/>
                  <a:pt x="5" y="19"/>
                  <a:pt x="5" y="19"/>
                </a:cubicBezTo>
                <a:cubicBezTo>
                  <a:pt x="5" y="19"/>
                  <a:pt x="5" y="19"/>
                  <a:pt x="5" y="19"/>
                </a:cubicBezTo>
                <a:cubicBezTo>
                  <a:pt x="4" y="19"/>
                  <a:pt x="4" y="19"/>
                  <a:pt x="4" y="19"/>
                </a:cubicBezTo>
                <a:cubicBezTo>
                  <a:pt x="4" y="19"/>
                  <a:pt x="4" y="19"/>
                  <a:pt x="4" y="19"/>
                </a:cubicBezTo>
                <a:cubicBezTo>
                  <a:pt x="4" y="19"/>
                  <a:pt x="4" y="19"/>
                  <a:pt x="4" y="19"/>
                </a:cubicBezTo>
                <a:cubicBezTo>
                  <a:pt x="4" y="20"/>
                  <a:pt x="4" y="20"/>
                  <a:pt x="4" y="20"/>
                </a:cubicBezTo>
                <a:cubicBezTo>
                  <a:pt x="4" y="20"/>
                  <a:pt x="4" y="20"/>
                  <a:pt x="4" y="20"/>
                </a:cubicBezTo>
                <a:cubicBezTo>
                  <a:pt x="4" y="20"/>
                  <a:pt x="4" y="20"/>
                  <a:pt x="4" y="20"/>
                </a:cubicBezTo>
                <a:cubicBezTo>
                  <a:pt x="4" y="20"/>
                  <a:pt x="4" y="20"/>
                  <a:pt x="4" y="20"/>
                </a:cubicBezTo>
                <a:cubicBezTo>
                  <a:pt x="4" y="19"/>
                  <a:pt x="4" y="19"/>
                  <a:pt x="4" y="19"/>
                </a:cubicBezTo>
                <a:cubicBezTo>
                  <a:pt x="4" y="19"/>
                  <a:pt x="4" y="19"/>
                  <a:pt x="3" y="19"/>
                </a:cubicBezTo>
                <a:cubicBezTo>
                  <a:pt x="3" y="19"/>
                  <a:pt x="3" y="19"/>
                  <a:pt x="3" y="19"/>
                </a:cubicBezTo>
                <a:cubicBezTo>
                  <a:pt x="3" y="19"/>
                  <a:pt x="3" y="19"/>
                  <a:pt x="3" y="19"/>
                </a:cubicBezTo>
                <a:cubicBezTo>
                  <a:pt x="3" y="19"/>
                  <a:pt x="3" y="19"/>
                  <a:pt x="3" y="19"/>
                </a:cubicBezTo>
                <a:cubicBezTo>
                  <a:pt x="3" y="19"/>
                  <a:pt x="3" y="19"/>
                  <a:pt x="3" y="19"/>
                </a:cubicBezTo>
                <a:cubicBezTo>
                  <a:pt x="3" y="19"/>
                  <a:pt x="3" y="19"/>
                  <a:pt x="3" y="19"/>
                </a:cubicBezTo>
                <a:cubicBezTo>
                  <a:pt x="3" y="19"/>
                  <a:pt x="3" y="19"/>
                  <a:pt x="4" y="19"/>
                </a:cubicBezTo>
                <a:cubicBezTo>
                  <a:pt x="4" y="19"/>
                  <a:pt x="4" y="19"/>
                  <a:pt x="4" y="19"/>
                </a:cubicBezTo>
                <a:cubicBezTo>
                  <a:pt x="4" y="19"/>
                  <a:pt x="4" y="19"/>
                  <a:pt x="4" y="19"/>
                </a:cubicBezTo>
                <a:cubicBezTo>
                  <a:pt x="4" y="19"/>
                  <a:pt x="4" y="19"/>
                  <a:pt x="4" y="19"/>
                </a:cubicBezTo>
                <a:cubicBezTo>
                  <a:pt x="4" y="19"/>
                  <a:pt x="4" y="19"/>
                  <a:pt x="4" y="19"/>
                </a:cubicBezTo>
                <a:cubicBezTo>
                  <a:pt x="4" y="19"/>
                  <a:pt x="4" y="19"/>
                  <a:pt x="4" y="19"/>
                </a:cubicBezTo>
                <a:cubicBezTo>
                  <a:pt x="4" y="18"/>
                  <a:pt x="4" y="18"/>
                  <a:pt x="4" y="18"/>
                </a:cubicBezTo>
                <a:cubicBezTo>
                  <a:pt x="4" y="18"/>
                  <a:pt x="4" y="18"/>
                  <a:pt x="4" y="18"/>
                </a:cubicBezTo>
                <a:cubicBezTo>
                  <a:pt x="4" y="18"/>
                  <a:pt x="4" y="18"/>
                  <a:pt x="4" y="18"/>
                </a:cubicBezTo>
                <a:cubicBezTo>
                  <a:pt x="4" y="18"/>
                  <a:pt x="4" y="18"/>
                  <a:pt x="4" y="18"/>
                </a:cubicBezTo>
                <a:cubicBezTo>
                  <a:pt x="4" y="18"/>
                  <a:pt x="4" y="18"/>
                  <a:pt x="4" y="18"/>
                </a:cubicBezTo>
                <a:cubicBezTo>
                  <a:pt x="4" y="18"/>
                  <a:pt x="4" y="18"/>
                  <a:pt x="4" y="18"/>
                </a:cubicBezTo>
                <a:cubicBezTo>
                  <a:pt x="4" y="18"/>
                  <a:pt x="4" y="18"/>
                  <a:pt x="4" y="18"/>
                </a:cubicBezTo>
                <a:cubicBezTo>
                  <a:pt x="4" y="17"/>
                  <a:pt x="4" y="17"/>
                  <a:pt x="4" y="17"/>
                </a:cubicBezTo>
                <a:cubicBezTo>
                  <a:pt x="4" y="17"/>
                  <a:pt x="4" y="17"/>
                  <a:pt x="4" y="17"/>
                </a:cubicBezTo>
                <a:cubicBezTo>
                  <a:pt x="4" y="17"/>
                  <a:pt x="4" y="17"/>
                  <a:pt x="4" y="17"/>
                </a:cubicBezTo>
                <a:cubicBezTo>
                  <a:pt x="4" y="17"/>
                  <a:pt x="4" y="17"/>
                  <a:pt x="4" y="17"/>
                </a:cubicBezTo>
                <a:cubicBezTo>
                  <a:pt x="4" y="17"/>
                  <a:pt x="4" y="17"/>
                  <a:pt x="4" y="17"/>
                </a:cubicBezTo>
                <a:cubicBezTo>
                  <a:pt x="4" y="17"/>
                  <a:pt x="4" y="17"/>
                  <a:pt x="4" y="17"/>
                </a:cubicBezTo>
                <a:cubicBezTo>
                  <a:pt x="4" y="17"/>
                  <a:pt x="5" y="17"/>
                  <a:pt x="5" y="17"/>
                </a:cubicBezTo>
                <a:cubicBezTo>
                  <a:pt x="5" y="17"/>
                  <a:pt x="5" y="17"/>
                  <a:pt x="5" y="17"/>
                </a:cubicBezTo>
                <a:cubicBezTo>
                  <a:pt x="5" y="17"/>
                  <a:pt x="5" y="17"/>
                  <a:pt x="5" y="17"/>
                </a:cubicBezTo>
                <a:cubicBezTo>
                  <a:pt x="5" y="17"/>
                  <a:pt x="5" y="17"/>
                  <a:pt x="5" y="16"/>
                </a:cubicBezTo>
                <a:cubicBezTo>
                  <a:pt x="5" y="16"/>
                  <a:pt x="5" y="16"/>
                  <a:pt x="5" y="16"/>
                </a:cubicBezTo>
                <a:cubicBezTo>
                  <a:pt x="5" y="16"/>
                  <a:pt x="5" y="16"/>
                  <a:pt x="5" y="16"/>
                </a:cubicBezTo>
                <a:cubicBezTo>
                  <a:pt x="5" y="16"/>
                  <a:pt x="5" y="16"/>
                  <a:pt x="5" y="16"/>
                </a:cubicBezTo>
                <a:cubicBezTo>
                  <a:pt x="5" y="16"/>
                  <a:pt x="5" y="16"/>
                  <a:pt x="5" y="16"/>
                </a:cubicBezTo>
                <a:cubicBezTo>
                  <a:pt x="5" y="16"/>
                  <a:pt x="5" y="16"/>
                  <a:pt x="5" y="16"/>
                </a:cubicBezTo>
                <a:cubicBezTo>
                  <a:pt x="5" y="16"/>
                  <a:pt x="5" y="16"/>
                  <a:pt x="5" y="16"/>
                </a:cubicBezTo>
                <a:cubicBezTo>
                  <a:pt x="5" y="16"/>
                  <a:pt x="6" y="15"/>
                  <a:pt x="6" y="15"/>
                </a:cubicBezTo>
                <a:cubicBezTo>
                  <a:pt x="6" y="15"/>
                  <a:pt x="6" y="15"/>
                  <a:pt x="6" y="15"/>
                </a:cubicBezTo>
                <a:cubicBezTo>
                  <a:pt x="6" y="15"/>
                  <a:pt x="6" y="15"/>
                  <a:pt x="6" y="15"/>
                </a:cubicBezTo>
                <a:cubicBezTo>
                  <a:pt x="6" y="15"/>
                  <a:pt x="6" y="15"/>
                  <a:pt x="6" y="15"/>
                </a:cubicBezTo>
                <a:cubicBezTo>
                  <a:pt x="6" y="15"/>
                  <a:pt x="6" y="15"/>
                  <a:pt x="6" y="15"/>
                </a:cubicBezTo>
                <a:cubicBezTo>
                  <a:pt x="6" y="15"/>
                  <a:pt x="6" y="15"/>
                  <a:pt x="6" y="15"/>
                </a:cubicBezTo>
                <a:cubicBezTo>
                  <a:pt x="6" y="15"/>
                  <a:pt x="6" y="15"/>
                  <a:pt x="6" y="15"/>
                </a:cubicBezTo>
                <a:cubicBezTo>
                  <a:pt x="7" y="15"/>
                  <a:pt x="7" y="15"/>
                  <a:pt x="7" y="15"/>
                </a:cubicBezTo>
                <a:cubicBezTo>
                  <a:pt x="7" y="15"/>
                  <a:pt x="7" y="15"/>
                  <a:pt x="7" y="15"/>
                </a:cubicBezTo>
                <a:cubicBezTo>
                  <a:pt x="7" y="15"/>
                  <a:pt x="7" y="15"/>
                  <a:pt x="7" y="15"/>
                </a:cubicBezTo>
                <a:cubicBezTo>
                  <a:pt x="7" y="15"/>
                  <a:pt x="8" y="15"/>
                  <a:pt x="8" y="15"/>
                </a:cubicBezTo>
                <a:cubicBezTo>
                  <a:pt x="8" y="15"/>
                  <a:pt x="8" y="15"/>
                  <a:pt x="8" y="15"/>
                </a:cubicBezTo>
                <a:cubicBezTo>
                  <a:pt x="8" y="15"/>
                  <a:pt x="8" y="15"/>
                  <a:pt x="8" y="15"/>
                </a:cubicBezTo>
                <a:cubicBezTo>
                  <a:pt x="8" y="15"/>
                  <a:pt x="8" y="15"/>
                  <a:pt x="8" y="15"/>
                </a:cubicBezTo>
                <a:cubicBezTo>
                  <a:pt x="8" y="15"/>
                  <a:pt x="8" y="16"/>
                  <a:pt x="8" y="16"/>
                </a:cubicBezTo>
                <a:cubicBezTo>
                  <a:pt x="8" y="16"/>
                  <a:pt x="8" y="16"/>
                  <a:pt x="8" y="16"/>
                </a:cubicBezTo>
                <a:cubicBezTo>
                  <a:pt x="8" y="16"/>
                  <a:pt x="8" y="16"/>
                  <a:pt x="8" y="16"/>
                </a:cubicBezTo>
                <a:cubicBezTo>
                  <a:pt x="8" y="16"/>
                  <a:pt x="8" y="16"/>
                  <a:pt x="8" y="16"/>
                </a:cubicBezTo>
                <a:cubicBezTo>
                  <a:pt x="8" y="16"/>
                  <a:pt x="8" y="16"/>
                  <a:pt x="8" y="16"/>
                </a:cubicBezTo>
                <a:cubicBezTo>
                  <a:pt x="8" y="16"/>
                  <a:pt x="8" y="16"/>
                  <a:pt x="8" y="16"/>
                </a:cubicBezTo>
                <a:cubicBezTo>
                  <a:pt x="8" y="16"/>
                  <a:pt x="8" y="17"/>
                  <a:pt x="8" y="17"/>
                </a:cubicBezTo>
                <a:cubicBezTo>
                  <a:pt x="8" y="17"/>
                  <a:pt x="8" y="17"/>
                  <a:pt x="8" y="17"/>
                </a:cubicBezTo>
                <a:cubicBezTo>
                  <a:pt x="8" y="17"/>
                  <a:pt x="8" y="17"/>
                  <a:pt x="8" y="17"/>
                </a:cubicBezTo>
                <a:cubicBezTo>
                  <a:pt x="8" y="17"/>
                  <a:pt x="8" y="17"/>
                  <a:pt x="8" y="17"/>
                </a:cubicBezTo>
                <a:cubicBezTo>
                  <a:pt x="9" y="17"/>
                  <a:pt x="9" y="16"/>
                  <a:pt x="9" y="16"/>
                </a:cubicBezTo>
                <a:cubicBezTo>
                  <a:pt x="9" y="16"/>
                  <a:pt x="9" y="16"/>
                  <a:pt x="9" y="16"/>
                </a:cubicBezTo>
                <a:cubicBezTo>
                  <a:pt x="9" y="16"/>
                  <a:pt x="9" y="16"/>
                  <a:pt x="9" y="16"/>
                </a:cubicBezTo>
                <a:cubicBezTo>
                  <a:pt x="9" y="16"/>
                  <a:pt x="9" y="16"/>
                  <a:pt x="9" y="16"/>
                </a:cubicBezTo>
                <a:cubicBezTo>
                  <a:pt x="9" y="16"/>
                  <a:pt x="9" y="16"/>
                  <a:pt x="9" y="16"/>
                </a:cubicBezTo>
                <a:cubicBezTo>
                  <a:pt x="9" y="16"/>
                  <a:pt x="9" y="16"/>
                  <a:pt x="9" y="15"/>
                </a:cubicBezTo>
                <a:cubicBezTo>
                  <a:pt x="9" y="15"/>
                  <a:pt x="9" y="15"/>
                  <a:pt x="9" y="15"/>
                </a:cubicBezTo>
                <a:cubicBezTo>
                  <a:pt x="9" y="15"/>
                  <a:pt x="9" y="15"/>
                  <a:pt x="9" y="15"/>
                </a:cubicBezTo>
                <a:cubicBezTo>
                  <a:pt x="9" y="15"/>
                  <a:pt x="9" y="15"/>
                  <a:pt x="9" y="15"/>
                </a:cubicBezTo>
                <a:cubicBezTo>
                  <a:pt x="9" y="15"/>
                  <a:pt x="9" y="15"/>
                  <a:pt x="9" y="15"/>
                </a:cubicBezTo>
                <a:cubicBezTo>
                  <a:pt x="9" y="15"/>
                  <a:pt x="9" y="15"/>
                  <a:pt x="9" y="15"/>
                </a:cubicBezTo>
                <a:cubicBezTo>
                  <a:pt x="9" y="15"/>
                  <a:pt x="9" y="14"/>
                  <a:pt x="9" y="14"/>
                </a:cubicBezTo>
                <a:cubicBezTo>
                  <a:pt x="9" y="14"/>
                  <a:pt x="9" y="14"/>
                  <a:pt x="9" y="14"/>
                </a:cubicBezTo>
                <a:cubicBezTo>
                  <a:pt x="9" y="14"/>
                  <a:pt x="9" y="14"/>
                  <a:pt x="9" y="14"/>
                </a:cubicBezTo>
                <a:cubicBezTo>
                  <a:pt x="9" y="14"/>
                  <a:pt x="9" y="14"/>
                  <a:pt x="9" y="14"/>
                </a:cubicBezTo>
                <a:cubicBezTo>
                  <a:pt x="9" y="14"/>
                  <a:pt x="9" y="14"/>
                  <a:pt x="9" y="14"/>
                </a:cubicBezTo>
                <a:cubicBezTo>
                  <a:pt x="9" y="14"/>
                  <a:pt x="9" y="14"/>
                  <a:pt x="9" y="14"/>
                </a:cubicBezTo>
                <a:cubicBezTo>
                  <a:pt x="10" y="14"/>
                  <a:pt x="10" y="14"/>
                  <a:pt x="10" y="14"/>
                </a:cubicBezTo>
                <a:cubicBezTo>
                  <a:pt x="10" y="14"/>
                  <a:pt x="10" y="14"/>
                  <a:pt x="10" y="14"/>
                </a:cubicBezTo>
                <a:cubicBezTo>
                  <a:pt x="10" y="14"/>
                  <a:pt x="10" y="14"/>
                  <a:pt x="10" y="14"/>
                </a:cubicBezTo>
                <a:cubicBezTo>
                  <a:pt x="10" y="14"/>
                  <a:pt x="10" y="14"/>
                  <a:pt x="10" y="14"/>
                </a:cubicBezTo>
                <a:cubicBezTo>
                  <a:pt x="10" y="14"/>
                  <a:pt x="10" y="14"/>
                  <a:pt x="10" y="14"/>
                </a:cubicBezTo>
                <a:cubicBezTo>
                  <a:pt x="10" y="14"/>
                  <a:pt x="10" y="14"/>
                  <a:pt x="10" y="14"/>
                </a:cubicBezTo>
                <a:cubicBezTo>
                  <a:pt x="10" y="14"/>
                  <a:pt x="10" y="14"/>
                  <a:pt x="10" y="14"/>
                </a:cubicBezTo>
                <a:cubicBezTo>
                  <a:pt x="10" y="14"/>
                  <a:pt x="10" y="14"/>
                  <a:pt x="10" y="14"/>
                </a:cubicBezTo>
                <a:cubicBezTo>
                  <a:pt x="10" y="14"/>
                  <a:pt x="10" y="14"/>
                  <a:pt x="10" y="14"/>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1" y="13"/>
                  <a:pt x="11" y="13"/>
                </a:cubicBezTo>
                <a:cubicBezTo>
                  <a:pt x="11" y="13"/>
                  <a:pt x="11" y="13"/>
                  <a:pt x="11" y="13"/>
                </a:cubicBezTo>
                <a:cubicBezTo>
                  <a:pt x="11" y="13"/>
                  <a:pt x="11" y="13"/>
                  <a:pt x="11" y="13"/>
                </a:cubicBezTo>
                <a:cubicBezTo>
                  <a:pt x="11" y="13"/>
                  <a:pt x="11" y="13"/>
                  <a:pt x="11" y="13"/>
                </a:cubicBezTo>
                <a:cubicBezTo>
                  <a:pt x="12" y="13"/>
                  <a:pt x="12" y="13"/>
                  <a:pt x="12" y="12"/>
                </a:cubicBezTo>
                <a:cubicBezTo>
                  <a:pt x="12" y="12"/>
                  <a:pt x="12" y="12"/>
                  <a:pt x="12" y="12"/>
                </a:cubicBezTo>
                <a:cubicBezTo>
                  <a:pt x="12" y="12"/>
                  <a:pt x="12" y="12"/>
                  <a:pt x="12" y="12"/>
                </a:cubicBezTo>
                <a:cubicBezTo>
                  <a:pt x="12" y="12"/>
                  <a:pt x="12" y="12"/>
                  <a:pt x="12" y="12"/>
                </a:cubicBezTo>
                <a:cubicBezTo>
                  <a:pt x="12" y="12"/>
                  <a:pt x="12" y="12"/>
                  <a:pt x="12" y="12"/>
                </a:cubicBezTo>
                <a:cubicBezTo>
                  <a:pt x="12" y="12"/>
                  <a:pt x="12" y="12"/>
                  <a:pt x="12" y="12"/>
                </a:cubicBezTo>
                <a:cubicBezTo>
                  <a:pt x="12" y="12"/>
                  <a:pt x="12" y="12"/>
                  <a:pt x="12" y="12"/>
                </a:cubicBezTo>
                <a:cubicBezTo>
                  <a:pt x="12" y="11"/>
                  <a:pt x="12" y="11"/>
                  <a:pt x="12" y="11"/>
                </a:cubicBezTo>
                <a:cubicBezTo>
                  <a:pt x="12" y="11"/>
                  <a:pt x="12" y="11"/>
                  <a:pt x="12" y="11"/>
                </a:cubicBezTo>
                <a:cubicBezTo>
                  <a:pt x="12" y="11"/>
                  <a:pt x="13" y="11"/>
                  <a:pt x="13" y="11"/>
                </a:cubicBezTo>
                <a:cubicBezTo>
                  <a:pt x="13" y="11"/>
                  <a:pt x="13" y="11"/>
                  <a:pt x="13" y="11"/>
                </a:cubicBezTo>
                <a:cubicBezTo>
                  <a:pt x="13" y="11"/>
                  <a:pt x="13" y="10"/>
                  <a:pt x="13" y="10"/>
                </a:cubicBezTo>
                <a:cubicBezTo>
                  <a:pt x="13" y="10"/>
                  <a:pt x="13" y="10"/>
                  <a:pt x="13" y="10"/>
                </a:cubicBezTo>
                <a:cubicBezTo>
                  <a:pt x="13" y="10"/>
                  <a:pt x="14" y="10"/>
                  <a:pt x="14" y="10"/>
                </a:cubicBezTo>
                <a:cubicBezTo>
                  <a:pt x="14" y="10"/>
                  <a:pt x="14" y="10"/>
                  <a:pt x="14" y="10"/>
                </a:cubicBezTo>
                <a:cubicBezTo>
                  <a:pt x="14" y="10"/>
                  <a:pt x="14" y="10"/>
                  <a:pt x="14" y="10"/>
                </a:cubicBezTo>
                <a:cubicBezTo>
                  <a:pt x="14" y="10"/>
                  <a:pt x="14" y="10"/>
                  <a:pt x="14" y="10"/>
                </a:cubicBezTo>
                <a:cubicBezTo>
                  <a:pt x="14" y="10"/>
                  <a:pt x="14" y="10"/>
                  <a:pt x="14" y="10"/>
                </a:cubicBezTo>
                <a:cubicBezTo>
                  <a:pt x="14" y="10"/>
                  <a:pt x="14" y="10"/>
                  <a:pt x="14" y="10"/>
                </a:cubicBezTo>
                <a:cubicBezTo>
                  <a:pt x="14" y="10"/>
                  <a:pt x="14" y="10"/>
                  <a:pt x="14" y="10"/>
                </a:cubicBezTo>
                <a:cubicBezTo>
                  <a:pt x="14" y="10"/>
                  <a:pt x="15" y="10"/>
                  <a:pt x="15" y="10"/>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6" y="9"/>
                  <a:pt x="16" y="9"/>
                  <a:pt x="16" y="9"/>
                </a:cubicBezTo>
                <a:cubicBezTo>
                  <a:pt x="16" y="9"/>
                  <a:pt x="16" y="9"/>
                  <a:pt x="16" y="9"/>
                </a:cubicBezTo>
                <a:cubicBezTo>
                  <a:pt x="16" y="9"/>
                  <a:pt x="16" y="9"/>
                  <a:pt x="16" y="9"/>
                </a:cubicBezTo>
                <a:cubicBezTo>
                  <a:pt x="16" y="9"/>
                  <a:pt x="16" y="9"/>
                  <a:pt x="16" y="9"/>
                </a:cubicBezTo>
                <a:cubicBezTo>
                  <a:pt x="16" y="9"/>
                  <a:pt x="16" y="9"/>
                  <a:pt x="16" y="9"/>
                </a:cubicBezTo>
                <a:cubicBezTo>
                  <a:pt x="16" y="9"/>
                  <a:pt x="16" y="8"/>
                  <a:pt x="16" y="8"/>
                </a:cubicBezTo>
                <a:cubicBezTo>
                  <a:pt x="16" y="8"/>
                  <a:pt x="16" y="8"/>
                  <a:pt x="16" y="8"/>
                </a:cubicBezTo>
                <a:cubicBezTo>
                  <a:pt x="16" y="8"/>
                  <a:pt x="16" y="8"/>
                  <a:pt x="16" y="8"/>
                </a:cubicBezTo>
                <a:cubicBezTo>
                  <a:pt x="16" y="8"/>
                  <a:pt x="16" y="8"/>
                  <a:pt x="16" y="8"/>
                </a:cubicBezTo>
                <a:cubicBezTo>
                  <a:pt x="16" y="8"/>
                  <a:pt x="16" y="8"/>
                  <a:pt x="16" y="8"/>
                </a:cubicBezTo>
                <a:cubicBezTo>
                  <a:pt x="17" y="8"/>
                  <a:pt x="17" y="8"/>
                  <a:pt x="17" y="8"/>
                </a:cubicBezTo>
                <a:cubicBezTo>
                  <a:pt x="17" y="8"/>
                  <a:pt x="17" y="8"/>
                  <a:pt x="17" y="8"/>
                </a:cubicBezTo>
                <a:cubicBezTo>
                  <a:pt x="17" y="8"/>
                  <a:pt x="17" y="8"/>
                  <a:pt x="17" y="8"/>
                </a:cubicBezTo>
                <a:cubicBezTo>
                  <a:pt x="17" y="8"/>
                  <a:pt x="17" y="8"/>
                  <a:pt x="17" y="8"/>
                </a:cubicBezTo>
                <a:cubicBezTo>
                  <a:pt x="17" y="7"/>
                  <a:pt x="17" y="7"/>
                  <a:pt x="17" y="7"/>
                </a:cubicBezTo>
                <a:cubicBezTo>
                  <a:pt x="16" y="7"/>
                  <a:pt x="16" y="7"/>
                  <a:pt x="16" y="7"/>
                </a:cubicBezTo>
                <a:cubicBezTo>
                  <a:pt x="16" y="7"/>
                  <a:pt x="16" y="7"/>
                  <a:pt x="16" y="8"/>
                </a:cubicBezTo>
                <a:cubicBezTo>
                  <a:pt x="16" y="8"/>
                  <a:pt x="16" y="8"/>
                  <a:pt x="16" y="8"/>
                </a:cubicBezTo>
                <a:cubicBezTo>
                  <a:pt x="16" y="8"/>
                  <a:pt x="16" y="8"/>
                  <a:pt x="16" y="8"/>
                </a:cubicBezTo>
                <a:cubicBezTo>
                  <a:pt x="16" y="8"/>
                  <a:pt x="16" y="8"/>
                  <a:pt x="16" y="8"/>
                </a:cubicBezTo>
                <a:cubicBezTo>
                  <a:pt x="16" y="8"/>
                  <a:pt x="16" y="8"/>
                  <a:pt x="16" y="8"/>
                </a:cubicBezTo>
                <a:cubicBezTo>
                  <a:pt x="16" y="8"/>
                  <a:pt x="16" y="8"/>
                  <a:pt x="16" y="8"/>
                </a:cubicBezTo>
                <a:cubicBezTo>
                  <a:pt x="16" y="8"/>
                  <a:pt x="16" y="8"/>
                  <a:pt x="16" y="8"/>
                </a:cubicBezTo>
                <a:cubicBezTo>
                  <a:pt x="16" y="7"/>
                  <a:pt x="16" y="7"/>
                  <a:pt x="16" y="7"/>
                </a:cubicBezTo>
                <a:cubicBezTo>
                  <a:pt x="16" y="7"/>
                  <a:pt x="16" y="7"/>
                  <a:pt x="16" y="7"/>
                </a:cubicBezTo>
                <a:cubicBezTo>
                  <a:pt x="16" y="7"/>
                  <a:pt x="16" y="7"/>
                  <a:pt x="16" y="7"/>
                </a:cubicBezTo>
                <a:cubicBezTo>
                  <a:pt x="16" y="7"/>
                  <a:pt x="16" y="7"/>
                  <a:pt x="16" y="7"/>
                </a:cubicBezTo>
                <a:cubicBezTo>
                  <a:pt x="16" y="7"/>
                  <a:pt x="16" y="7"/>
                  <a:pt x="16" y="7"/>
                </a:cubicBezTo>
                <a:cubicBezTo>
                  <a:pt x="17" y="7"/>
                  <a:pt x="17" y="7"/>
                  <a:pt x="17" y="7"/>
                </a:cubicBezTo>
                <a:cubicBezTo>
                  <a:pt x="17" y="7"/>
                  <a:pt x="17" y="7"/>
                  <a:pt x="17" y="7"/>
                </a:cubicBezTo>
                <a:cubicBezTo>
                  <a:pt x="17" y="7"/>
                  <a:pt x="17" y="7"/>
                  <a:pt x="17" y="7"/>
                </a:cubicBezTo>
                <a:cubicBezTo>
                  <a:pt x="17" y="7"/>
                  <a:pt x="17" y="7"/>
                  <a:pt x="17" y="7"/>
                </a:cubicBezTo>
                <a:cubicBezTo>
                  <a:pt x="17" y="7"/>
                  <a:pt x="17" y="7"/>
                  <a:pt x="17" y="7"/>
                </a:cubicBezTo>
                <a:cubicBezTo>
                  <a:pt x="19" y="7"/>
                  <a:pt x="19" y="7"/>
                  <a:pt x="19" y="7"/>
                </a:cubicBezTo>
                <a:cubicBezTo>
                  <a:pt x="19" y="7"/>
                  <a:pt x="19" y="7"/>
                  <a:pt x="19" y="7"/>
                </a:cubicBezTo>
                <a:cubicBezTo>
                  <a:pt x="19" y="7"/>
                  <a:pt x="19" y="7"/>
                  <a:pt x="19" y="7"/>
                </a:cubicBezTo>
                <a:cubicBezTo>
                  <a:pt x="19" y="7"/>
                  <a:pt x="19" y="7"/>
                  <a:pt x="19" y="7"/>
                </a:cubicBezTo>
                <a:cubicBezTo>
                  <a:pt x="19" y="7"/>
                  <a:pt x="19" y="7"/>
                  <a:pt x="19" y="7"/>
                </a:cubicBezTo>
                <a:cubicBezTo>
                  <a:pt x="19" y="7"/>
                  <a:pt x="19" y="7"/>
                  <a:pt x="19" y="7"/>
                </a:cubicBezTo>
                <a:cubicBezTo>
                  <a:pt x="19" y="7"/>
                  <a:pt x="19" y="6"/>
                  <a:pt x="19" y="6"/>
                </a:cubicBezTo>
                <a:cubicBezTo>
                  <a:pt x="19" y="6"/>
                  <a:pt x="19" y="6"/>
                  <a:pt x="19" y="6"/>
                </a:cubicBezTo>
                <a:cubicBezTo>
                  <a:pt x="19" y="6"/>
                  <a:pt x="19" y="6"/>
                  <a:pt x="19" y="6"/>
                </a:cubicBezTo>
                <a:cubicBezTo>
                  <a:pt x="19" y="6"/>
                  <a:pt x="19" y="6"/>
                  <a:pt x="19" y="6"/>
                </a:cubicBezTo>
                <a:cubicBezTo>
                  <a:pt x="19" y="6"/>
                  <a:pt x="19" y="6"/>
                  <a:pt x="19" y="6"/>
                </a:cubicBezTo>
                <a:cubicBezTo>
                  <a:pt x="19" y="6"/>
                  <a:pt x="20" y="6"/>
                  <a:pt x="20" y="6"/>
                </a:cubicBezTo>
                <a:cubicBezTo>
                  <a:pt x="20" y="6"/>
                  <a:pt x="20" y="6"/>
                  <a:pt x="20" y="6"/>
                </a:cubicBezTo>
                <a:cubicBezTo>
                  <a:pt x="20" y="6"/>
                  <a:pt x="20" y="6"/>
                  <a:pt x="20" y="6"/>
                </a:cubicBezTo>
                <a:cubicBezTo>
                  <a:pt x="20" y="6"/>
                  <a:pt x="20" y="6"/>
                  <a:pt x="20" y="6"/>
                </a:cubicBezTo>
                <a:cubicBezTo>
                  <a:pt x="20" y="6"/>
                  <a:pt x="20" y="6"/>
                  <a:pt x="20" y="6"/>
                </a:cubicBezTo>
                <a:cubicBezTo>
                  <a:pt x="20" y="6"/>
                  <a:pt x="20" y="6"/>
                  <a:pt x="20" y="6"/>
                </a:cubicBezTo>
                <a:cubicBezTo>
                  <a:pt x="21" y="6"/>
                  <a:pt x="21" y="6"/>
                  <a:pt x="21" y="6"/>
                </a:cubicBezTo>
                <a:cubicBezTo>
                  <a:pt x="21" y="6"/>
                  <a:pt x="21" y="6"/>
                  <a:pt x="21" y="6"/>
                </a:cubicBezTo>
                <a:cubicBezTo>
                  <a:pt x="21" y="6"/>
                  <a:pt x="21" y="5"/>
                  <a:pt x="21" y="5"/>
                </a:cubicBezTo>
                <a:cubicBezTo>
                  <a:pt x="20" y="5"/>
                  <a:pt x="20" y="5"/>
                  <a:pt x="20" y="5"/>
                </a:cubicBezTo>
                <a:cubicBezTo>
                  <a:pt x="20" y="5"/>
                  <a:pt x="20" y="5"/>
                  <a:pt x="20" y="5"/>
                </a:cubicBezTo>
                <a:cubicBezTo>
                  <a:pt x="20" y="4"/>
                  <a:pt x="20" y="4"/>
                  <a:pt x="20" y="4"/>
                </a:cubicBezTo>
                <a:cubicBezTo>
                  <a:pt x="20" y="4"/>
                  <a:pt x="20" y="4"/>
                  <a:pt x="20" y="4"/>
                </a:cubicBezTo>
                <a:cubicBezTo>
                  <a:pt x="20" y="4"/>
                  <a:pt x="20" y="4"/>
                  <a:pt x="20" y="4"/>
                </a:cubicBezTo>
                <a:cubicBezTo>
                  <a:pt x="20" y="4"/>
                  <a:pt x="20" y="4"/>
                  <a:pt x="20" y="4"/>
                </a:cubicBezTo>
                <a:cubicBezTo>
                  <a:pt x="20" y="4"/>
                  <a:pt x="20" y="4"/>
                  <a:pt x="20" y="4"/>
                </a:cubicBezTo>
                <a:cubicBezTo>
                  <a:pt x="20" y="4"/>
                  <a:pt x="20" y="4"/>
                  <a:pt x="20" y="4"/>
                </a:cubicBezTo>
                <a:cubicBezTo>
                  <a:pt x="20" y="4"/>
                  <a:pt x="19" y="4"/>
                  <a:pt x="19" y="4"/>
                </a:cubicBezTo>
                <a:cubicBezTo>
                  <a:pt x="19" y="4"/>
                  <a:pt x="19" y="4"/>
                  <a:pt x="19" y="4"/>
                </a:cubicBezTo>
                <a:cubicBezTo>
                  <a:pt x="19" y="4"/>
                  <a:pt x="19" y="4"/>
                  <a:pt x="19" y="4"/>
                </a:cubicBezTo>
                <a:cubicBezTo>
                  <a:pt x="19" y="4"/>
                  <a:pt x="19" y="4"/>
                  <a:pt x="19" y="4"/>
                </a:cubicBezTo>
                <a:cubicBezTo>
                  <a:pt x="20" y="4"/>
                  <a:pt x="20" y="4"/>
                  <a:pt x="20" y="4"/>
                </a:cubicBezTo>
                <a:cubicBezTo>
                  <a:pt x="20" y="4"/>
                  <a:pt x="20" y="4"/>
                  <a:pt x="20" y="4"/>
                </a:cubicBezTo>
                <a:cubicBezTo>
                  <a:pt x="20" y="4"/>
                  <a:pt x="19" y="4"/>
                  <a:pt x="19" y="4"/>
                </a:cubicBezTo>
                <a:cubicBezTo>
                  <a:pt x="19" y="4"/>
                  <a:pt x="19" y="4"/>
                  <a:pt x="19" y="4"/>
                </a:cubicBezTo>
                <a:cubicBezTo>
                  <a:pt x="19" y="4"/>
                  <a:pt x="19" y="4"/>
                  <a:pt x="19" y="4"/>
                </a:cubicBezTo>
                <a:cubicBezTo>
                  <a:pt x="18" y="4"/>
                  <a:pt x="18" y="4"/>
                  <a:pt x="18" y="4"/>
                </a:cubicBezTo>
                <a:cubicBezTo>
                  <a:pt x="18" y="4"/>
                  <a:pt x="18" y="4"/>
                  <a:pt x="18" y="4"/>
                </a:cubicBezTo>
                <a:cubicBezTo>
                  <a:pt x="18" y="4"/>
                  <a:pt x="18" y="4"/>
                  <a:pt x="18" y="4"/>
                </a:cubicBezTo>
                <a:cubicBezTo>
                  <a:pt x="18" y="4"/>
                  <a:pt x="18" y="4"/>
                  <a:pt x="18" y="4"/>
                </a:cubicBezTo>
                <a:cubicBezTo>
                  <a:pt x="17" y="4"/>
                  <a:pt x="17" y="4"/>
                  <a:pt x="17" y="4"/>
                </a:cubicBezTo>
                <a:cubicBezTo>
                  <a:pt x="17" y="4"/>
                  <a:pt x="17" y="4"/>
                  <a:pt x="17" y="4"/>
                </a:cubicBezTo>
                <a:cubicBezTo>
                  <a:pt x="17" y="4"/>
                  <a:pt x="17" y="4"/>
                  <a:pt x="17" y="4"/>
                </a:cubicBezTo>
                <a:cubicBezTo>
                  <a:pt x="17" y="4"/>
                  <a:pt x="17" y="4"/>
                  <a:pt x="17" y="4"/>
                </a:cubicBezTo>
                <a:cubicBezTo>
                  <a:pt x="17" y="4"/>
                  <a:pt x="17" y="4"/>
                  <a:pt x="17" y="4"/>
                </a:cubicBezTo>
                <a:cubicBezTo>
                  <a:pt x="17" y="5"/>
                  <a:pt x="17" y="5"/>
                  <a:pt x="17" y="5"/>
                </a:cubicBezTo>
                <a:cubicBezTo>
                  <a:pt x="17" y="5"/>
                  <a:pt x="17" y="5"/>
                  <a:pt x="17" y="5"/>
                </a:cubicBezTo>
                <a:cubicBezTo>
                  <a:pt x="16" y="5"/>
                  <a:pt x="16" y="5"/>
                  <a:pt x="16" y="5"/>
                </a:cubicBezTo>
                <a:cubicBezTo>
                  <a:pt x="16" y="5"/>
                  <a:pt x="16" y="5"/>
                  <a:pt x="16" y="5"/>
                </a:cubicBezTo>
                <a:cubicBezTo>
                  <a:pt x="16" y="5"/>
                  <a:pt x="16" y="5"/>
                  <a:pt x="16" y="5"/>
                </a:cubicBezTo>
                <a:cubicBezTo>
                  <a:pt x="16" y="5"/>
                  <a:pt x="16" y="5"/>
                  <a:pt x="16" y="5"/>
                </a:cubicBezTo>
                <a:cubicBezTo>
                  <a:pt x="16" y="5"/>
                  <a:pt x="16" y="5"/>
                  <a:pt x="16" y="5"/>
                </a:cubicBezTo>
                <a:cubicBezTo>
                  <a:pt x="16" y="5"/>
                  <a:pt x="16" y="5"/>
                  <a:pt x="16" y="6"/>
                </a:cubicBezTo>
                <a:cubicBezTo>
                  <a:pt x="16" y="6"/>
                  <a:pt x="16" y="6"/>
                  <a:pt x="16" y="6"/>
                </a:cubicBezTo>
                <a:cubicBezTo>
                  <a:pt x="16" y="6"/>
                  <a:pt x="15" y="6"/>
                  <a:pt x="15" y="6"/>
                </a:cubicBezTo>
                <a:cubicBezTo>
                  <a:pt x="15" y="6"/>
                  <a:pt x="15" y="6"/>
                  <a:pt x="15" y="6"/>
                </a:cubicBezTo>
                <a:cubicBezTo>
                  <a:pt x="15" y="6"/>
                  <a:pt x="15" y="6"/>
                  <a:pt x="15" y="6"/>
                </a:cubicBezTo>
                <a:cubicBezTo>
                  <a:pt x="15" y="6"/>
                  <a:pt x="15" y="6"/>
                  <a:pt x="15" y="6"/>
                </a:cubicBezTo>
                <a:cubicBezTo>
                  <a:pt x="15" y="6"/>
                  <a:pt x="15" y="6"/>
                  <a:pt x="15" y="6"/>
                </a:cubicBezTo>
                <a:cubicBezTo>
                  <a:pt x="15" y="6"/>
                  <a:pt x="15" y="6"/>
                  <a:pt x="15" y="6"/>
                </a:cubicBezTo>
                <a:cubicBezTo>
                  <a:pt x="15" y="6"/>
                  <a:pt x="15" y="6"/>
                  <a:pt x="15" y="6"/>
                </a:cubicBezTo>
                <a:cubicBezTo>
                  <a:pt x="15" y="6"/>
                  <a:pt x="15" y="6"/>
                  <a:pt x="15" y="6"/>
                </a:cubicBezTo>
                <a:cubicBezTo>
                  <a:pt x="15" y="6"/>
                  <a:pt x="15" y="6"/>
                  <a:pt x="15" y="5"/>
                </a:cubicBezTo>
                <a:cubicBezTo>
                  <a:pt x="15" y="5"/>
                  <a:pt x="15" y="5"/>
                  <a:pt x="15" y="5"/>
                </a:cubicBezTo>
                <a:cubicBezTo>
                  <a:pt x="15" y="5"/>
                  <a:pt x="15" y="5"/>
                  <a:pt x="15" y="5"/>
                </a:cubicBezTo>
                <a:cubicBezTo>
                  <a:pt x="15" y="5"/>
                  <a:pt x="15" y="5"/>
                  <a:pt x="15" y="5"/>
                </a:cubicBezTo>
                <a:cubicBezTo>
                  <a:pt x="15" y="5"/>
                  <a:pt x="15" y="5"/>
                  <a:pt x="15" y="5"/>
                </a:cubicBezTo>
                <a:cubicBezTo>
                  <a:pt x="15" y="5"/>
                  <a:pt x="15" y="5"/>
                  <a:pt x="15" y="5"/>
                </a:cubicBezTo>
                <a:cubicBezTo>
                  <a:pt x="15" y="5"/>
                  <a:pt x="15" y="5"/>
                  <a:pt x="15" y="5"/>
                </a:cubicBezTo>
                <a:cubicBezTo>
                  <a:pt x="15" y="5"/>
                  <a:pt x="15" y="5"/>
                  <a:pt x="15" y="5"/>
                </a:cubicBezTo>
                <a:cubicBezTo>
                  <a:pt x="15" y="5"/>
                  <a:pt x="15" y="5"/>
                  <a:pt x="15" y="5"/>
                </a:cubicBezTo>
                <a:cubicBezTo>
                  <a:pt x="16" y="5"/>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7" y="4"/>
                  <a:pt x="17" y="4"/>
                </a:cubicBezTo>
                <a:cubicBezTo>
                  <a:pt x="17" y="4"/>
                  <a:pt x="17" y="4"/>
                  <a:pt x="17" y="3"/>
                </a:cubicBezTo>
                <a:cubicBezTo>
                  <a:pt x="17" y="3"/>
                  <a:pt x="17" y="3"/>
                  <a:pt x="17" y="3"/>
                </a:cubicBezTo>
                <a:cubicBezTo>
                  <a:pt x="17" y="3"/>
                  <a:pt x="17" y="3"/>
                  <a:pt x="17" y="3"/>
                </a:cubicBezTo>
                <a:cubicBezTo>
                  <a:pt x="17" y="3"/>
                  <a:pt x="17" y="3"/>
                  <a:pt x="17" y="3"/>
                </a:cubicBezTo>
                <a:cubicBezTo>
                  <a:pt x="17" y="3"/>
                  <a:pt x="18" y="3"/>
                  <a:pt x="18" y="3"/>
                </a:cubicBezTo>
                <a:cubicBezTo>
                  <a:pt x="18" y="3"/>
                  <a:pt x="18" y="3"/>
                  <a:pt x="18" y="3"/>
                </a:cubicBezTo>
                <a:cubicBezTo>
                  <a:pt x="18" y="3"/>
                  <a:pt x="18" y="3"/>
                  <a:pt x="18" y="3"/>
                </a:cubicBezTo>
                <a:cubicBezTo>
                  <a:pt x="18" y="3"/>
                  <a:pt x="18" y="3"/>
                  <a:pt x="18" y="3"/>
                </a:cubicBezTo>
                <a:cubicBezTo>
                  <a:pt x="18" y="3"/>
                  <a:pt x="18" y="3"/>
                  <a:pt x="18" y="3"/>
                </a:cubicBezTo>
                <a:cubicBezTo>
                  <a:pt x="18" y="3"/>
                  <a:pt x="18" y="3"/>
                  <a:pt x="18" y="3"/>
                </a:cubicBezTo>
                <a:cubicBezTo>
                  <a:pt x="18" y="3"/>
                  <a:pt x="18" y="3"/>
                  <a:pt x="18" y="3"/>
                </a:cubicBezTo>
                <a:cubicBezTo>
                  <a:pt x="18" y="3"/>
                  <a:pt x="18" y="3"/>
                  <a:pt x="18" y="2"/>
                </a:cubicBezTo>
                <a:cubicBezTo>
                  <a:pt x="18" y="2"/>
                  <a:pt x="18" y="2"/>
                  <a:pt x="18" y="2"/>
                </a:cubicBezTo>
                <a:cubicBezTo>
                  <a:pt x="20" y="2"/>
                  <a:pt x="22" y="1"/>
                  <a:pt x="24" y="1"/>
                </a:cubicBezTo>
                <a:cubicBezTo>
                  <a:pt x="24" y="1"/>
                  <a:pt x="24" y="1"/>
                  <a:pt x="24" y="1"/>
                </a:cubicBezTo>
                <a:cubicBezTo>
                  <a:pt x="24" y="1"/>
                  <a:pt x="24" y="1"/>
                  <a:pt x="24" y="1"/>
                </a:cubicBezTo>
                <a:cubicBezTo>
                  <a:pt x="24" y="1"/>
                  <a:pt x="24" y="1"/>
                  <a:pt x="24" y="1"/>
                </a:cubicBezTo>
                <a:cubicBezTo>
                  <a:pt x="24" y="1"/>
                  <a:pt x="24" y="1"/>
                  <a:pt x="24" y="1"/>
                </a:cubicBezTo>
                <a:cubicBezTo>
                  <a:pt x="24" y="1"/>
                  <a:pt x="24" y="2"/>
                  <a:pt x="24" y="2"/>
                </a:cubicBezTo>
                <a:cubicBezTo>
                  <a:pt x="24" y="2"/>
                  <a:pt x="24" y="2"/>
                  <a:pt x="24" y="2"/>
                </a:cubicBezTo>
                <a:cubicBezTo>
                  <a:pt x="24" y="2"/>
                  <a:pt x="24" y="2"/>
                  <a:pt x="24" y="2"/>
                </a:cubicBezTo>
                <a:cubicBezTo>
                  <a:pt x="24" y="2"/>
                  <a:pt x="24" y="2"/>
                  <a:pt x="24" y="2"/>
                </a:cubicBezTo>
                <a:cubicBezTo>
                  <a:pt x="24" y="2"/>
                  <a:pt x="24" y="2"/>
                  <a:pt x="24" y="2"/>
                </a:cubicBezTo>
                <a:cubicBezTo>
                  <a:pt x="24" y="2"/>
                  <a:pt x="24" y="3"/>
                  <a:pt x="24" y="3"/>
                </a:cubicBezTo>
                <a:cubicBezTo>
                  <a:pt x="24" y="3"/>
                  <a:pt x="24" y="3"/>
                  <a:pt x="24" y="3"/>
                </a:cubicBezTo>
                <a:cubicBezTo>
                  <a:pt x="24" y="3"/>
                  <a:pt x="24" y="3"/>
                  <a:pt x="24" y="3"/>
                </a:cubicBezTo>
                <a:cubicBezTo>
                  <a:pt x="24" y="3"/>
                  <a:pt x="24" y="3"/>
                  <a:pt x="24" y="3"/>
                </a:cubicBezTo>
                <a:cubicBezTo>
                  <a:pt x="24" y="3"/>
                  <a:pt x="24" y="3"/>
                  <a:pt x="24" y="3"/>
                </a:cubicBezTo>
                <a:cubicBezTo>
                  <a:pt x="24" y="3"/>
                  <a:pt x="24" y="4"/>
                  <a:pt x="24" y="4"/>
                </a:cubicBezTo>
                <a:cubicBezTo>
                  <a:pt x="24" y="4"/>
                  <a:pt x="24" y="4"/>
                  <a:pt x="24" y="4"/>
                </a:cubicBezTo>
                <a:cubicBezTo>
                  <a:pt x="25" y="4"/>
                  <a:pt x="25" y="4"/>
                  <a:pt x="25" y="4"/>
                </a:cubicBezTo>
                <a:cubicBezTo>
                  <a:pt x="25" y="4"/>
                  <a:pt x="25" y="4"/>
                  <a:pt x="25" y="4"/>
                </a:cubicBezTo>
                <a:cubicBezTo>
                  <a:pt x="25" y="4"/>
                  <a:pt x="25" y="4"/>
                  <a:pt x="26" y="4"/>
                </a:cubicBezTo>
                <a:cubicBezTo>
                  <a:pt x="26" y="4"/>
                  <a:pt x="26" y="4"/>
                  <a:pt x="26" y="4"/>
                </a:cubicBezTo>
                <a:cubicBezTo>
                  <a:pt x="26" y="4"/>
                  <a:pt x="26" y="4"/>
                  <a:pt x="26" y="4"/>
                </a:cubicBezTo>
                <a:cubicBezTo>
                  <a:pt x="26" y="4"/>
                  <a:pt x="26" y="4"/>
                  <a:pt x="26" y="4"/>
                </a:cubicBezTo>
                <a:cubicBezTo>
                  <a:pt x="26" y="4"/>
                  <a:pt x="26" y="4"/>
                  <a:pt x="26" y="3"/>
                </a:cubicBezTo>
                <a:cubicBezTo>
                  <a:pt x="26" y="3"/>
                  <a:pt x="26" y="3"/>
                  <a:pt x="26" y="3"/>
                </a:cubicBezTo>
                <a:cubicBezTo>
                  <a:pt x="26" y="3"/>
                  <a:pt x="26" y="3"/>
                  <a:pt x="26" y="3"/>
                </a:cubicBezTo>
                <a:cubicBezTo>
                  <a:pt x="26" y="3"/>
                  <a:pt x="26" y="3"/>
                  <a:pt x="26" y="3"/>
                </a:cubicBezTo>
                <a:cubicBezTo>
                  <a:pt x="26" y="3"/>
                  <a:pt x="26" y="3"/>
                  <a:pt x="26" y="3"/>
                </a:cubicBezTo>
                <a:cubicBezTo>
                  <a:pt x="26" y="3"/>
                  <a:pt x="27" y="3"/>
                  <a:pt x="27" y="3"/>
                </a:cubicBezTo>
                <a:cubicBezTo>
                  <a:pt x="27" y="3"/>
                  <a:pt x="27" y="3"/>
                  <a:pt x="27" y="3"/>
                </a:cubicBezTo>
                <a:cubicBezTo>
                  <a:pt x="27" y="3"/>
                  <a:pt x="27" y="3"/>
                  <a:pt x="27" y="3"/>
                </a:cubicBezTo>
                <a:cubicBezTo>
                  <a:pt x="27" y="3"/>
                  <a:pt x="27" y="3"/>
                  <a:pt x="27" y="3"/>
                </a:cubicBezTo>
                <a:cubicBezTo>
                  <a:pt x="27" y="3"/>
                  <a:pt x="27" y="3"/>
                  <a:pt x="27" y="3"/>
                </a:cubicBezTo>
                <a:cubicBezTo>
                  <a:pt x="27" y="3"/>
                  <a:pt x="27" y="3"/>
                  <a:pt x="28" y="3"/>
                </a:cubicBezTo>
                <a:cubicBezTo>
                  <a:pt x="28" y="3"/>
                  <a:pt x="28" y="3"/>
                  <a:pt x="28" y="3"/>
                </a:cubicBezTo>
                <a:cubicBezTo>
                  <a:pt x="28" y="3"/>
                  <a:pt x="28" y="3"/>
                  <a:pt x="28" y="3"/>
                </a:cubicBezTo>
                <a:cubicBezTo>
                  <a:pt x="28" y="3"/>
                  <a:pt x="28" y="2"/>
                  <a:pt x="28" y="2"/>
                </a:cubicBezTo>
                <a:cubicBezTo>
                  <a:pt x="28" y="2"/>
                  <a:pt x="28" y="2"/>
                  <a:pt x="28"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1"/>
                  <a:pt x="29" y="1"/>
                  <a:pt x="29" y="1"/>
                </a:cubicBezTo>
                <a:cubicBezTo>
                  <a:pt x="29" y="1"/>
                  <a:pt x="29" y="1"/>
                  <a:pt x="29" y="1"/>
                </a:cubicBezTo>
                <a:cubicBezTo>
                  <a:pt x="29" y="1"/>
                  <a:pt x="29" y="1"/>
                  <a:pt x="29" y="1"/>
                </a:cubicBezTo>
                <a:cubicBezTo>
                  <a:pt x="30" y="1"/>
                  <a:pt x="30" y="1"/>
                  <a:pt x="30" y="0"/>
                </a:cubicBezTo>
                <a:cubicBezTo>
                  <a:pt x="30" y="0"/>
                  <a:pt x="30" y="0"/>
                  <a:pt x="30" y="0"/>
                </a:cubicBezTo>
                <a:cubicBezTo>
                  <a:pt x="33" y="1"/>
                  <a:pt x="37" y="1"/>
                  <a:pt x="40" y="3"/>
                </a:cubicBezTo>
                <a:cubicBezTo>
                  <a:pt x="40" y="3"/>
                  <a:pt x="40" y="3"/>
                  <a:pt x="40" y="3"/>
                </a:cubicBezTo>
                <a:cubicBezTo>
                  <a:pt x="40" y="3"/>
                  <a:pt x="40" y="3"/>
                  <a:pt x="40" y="3"/>
                </a:cubicBezTo>
                <a:cubicBezTo>
                  <a:pt x="40" y="3"/>
                  <a:pt x="40" y="3"/>
                  <a:pt x="40" y="3"/>
                </a:cubicBezTo>
                <a:cubicBezTo>
                  <a:pt x="40" y="3"/>
                  <a:pt x="40" y="3"/>
                  <a:pt x="40" y="3"/>
                </a:cubicBezTo>
                <a:cubicBezTo>
                  <a:pt x="40" y="3"/>
                  <a:pt x="40" y="3"/>
                  <a:pt x="41" y="3"/>
                </a:cubicBezTo>
                <a:cubicBezTo>
                  <a:pt x="41" y="3"/>
                  <a:pt x="41" y="3"/>
                  <a:pt x="41" y="3"/>
                </a:cubicBezTo>
                <a:cubicBezTo>
                  <a:pt x="41" y="3"/>
                  <a:pt x="41" y="4"/>
                  <a:pt x="41" y="4"/>
                </a:cubicBezTo>
                <a:cubicBezTo>
                  <a:pt x="41" y="4"/>
                  <a:pt x="41" y="4"/>
                  <a:pt x="41" y="4"/>
                </a:cubicBezTo>
                <a:cubicBezTo>
                  <a:pt x="41" y="4"/>
                  <a:pt x="41" y="4"/>
                  <a:pt x="41" y="4"/>
                </a:cubicBezTo>
                <a:cubicBezTo>
                  <a:pt x="41" y="4"/>
                  <a:pt x="41" y="4"/>
                  <a:pt x="41" y="4"/>
                </a:cubicBezTo>
                <a:cubicBezTo>
                  <a:pt x="40" y="4"/>
                  <a:pt x="40" y="4"/>
                  <a:pt x="40" y="4"/>
                </a:cubicBezTo>
                <a:cubicBezTo>
                  <a:pt x="40" y="4"/>
                  <a:pt x="40" y="4"/>
                  <a:pt x="40" y="4"/>
                </a:cubicBezTo>
                <a:cubicBezTo>
                  <a:pt x="40" y="4"/>
                  <a:pt x="40" y="4"/>
                  <a:pt x="40" y="4"/>
                </a:cubicBezTo>
                <a:cubicBezTo>
                  <a:pt x="40" y="4"/>
                  <a:pt x="40" y="5"/>
                  <a:pt x="41" y="5"/>
                </a:cubicBezTo>
                <a:cubicBezTo>
                  <a:pt x="41" y="5"/>
                  <a:pt x="41" y="5"/>
                  <a:pt x="41" y="5"/>
                </a:cubicBezTo>
                <a:cubicBezTo>
                  <a:pt x="41" y="5"/>
                  <a:pt x="41" y="5"/>
                  <a:pt x="41" y="5"/>
                </a:cubicBezTo>
                <a:cubicBezTo>
                  <a:pt x="41" y="5"/>
                  <a:pt x="41" y="5"/>
                  <a:pt x="41" y="5"/>
                </a:cubicBezTo>
                <a:cubicBezTo>
                  <a:pt x="41" y="5"/>
                  <a:pt x="41" y="5"/>
                  <a:pt x="41" y="5"/>
                </a:cubicBezTo>
                <a:cubicBezTo>
                  <a:pt x="41" y="5"/>
                  <a:pt x="41" y="5"/>
                  <a:pt x="41" y="5"/>
                </a:cubicBezTo>
                <a:cubicBezTo>
                  <a:pt x="41" y="5"/>
                  <a:pt x="41" y="5"/>
                  <a:pt x="41" y="5"/>
                </a:cubicBezTo>
                <a:cubicBezTo>
                  <a:pt x="41" y="5"/>
                  <a:pt x="41" y="5"/>
                  <a:pt x="41" y="5"/>
                </a:cubicBezTo>
                <a:cubicBezTo>
                  <a:pt x="41" y="5"/>
                  <a:pt x="41" y="5"/>
                  <a:pt x="41" y="5"/>
                </a:cubicBezTo>
                <a:cubicBezTo>
                  <a:pt x="40" y="5"/>
                  <a:pt x="40" y="5"/>
                  <a:pt x="40" y="5"/>
                </a:cubicBezTo>
                <a:cubicBezTo>
                  <a:pt x="40" y="5"/>
                  <a:pt x="40" y="5"/>
                  <a:pt x="40" y="5"/>
                </a:cubicBezTo>
                <a:cubicBezTo>
                  <a:pt x="40" y="5"/>
                  <a:pt x="40" y="5"/>
                  <a:pt x="40" y="5"/>
                </a:cubicBezTo>
                <a:cubicBezTo>
                  <a:pt x="40" y="5"/>
                  <a:pt x="40" y="5"/>
                  <a:pt x="40" y="6"/>
                </a:cubicBezTo>
                <a:cubicBezTo>
                  <a:pt x="40" y="6"/>
                  <a:pt x="40" y="6"/>
                  <a:pt x="40" y="6"/>
                </a:cubicBezTo>
                <a:cubicBezTo>
                  <a:pt x="40" y="6"/>
                  <a:pt x="40" y="6"/>
                  <a:pt x="40" y="6"/>
                </a:cubicBezTo>
                <a:cubicBezTo>
                  <a:pt x="40" y="6"/>
                  <a:pt x="40" y="6"/>
                  <a:pt x="40" y="6"/>
                </a:cubicBezTo>
                <a:cubicBezTo>
                  <a:pt x="40" y="6"/>
                  <a:pt x="40" y="6"/>
                  <a:pt x="40" y="6"/>
                </a:cubicBezTo>
                <a:cubicBezTo>
                  <a:pt x="39" y="6"/>
                  <a:pt x="39" y="6"/>
                  <a:pt x="39" y="6"/>
                </a:cubicBezTo>
                <a:cubicBezTo>
                  <a:pt x="39" y="6"/>
                  <a:pt x="39" y="6"/>
                  <a:pt x="39" y="6"/>
                </a:cubicBezTo>
                <a:cubicBezTo>
                  <a:pt x="39" y="6"/>
                  <a:pt x="39" y="6"/>
                  <a:pt x="39" y="6"/>
                </a:cubicBezTo>
                <a:cubicBezTo>
                  <a:pt x="39" y="6"/>
                  <a:pt x="39" y="6"/>
                  <a:pt x="39" y="6"/>
                </a:cubicBezTo>
                <a:cubicBezTo>
                  <a:pt x="39" y="6"/>
                  <a:pt x="39" y="6"/>
                  <a:pt x="39" y="6"/>
                </a:cubicBezTo>
                <a:cubicBezTo>
                  <a:pt x="39" y="6"/>
                  <a:pt x="39" y="6"/>
                  <a:pt x="38" y="6"/>
                </a:cubicBezTo>
                <a:cubicBezTo>
                  <a:pt x="38" y="6"/>
                  <a:pt x="38" y="6"/>
                  <a:pt x="38" y="6"/>
                </a:cubicBezTo>
                <a:cubicBezTo>
                  <a:pt x="38" y="6"/>
                  <a:pt x="38" y="7"/>
                  <a:pt x="38" y="7"/>
                </a:cubicBezTo>
                <a:cubicBezTo>
                  <a:pt x="38" y="7"/>
                  <a:pt x="38" y="7"/>
                  <a:pt x="38" y="7"/>
                </a:cubicBezTo>
                <a:cubicBezTo>
                  <a:pt x="38" y="7"/>
                  <a:pt x="38" y="7"/>
                  <a:pt x="38" y="7"/>
                </a:cubicBezTo>
                <a:cubicBezTo>
                  <a:pt x="37" y="7"/>
                  <a:pt x="37" y="7"/>
                  <a:pt x="37" y="7"/>
                </a:cubicBezTo>
                <a:cubicBezTo>
                  <a:pt x="38" y="7"/>
                  <a:pt x="38" y="7"/>
                  <a:pt x="38" y="7"/>
                </a:cubicBezTo>
                <a:cubicBezTo>
                  <a:pt x="38" y="8"/>
                  <a:pt x="38" y="8"/>
                  <a:pt x="38" y="8"/>
                </a:cubicBezTo>
                <a:cubicBezTo>
                  <a:pt x="39" y="8"/>
                  <a:pt x="39" y="8"/>
                  <a:pt x="39" y="9"/>
                </a:cubicBezTo>
                <a:cubicBezTo>
                  <a:pt x="39" y="9"/>
                  <a:pt x="39" y="10"/>
                  <a:pt x="40" y="10"/>
                </a:cubicBezTo>
                <a:cubicBezTo>
                  <a:pt x="40" y="10"/>
                  <a:pt x="40" y="10"/>
                  <a:pt x="40" y="10"/>
                </a:cubicBezTo>
                <a:cubicBezTo>
                  <a:pt x="40" y="10"/>
                  <a:pt x="40" y="10"/>
                  <a:pt x="40" y="10"/>
                </a:cubicBezTo>
                <a:cubicBezTo>
                  <a:pt x="40" y="10"/>
                  <a:pt x="40" y="10"/>
                  <a:pt x="40" y="10"/>
                </a:cubicBezTo>
                <a:cubicBezTo>
                  <a:pt x="40" y="10"/>
                  <a:pt x="40" y="10"/>
                  <a:pt x="40" y="10"/>
                </a:cubicBezTo>
                <a:cubicBezTo>
                  <a:pt x="40" y="10"/>
                  <a:pt x="40" y="10"/>
                  <a:pt x="40" y="10"/>
                </a:cubicBezTo>
                <a:cubicBezTo>
                  <a:pt x="40" y="10"/>
                  <a:pt x="40" y="10"/>
                  <a:pt x="40" y="10"/>
                </a:cubicBezTo>
                <a:cubicBezTo>
                  <a:pt x="41" y="10"/>
                  <a:pt x="41" y="10"/>
                  <a:pt x="41" y="10"/>
                </a:cubicBezTo>
                <a:cubicBezTo>
                  <a:pt x="41" y="10"/>
                  <a:pt x="41" y="10"/>
                  <a:pt x="41" y="10"/>
                </a:cubicBezTo>
                <a:cubicBezTo>
                  <a:pt x="41" y="10"/>
                  <a:pt x="41" y="10"/>
                  <a:pt x="41" y="10"/>
                </a:cubicBezTo>
                <a:cubicBezTo>
                  <a:pt x="41" y="10"/>
                  <a:pt x="41" y="10"/>
                  <a:pt x="41" y="9"/>
                </a:cubicBezTo>
                <a:cubicBezTo>
                  <a:pt x="41" y="9"/>
                  <a:pt x="41" y="9"/>
                  <a:pt x="41" y="9"/>
                </a:cubicBezTo>
                <a:cubicBezTo>
                  <a:pt x="41" y="9"/>
                  <a:pt x="41" y="9"/>
                  <a:pt x="41" y="9"/>
                </a:cubicBezTo>
                <a:cubicBezTo>
                  <a:pt x="41" y="9"/>
                  <a:pt x="42" y="9"/>
                  <a:pt x="42" y="9"/>
                </a:cubicBezTo>
                <a:cubicBezTo>
                  <a:pt x="42" y="9"/>
                  <a:pt x="42" y="9"/>
                  <a:pt x="42" y="9"/>
                </a:cubicBezTo>
                <a:cubicBezTo>
                  <a:pt x="42" y="10"/>
                  <a:pt x="42" y="10"/>
                  <a:pt x="42" y="10"/>
                </a:cubicBezTo>
                <a:cubicBezTo>
                  <a:pt x="42" y="10"/>
                  <a:pt x="42" y="10"/>
                  <a:pt x="42" y="10"/>
                </a:cubicBezTo>
                <a:cubicBezTo>
                  <a:pt x="42" y="10"/>
                  <a:pt x="42" y="10"/>
                  <a:pt x="42" y="10"/>
                </a:cubicBezTo>
                <a:cubicBezTo>
                  <a:pt x="42" y="10"/>
                  <a:pt x="42" y="10"/>
                  <a:pt x="42" y="10"/>
                </a:cubicBezTo>
                <a:cubicBezTo>
                  <a:pt x="42" y="10"/>
                  <a:pt x="42" y="10"/>
                  <a:pt x="42" y="10"/>
                </a:cubicBezTo>
                <a:cubicBezTo>
                  <a:pt x="42" y="10"/>
                  <a:pt x="42" y="10"/>
                  <a:pt x="42" y="10"/>
                </a:cubicBezTo>
                <a:cubicBezTo>
                  <a:pt x="42" y="10"/>
                  <a:pt x="42" y="10"/>
                  <a:pt x="43" y="10"/>
                </a:cubicBezTo>
                <a:cubicBezTo>
                  <a:pt x="43" y="10"/>
                  <a:pt x="43" y="10"/>
                  <a:pt x="43" y="10"/>
                </a:cubicBezTo>
                <a:cubicBezTo>
                  <a:pt x="43" y="10"/>
                  <a:pt x="43" y="10"/>
                  <a:pt x="43" y="10"/>
                </a:cubicBezTo>
                <a:cubicBezTo>
                  <a:pt x="43" y="10"/>
                  <a:pt x="43" y="10"/>
                  <a:pt x="43" y="10"/>
                </a:cubicBezTo>
                <a:cubicBezTo>
                  <a:pt x="43" y="10"/>
                  <a:pt x="43" y="10"/>
                  <a:pt x="43" y="10"/>
                </a:cubicBezTo>
                <a:cubicBezTo>
                  <a:pt x="43" y="10"/>
                  <a:pt x="43" y="10"/>
                  <a:pt x="43" y="10"/>
                </a:cubicBezTo>
                <a:cubicBezTo>
                  <a:pt x="43" y="10"/>
                  <a:pt x="43" y="10"/>
                  <a:pt x="43" y="10"/>
                </a:cubicBezTo>
                <a:cubicBezTo>
                  <a:pt x="44" y="11"/>
                  <a:pt x="44" y="11"/>
                  <a:pt x="44" y="11"/>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5" y="12"/>
                  <a:pt x="45" y="12"/>
                  <a:pt x="45" y="12"/>
                </a:cubicBezTo>
                <a:cubicBezTo>
                  <a:pt x="45" y="12"/>
                  <a:pt x="45" y="12"/>
                  <a:pt x="45" y="12"/>
                </a:cubicBezTo>
                <a:cubicBezTo>
                  <a:pt x="45" y="12"/>
                  <a:pt x="45" y="12"/>
                  <a:pt x="45" y="12"/>
                </a:cubicBezTo>
                <a:cubicBezTo>
                  <a:pt x="45" y="12"/>
                  <a:pt x="45" y="12"/>
                  <a:pt x="45" y="11"/>
                </a:cubicBezTo>
                <a:cubicBezTo>
                  <a:pt x="45" y="11"/>
                  <a:pt x="45" y="11"/>
                  <a:pt x="45" y="11"/>
                </a:cubicBezTo>
                <a:cubicBezTo>
                  <a:pt x="45" y="11"/>
                  <a:pt x="45" y="11"/>
                  <a:pt x="45" y="11"/>
                </a:cubicBezTo>
                <a:cubicBezTo>
                  <a:pt x="45" y="10"/>
                  <a:pt x="45" y="10"/>
                  <a:pt x="45" y="10"/>
                </a:cubicBezTo>
                <a:cubicBezTo>
                  <a:pt x="45" y="10"/>
                  <a:pt x="45" y="10"/>
                  <a:pt x="45" y="10"/>
                </a:cubicBezTo>
                <a:cubicBezTo>
                  <a:pt x="45" y="10"/>
                  <a:pt x="45" y="10"/>
                  <a:pt x="45" y="10"/>
                </a:cubicBezTo>
                <a:cubicBezTo>
                  <a:pt x="44" y="10"/>
                  <a:pt x="44" y="10"/>
                  <a:pt x="44" y="10"/>
                </a:cubicBezTo>
                <a:cubicBezTo>
                  <a:pt x="44" y="10"/>
                  <a:pt x="44" y="10"/>
                  <a:pt x="44" y="10"/>
                </a:cubicBezTo>
                <a:cubicBezTo>
                  <a:pt x="44" y="10"/>
                  <a:pt x="44" y="10"/>
                  <a:pt x="44" y="10"/>
                </a:cubicBezTo>
                <a:cubicBezTo>
                  <a:pt x="44" y="10"/>
                  <a:pt x="44" y="10"/>
                  <a:pt x="44" y="10"/>
                </a:cubicBezTo>
                <a:cubicBezTo>
                  <a:pt x="44" y="10"/>
                  <a:pt x="44" y="10"/>
                  <a:pt x="44" y="10"/>
                </a:cubicBezTo>
                <a:cubicBezTo>
                  <a:pt x="44" y="10"/>
                  <a:pt x="44" y="10"/>
                  <a:pt x="44" y="10"/>
                </a:cubicBezTo>
                <a:cubicBezTo>
                  <a:pt x="44" y="10"/>
                  <a:pt x="44" y="10"/>
                  <a:pt x="44" y="10"/>
                </a:cubicBezTo>
                <a:cubicBezTo>
                  <a:pt x="45" y="10"/>
                  <a:pt x="45" y="10"/>
                  <a:pt x="45" y="10"/>
                </a:cubicBezTo>
                <a:cubicBezTo>
                  <a:pt x="45" y="10"/>
                  <a:pt x="45" y="10"/>
                  <a:pt x="45" y="10"/>
                </a:cubicBezTo>
                <a:cubicBezTo>
                  <a:pt x="45" y="10"/>
                  <a:pt x="45" y="10"/>
                  <a:pt x="45" y="10"/>
                </a:cubicBezTo>
                <a:cubicBezTo>
                  <a:pt x="45" y="10"/>
                  <a:pt x="45" y="10"/>
                  <a:pt x="45" y="10"/>
                </a:cubicBezTo>
                <a:cubicBezTo>
                  <a:pt x="45" y="10"/>
                  <a:pt x="45" y="10"/>
                  <a:pt x="45" y="10"/>
                </a:cubicBezTo>
                <a:cubicBezTo>
                  <a:pt x="45" y="10"/>
                  <a:pt x="45" y="10"/>
                  <a:pt x="45" y="10"/>
                </a:cubicBezTo>
                <a:cubicBezTo>
                  <a:pt x="45" y="10"/>
                  <a:pt x="45" y="10"/>
                  <a:pt x="45" y="10"/>
                </a:cubicBezTo>
                <a:cubicBezTo>
                  <a:pt x="45" y="10"/>
                  <a:pt x="45" y="10"/>
                  <a:pt x="45" y="10"/>
                </a:cubicBezTo>
                <a:cubicBezTo>
                  <a:pt x="45" y="11"/>
                  <a:pt x="45" y="11"/>
                  <a:pt x="45" y="11"/>
                </a:cubicBezTo>
                <a:cubicBezTo>
                  <a:pt x="45" y="11"/>
                  <a:pt x="45" y="11"/>
                  <a:pt x="45" y="11"/>
                </a:cubicBezTo>
                <a:cubicBezTo>
                  <a:pt x="45" y="11"/>
                  <a:pt x="45" y="11"/>
                  <a:pt x="46" y="11"/>
                </a:cubicBezTo>
                <a:cubicBezTo>
                  <a:pt x="46" y="11"/>
                  <a:pt x="46" y="11"/>
                  <a:pt x="46" y="11"/>
                </a:cubicBezTo>
                <a:cubicBezTo>
                  <a:pt x="46" y="11"/>
                  <a:pt x="46" y="11"/>
                  <a:pt x="46" y="11"/>
                </a:cubicBezTo>
                <a:cubicBezTo>
                  <a:pt x="46" y="11"/>
                  <a:pt x="46" y="11"/>
                  <a:pt x="46" y="11"/>
                </a:cubicBezTo>
                <a:cubicBezTo>
                  <a:pt x="46" y="11"/>
                  <a:pt x="46" y="11"/>
                  <a:pt x="46" y="11"/>
                </a:cubicBezTo>
                <a:cubicBezTo>
                  <a:pt x="46" y="11"/>
                  <a:pt x="46" y="11"/>
                  <a:pt x="46" y="11"/>
                </a:cubicBezTo>
                <a:cubicBezTo>
                  <a:pt x="46" y="11"/>
                  <a:pt x="46" y="11"/>
                  <a:pt x="46" y="11"/>
                </a:cubicBezTo>
                <a:cubicBezTo>
                  <a:pt x="46" y="11"/>
                  <a:pt x="46" y="11"/>
                  <a:pt x="46" y="11"/>
                </a:cubicBezTo>
                <a:cubicBezTo>
                  <a:pt x="46" y="11"/>
                  <a:pt x="46" y="11"/>
                  <a:pt x="46" y="11"/>
                </a:cubicBezTo>
                <a:cubicBezTo>
                  <a:pt x="46" y="10"/>
                  <a:pt x="47" y="10"/>
                  <a:pt x="47" y="10"/>
                </a:cubicBezTo>
                <a:cubicBezTo>
                  <a:pt x="47" y="10"/>
                  <a:pt x="46" y="9"/>
                  <a:pt x="46" y="9"/>
                </a:cubicBezTo>
                <a:cubicBezTo>
                  <a:pt x="46" y="9"/>
                  <a:pt x="46" y="9"/>
                  <a:pt x="46" y="9"/>
                </a:cubicBezTo>
                <a:cubicBezTo>
                  <a:pt x="46" y="9"/>
                  <a:pt x="46" y="9"/>
                  <a:pt x="46" y="9"/>
                </a:cubicBezTo>
                <a:cubicBezTo>
                  <a:pt x="46" y="9"/>
                  <a:pt x="46" y="9"/>
                  <a:pt x="46" y="9"/>
                </a:cubicBezTo>
                <a:cubicBezTo>
                  <a:pt x="46" y="8"/>
                  <a:pt x="46" y="8"/>
                  <a:pt x="46" y="8"/>
                </a:cubicBezTo>
                <a:cubicBezTo>
                  <a:pt x="46" y="8"/>
                  <a:pt x="46" y="8"/>
                  <a:pt x="46" y="8"/>
                </a:cubicBezTo>
                <a:cubicBezTo>
                  <a:pt x="46" y="8"/>
                  <a:pt x="46" y="8"/>
                  <a:pt x="46" y="8"/>
                </a:cubicBezTo>
                <a:cubicBezTo>
                  <a:pt x="46" y="8"/>
                  <a:pt x="46" y="8"/>
                  <a:pt x="47" y="8"/>
                </a:cubicBezTo>
                <a:cubicBezTo>
                  <a:pt x="47" y="8"/>
                  <a:pt x="47" y="9"/>
                  <a:pt x="47" y="9"/>
                </a:cubicBezTo>
                <a:cubicBezTo>
                  <a:pt x="47" y="9"/>
                  <a:pt x="47" y="9"/>
                  <a:pt x="47" y="9"/>
                </a:cubicBezTo>
                <a:cubicBezTo>
                  <a:pt x="47" y="9"/>
                  <a:pt x="47" y="9"/>
                  <a:pt x="47" y="9"/>
                </a:cubicBezTo>
                <a:cubicBezTo>
                  <a:pt x="47" y="9"/>
                  <a:pt x="47" y="9"/>
                  <a:pt x="47" y="9"/>
                </a:cubicBezTo>
                <a:cubicBezTo>
                  <a:pt x="47" y="9"/>
                  <a:pt x="47" y="9"/>
                  <a:pt x="47" y="9"/>
                </a:cubicBezTo>
                <a:cubicBezTo>
                  <a:pt x="47" y="9"/>
                  <a:pt x="47" y="9"/>
                  <a:pt x="48" y="9"/>
                </a:cubicBezTo>
                <a:cubicBezTo>
                  <a:pt x="48" y="9"/>
                  <a:pt x="48" y="9"/>
                  <a:pt x="48" y="9"/>
                </a:cubicBezTo>
                <a:cubicBezTo>
                  <a:pt x="48" y="9"/>
                  <a:pt x="48" y="9"/>
                  <a:pt x="48" y="10"/>
                </a:cubicBezTo>
                <a:cubicBezTo>
                  <a:pt x="48" y="10"/>
                  <a:pt x="48" y="10"/>
                  <a:pt x="48" y="10"/>
                </a:cubicBezTo>
                <a:cubicBezTo>
                  <a:pt x="48" y="10"/>
                  <a:pt x="48" y="10"/>
                  <a:pt x="48" y="10"/>
                </a:cubicBezTo>
                <a:cubicBezTo>
                  <a:pt x="47" y="10"/>
                  <a:pt x="47" y="10"/>
                  <a:pt x="47" y="10"/>
                </a:cubicBezTo>
                <a:cubicBezTo>
                  <a:pt x="47" y="10"/>
                  <a:pt x="47" y="10"/>
                  <a:pt x="47" y="10"/>
                </a:cubicBezTo>
                <a:cubicBezTo>
                  <a:pt x="47" y="10"/>
                  <a:pt x="47" y="10"/>
                  <a:pt x="47" y="10"/>
                </a:cubicBezTo>
                <a:cubicBezTo>
                  <a:pt x="47" y="10"/>
                  <a:pt x="47" y="10"/>
                  <a:pt x="47" y="10"/>
                </a:cubicBezTo>
                <a:cubicBezTo>
                  <a:pt x="47" y="10"/>
                  <a:pt x="47" y="10"/>
                  <a:pt x="47" y="10"/>
                </a:cubicBezTo>
                <a:cubicBezTo>
                  <a:pt x="47" y="10"/>
                  <a:pt x="47" y="10"/>
                  <a:pt x="47" y="10"/>
                </a:cubicBezTo>
                <a:cubicBezTo>
                  <a:pt x="47" y="10"/>
                  <a:pt x="47" y="11"/>
                  <a:pt x="47" y="11"/>
                </a:cubicBezTo>
                <a:cubicBezTo>
                  <a:pt x="47" y="11"/>
                  <a:pt x="47" y="11"/>
                  <a:pt x="47" y="11"/>
                </a:cubicBezTo>
                <a:cubicBezTo>
                  <a:pt x="47" y="11"/>
                  <a:pt x="47" y="11"/>
                  <a:pt x="47" y="11"/>
                </a:cubicBezTo>
                <a:cubicBezTo>
                  <a:pt x="48" y="11"/>
                  <a:pt x="48" y="11"/>
                  <a:pt x="48" y="11"/>
                </a:cubicBezTo>
                <a:cubicBezTo>
                  <a:pt x="48" y="11"/>
                  <a:pt x="48" y="11"/>
                  <a:pt x="48" y="11"/>
                </a:cubicBezTo>
                <a:cubicBezTo>
                  <a:pt x="48" y="11"/>
                  <a:pt x="48" y="12"/>
                  <a:pt x="48" y="12"/>
                </a:cubicBezTo>
                <a:cubicBezTo>
                  <a:pt x="48" y="12"/>
                  <a:pt x="48" y="12"/>
                  <a:pt x="48" y="12"/>
                </a:cubicBezTo>
                <a:cubicBezTo>
                  <a:pt x="48" y="12"/>
                  <a:pt x="48" y="12"/>
                  <a:pt x="48" y="12"/>
                </a:cubicBezTo>
                <a:cubicBezTo>
                  <a:pt x="48" y="12"/>
                  <a:pt x="48" y="12"/>
                  <a:pt x="48" y="12"/>
                </a:cubicBezTo>
                <a:cubicBezTo>
                  <a:pt x="48" y="12"/>
                  <a:pt x="48" y="12"/>
                  <a:pt x="48" y="12"/>
                </a:cubicBezTo>
                <a:cubicBezTo>
                  <a:pt x="48" y="12"/>
                  <a:pt x="48" y="12"/>
                  <a:pt x="48" y="12"/>
                </a:cubicBezTo>
                <a:cubicBezTo>
                  <a:pt x="48" y="12"/>
                  <a:pt x="48" y="12"/>
                  <a:pt x="48"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50" y="12"/>
                  <a:pt x="50" y="12"/>
                </a:cubicBezTo>
                <a:cubicBezTo>
                  <a:pt x="50" y="12"/>
                  <a:pt x="50" y="12"/>
                  <a:pt x="50" y="12"/>
                </a:cubicBezTo>
                <a:cubicBezTo>
                  <a:pt x="50" y="12"/>
                  <a:pt x="50" y="12"/>
                  <a:pt x="50" y="12"/>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4"/>
                  <a:pt x="50" y="14"/>
                </a:cubicBezTo>
                <a:cubicBezTo>
                  <a:pt x="50" y="14"/>
                  <a:pt x="50" y="14"/>
                  <a:pt x="50" y="14"/>
                </a:cubicBezTo>
                <a:cubicBezTo>
                  <a:pt x="50" y="14"/>
                  <a:pt x="50" y="14"/>
                  <a:pt x="50" y="14"/>
                </a:cubicBezTo>
                <a:cubicBezTo>
                  <a:pt x="50" y="14"/>
                  <a:pt x="50" y="14"/>
                  <a:pt x="50" y="14"/>
                </a:cubicBezTo>
                <a:cubicBezTo>
                  <a:pt x="50" y="14"/>
                  <a:pt x="50" y="14"/>
                  <a:pt x="50" y="14"/>
                </a:cubicBezTo>
                <a:cubicBezTo>
                  <a:pt x="50" y="14"/>
                  <a:pt x="50" y="14"/>
                  <a:pt x="50" y="14"/>
                </a:cubicBezTo>
                <a:cubicBezTo>
                  <a:pt x="50" y="14"/>
                  <a:pt x="49" y="14"/>
                  <a:pt x="49" y="14"/>
                </a:cubicBezTo>
                <a:cubicBezTo>
                  <a:pt x="49" y="14"/>
                  <a:pt x="49" y="14"/>
                  <a:pt x="49" y="14"/>
                </a:cubicBezTo>
                <a:cubicBezTo>
                  <a:pt x="49" y="14"/>
                  <a:pt x="49" y="14"/>
                  <a:pt x="49" y="14"/>
                </a:cubicBezTo>
                <a:cubicBezTo>
                  <a:pt x="49" y="14"/>
                  <a:pt x="49" y="14"/>
                  <a:pt x="49" y="14"/>
                </a:cubicBezTo>
                <a:cubicBezTo>
                  <a:pt x="49" y="14"/>
                  <a:pt x="49" y="14"/>
                  <a:pt x="49" y="14"/>
                </a:cubicBezTo>
                <a:cubicBezTo>
                  <a:pt x="49" y="14"/>
                  <a:pt x="49" y="14"/>
                  <a:pt x="49" y="14"/>
                </a:cubicBezTo>
                <a:cubicBezTo>
                  <a:pt x="49" y="14"/>
                  <a:pt x="48" y="14"/>
                  <a:pt x="48" y="14"/>
                </a:cubicBezTo>
                <a:cubicBezTo>
                  <a:pt x="48" y="14"/>
                  <a:pt x="48" y="14"/>
                  <a:pt x="48" y="14"/>
                </a:cubicBezTo>
                <a:cubicBezTo>
                  <a:pt x="48" y="14"/>
                  <a:pt x="48" y="14"/>
                  <a:pt x="48" y="14"/>
                </a:cubicBezTo>
                <a:cubicBezTo>
                  <a:pt x="48" y="14"/>
                  <a:pt x="48" y="14"/>
                  <a:pt x="48" y="14"/>
                </a:cubicBezTo>
                <a:cubicBezTo>
                  <a:pt x="48" y="14"/>
                  <a:pt x="48" y="14"/>
                  <a:pt x="48" y="13"/>
                </a:cubicBezTo>
                <a:cubicBezTo>
                  <a:pt x="48" y="13"/>
                  <a:pt x="48" y="13"/>
                  <a:pt x="48" y="13"/>
                </a:cubicBezTo>
                <a:cubicBezTo>
                  <a:pt x="48" y="13"/>
                  <a:pt x="48" y="13"/>
                  <a:pt x="48" y="13"/>
                </a:cubicBezTo>
                <a:cubicBezTo>
                  <a:pt x="48" y="14"/>
                  <a:pt x="48" y="14"/>
                  <a:pt x="48" y="14"/>
                </a:cubicBezTo>
                <a:cubicBezTo>
                  <a:pt x="48" y="14"/>
                  <a:pt x="48" y="14"/>
                  <a:pt x="47" y="14"/>
                </a:cubicBezTo>
                <a:cubicBezTo>
                  <a:pt x="47" y="14"/>
                  <a:pt x="47" y="14"/>
                  <a:pt x="47" y="14"/>
                </a:cubicBezTo>
                <a:cubicBezTo>
                  <a:pt x="47" y="14"/>
                  <a:pt x="47" y="14"/>
                  <a:pt x="47" y="14"/>
                </a:cubicBezTo>
                <a:cubicBezTo>
                  <a:pt x="47" y="14"/>
                  <a:pt x="47" y="14"/>
                  <a:pt x="47" y="14"/>
                </a:cubicBezTo>
                <a:cubicBezTo>
                  <a:pt x="47" y="14"/>
                  <a:pt x="47" y="14"/>
                  <a:pt x="47" y="14"/>
                </a:cubicBezTo>
                <a:cubicBezTo>
                  <a:pt x="47" y="14"/>
                  <a:pt x="47" y="14"/>
                  <a:pt x="47" y="14"/>
                </a:cubicBezTo>
                <a:cubicBezTo>
                  <a:pt x="47" y="14"/>
                  <a:pt x="47" y="14"/>
                  <a:pt x="47" y="14"/>
                </a:cubicBezTo>
                <a:cubicBezTo>
                  <a:pt x="47" y="14"/>
                  <a:pt x="47" y="14"/>
                  <a:pt x="47" y="14"/>
                </a:cubicBezTo>
                <a:cubicBezTo>
                  <a:pt x="47" y="14"/>
                  <a:pt x="47" y="14"/>
                  <a:pt x="47" y="14"/>
                </a:cubicBezTo>
                <a:cubicBezTo>
                  <a:pt x="47" y="14"/>
                  <a:pt x="47" y="14"/>
                  <a:pt x="46" y="14"/>
                </a:cubicBezTo>
                <a:cubicBezTo>
                  <a:pt x="46" y="14"/>
                  <a:pt x="46" y="14"/>
                  <a:pt x="46" y="14"/>
                </a:cubicBezTo>
                <a:cubicBezTo>
                  <a:pt x="46" y="14"/>
                  <a:pt x="46" y="14"/>
                  <a:pt x="46" y="14"/>
                </a:cubicBezTo>
                <a:cubicBezTo>
                  <a:pt x="46" y="14"/>
                  <a:pt x="46" y="14"/>
                  <a:pt x="46" y="14"/>
                </a:cubicBezTo>
                <a:cubicBezTo>
                  <a:pt x="46" y="14"/>
                  <a:pt x="46" y="14"/>
                  <a:pt x="46" y="14"/>
                </a:cubicBezTo>
                <a:cubicBezTo>
                  <a:pt x="46" y="14"/>
                  <a:pt x="46" y="14"/>
                  <a:pt x="46" y="14"/>
                </a:cubicBezTo>
                <a:cubicBezTo>
                  <a:pt x="46" y="14"/>
                  <a:pt x="46" y="14"/>
                  <a:pt x="46" y="14"/>
                </a:cubicBezTo>
                <a:cubicBezTo>
                  <a:pt x="46" y="14"/>
                  <a:pt x="46" y="14"/>
                  <a:pt x="46" y="14"/>
                </a:cubicBezTo>
                <a:cubicBezTo>
                  <a:pt x="46" y="13"/>
                  <a:pt x="46" y="13"/>
                  <a:pt x="46" y="13"/>
                </a:cubicBezTo>
                <a:cubicBezTo>
                  <a:pt x="46" y="13"/>
                  <a:pt x="46" y="13"/>
                  <a:pt x="46" y="13"/>
                </a:cubicBezTo>
                <a:cubicBezTo>
                  <a:pt x="46" y="13"/>
                  <a:pt x="46" y="13"/>
                  <a:pt x="46" y="13"/>
                </a:cubicBezTo>
                <a:cubicBezTo>
                  <a:pt x="46" y="13"/>
                  <a:pt x="46" y="13"/>
                  <a:pt x="46" y="13"/>
                </a:cubicBezTo>
                <a:cubicBezTo>
                  <a:pt x="45" y="13"/>
                  <a:pt x="45" y="13"/>
                  <a:pt x="45" y="13"/>
                </a:cubicBezTo>
                <a:cubicBezTo>
                  <a:pt x="45" y="13"/>
                  <a:pt x="45" y="13"/>
                  <a:pt x="45" y="13"/>
                </a:cubicBezTo>
                <a:cubicBezTo>
                  <a:pt x="45" y="13"/>
                  <a:pt x="45" y="13"/>
                  <a:pt x="45" y="13"/>
                </a:cubicBezTo>
                <a:cubicBezTo>
                  <a:pt x="45" y="13"/>
                  <a:pt x="45" y="13"/>
                  <a:pt x="45" y="13"/>
                </a:cubicBezTo>
                <a:cubicBezTo>
                  <a:pt x="45" y="13"/>
                  <a:pt x="45" y="13"/>
                  <a:pt x="45" y="13"/>
                </a:cubicBezTo>
                <a:cubicBezTo>
                  <a:pt x="45" y="13"/>
                  <a:pt x="45" y="13"/>
                  <a:pt x="45" y="13"/>
                </a:cubicBezTo>
                <a:cubicBezTo>
                  <a:pt x="45" y="13"/>
                  <a:pt x="45" y="13"/>
                  <a:pt x="44" y="13"/>
                </a:cubicBezTo>
                <a:cubicBezTo>
                  <a:pt x="44" y="13"/>
                  <a:pt x="44" y="13"/>
                  <a:pt x="44" y="13"/>
                </a:cubicBezTo>
                <a:cubicBezTo>
                  <a:pt x="44" y="13"/>
                  <a:pt x="44" y="13"/>
                  <a:pt x="44" y="13"/>
                </a:cubicBezTo>
                <a:cubicBezTo>
                  <a:pt x="44" y="13"/>
                  <a:pt x="44" y="13"/>
                  <a:pt x="44" y="13"/>
                </a:cubicBezTo>
                <a:cubicBezTo>
                  <a:pt x="44" y="13"/>
                  <a:pt x="44" y="13"/>
                  <a:pt x="44" y="13"/>
                </a:cubicBezTo>
                <a:cubicBezTo>
                  <a:pt x="44" y="13"/>
                  <a:pt x="44" y="13"/>
                  <a:pt x="44" y="13"/>
                </a:cubicBezTo>
                <a:cubicBezTo>
                  <a:pt x="44" y="13"/>
                  <a:pt x="44" y="13"/>
                  <a:pt x="44" y="13"/>
                </a:cubicBezTo>
                <a:cubicBezTo>
                  <a:pt x="44" y="13"/>
                  <a:pt x="44" y="13"/>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3" y="12"/>
                  <a:pt x="43" y="12"/>
                </a:cubicBezTo>
                <a:cubicBezTo>
                  <a:pt x="43" y="12"/>
                  <a:pt x="43" y="12"/>
                  <a:pt x="43" y="12"/>
                </a:cubicBezTo>
                <a:cubicBezTo>
                  <a:pt x="43" y="12"/>
                  <a:pt x="43" y="12"/>
                  <a:pt x="43" y="11"/>
                </a:cubicBezTo>
                <a:cubicBezTo>
                  <a:pt x="43" y="11"/>
                  <a:pt x="43" y="11"/>
                  <a:pt x="43" y="11"/>
                </a:cubicBezTo>
                <a:cubicBezTo>
                  <a:pt x="43" y="11"/>
                  <a:pt x="43" y="11"/>
                  <a:pt x="43" y="11"/>
                </a:cubicBezTo>
                <a:cubicBezTo>
                  <a:pt x="43" y="11"/>
                  <a:pt x="43" y="11"/>
                  <a:pt x="43" y="12"/>
                </a:cubicBezTo>
                <a:cubicBezTo>
                  <a:pt x="42" y="12"/>
                  <a:pt x="42" y="12"/>
                  <a:pt x="42" y="12"/>
                </a:cubicBezTo>
                <a:cubicBezTo>
                  <a:pt x="42" y="12"/>
                  <a:pt x="42" y="12"/>
                  <a:pt x="42" y="12"/>
                </a:cubicBezTo>
                <a:cubicBezTo>
                  <a:pt x="42" y="12"/>
                  <a:pt x="42" y="12"/>
                  <a:pt x="42" y="12"/>
                </a:cubicBezTo>
                <a:cubicBezTo>
                  <a:pt x="42" y="12"/>
                  <a:pt x="42" y="12"/>
                  <a:pt x="42" y="12"/>
                </a:cubicBezTo>
                <a:cubicBezTo>
                  <a:pt x="41" y="12"/>
                  <a:pt x="41" y="12"/>
                  <a:pt x="41" y="12"/>
                </a:cubicBezTo>
                <a:cubicBezTo>
                  <a:pt x="41" y="12"/>
                  <a:pt x="41" y="12"/>
                  <a:pt x="41" y="12"/>
                </a:cubicBezTo>
                <a:cubicBezTo>
                  <a:pt x="41" y="12"/>
                  <a:pt x="41"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39" y="12"/>
                  <a:pt x="39" y="12"/>
                </a:cubicBezTo>
                <a:cubicBezTo>
                  <a:pt x="39" y="12"/>
                  <a:pt x="39" y="12"/>
                  <a:pt x="39" y="12"/>
                </a:cubicBezTo>
                <a:cubicBezTo>
                  <a:pt x="39" y="12"/>
                  <a:pt x="39" y="12"/>
                  <a:pt x="39" y="12"/>
                </a:cubicBezTo>
                <a:cubicBezTo>
                  <a:pt x="39" y="12"/>
                  <a:pt x="39" y="12"/>
                  <a:pt x="39" y="12"/>
                </a:cubicBezTo>
                <a:cubicBezTo>
                  <a:pt x="39" y="12"/>
                  <a:pt x="39" y="12"/>
                  <a:pt x="39" y="12"/>
                </a:cubicBezTo>
                <a:cubicBezTo>
                  <a:pt x="39" y="12"/>
                  <a:pt x="39" y="12"/>
                  <a:pt x="39" y="12"/>
                </a:cubicBezTo>
                <a:cubicBezTo>
                  <a:pt x="39" y="12"/>
                  <a:pt x="39" y="12"/>
                  <a:pt x="39" y="12"/>
                </a:cubicBezTo>
                <a:cubicBezTo>
                  <a:pt x="39" y="12"/>
                  <a:pt x="38" y="12"/>
                  <a:pt x="38" y="12"/>
                </a:cubicBezTo>
                <a:cubicBezTo>
                  <a:pt x="38" y="12"/>
                  <a:pt x="38" y="12"/>
                  <a:pt x="38" y="12"/>
                </a:cubicBezTo>
                <a:cubicBezTo>
                  <a:pt x="38" y="12"/>
                  <a:pt x="38" y="12"/>
                  <a:pt x="38" y="13"/>
                </a:cubicBezTo>
                <a:cubicBezTo>
                  <a:pt x="38" y="13"/>
                  <a:pt x="38" y="13"/>
                  <a:pt x="38" y="13"/>
                </a:cubicBezTo>
                <a:cubicBezTo>
                  <a:pt x="38" y="13"/>
                  <a:pt x="38" y="13"/>
                  <a:pt x="38" y="13"/>
                </a:cubicBezTo>
                <a:cubicBezTo>
                  <a:pt x="38" y="13"/>
                  <a:pt x="38" y="13"/>
                  <a:pt x="37" y="13"/>
                </a:cubicBezTo>
                <a:cubicBezTo>
                  <a:pt x="37" y="13"/>
                  <a:pt x="37" y="13"/>
                  <a:pt x="37" y="13"/>
                </a:cubicBezTo>
                <a:cubicBezTo>
                  <a:pt x="37" y="13"/>
                  <a:pt x="37" y="13"/>
                  <a:pt x="37" y="13"/>
                </a:cubicBezTo>
                <a:cubicBezTo>
                  <a:pt x="37" y="13"/>
                  <a:pt x="37" y="13"/>
                  <a:pt x="37" y="13"/>
                </a:cubicBezTo>
                <a:cubicBezTo>
                  <a:pt x="37" y="13"/>
                  <a:pt x="37" y="13"/>
                  <a:pt x="37" y="13"/>
                </a:cubicBezTo>
                <a:cubicBezTo>
                  <a:pt x="37" y="13"/>
                  <a:pt x="37" y="13"/>
                  <a:pt x="37" y="13"/>
                </a:cubicBezTo>
                <a:cubicBezTo>
                  <a:pt x="37" y="13"/>
                  <a:pt x="37" y="14"/>
                  <a:pt x="37" y="14"/>
                </a:cubicBezTo>
                <a:cubicBezTo>
                  <a:pt x="37" y="14"/>
                  <a:pt x="37" y="14"/>
                  <a:pt x="37" y="14"/>
                </a:cubicBezTo>
                <a:cubicBezTo>
                  <a:pt x="37" y="14"/>
                  <a:pt x="37" y="14"/>
                  <a:pt x="37" y="14"/>
                </a:cubicBezTo>
                <a:cubicBezTo>
                  <a:pt x="37" y="14"/>
                  <a:pt x="37" y="14"/>
                  <a:pt x="37" y="14"/>
                </a:cubicBezTo>
                <a:cubicBezTo>
                  <a:pt x="37" y="14"/>
                  <a:pt x="37" y="14"/>
                  <a:pt x="37" y="14"/>
                </a:cubicBezTo>
                <a:cubicBezTo>
                  <a:pt x="37" y="15"/>
                  <a:pt x="37" y="15"/>
                  <a:pt x="37" y="15"/>
                </a:cubicBezTo>
                <a:cubicBezTo>
                  <a:pt x="37" y="15"/>
                  <a:pt x="37" y="15"/>
                  <a:pt x="36" y="15"/>
                </a:cubicBezTo>
                <a:cubicBezTo>
                  <a:pt x="36" y="15"/>
                  <a:pt x="36" y="15"/>
                  <a:pt x="36" y="15"/>
                </a:cubicBezTo>
                <a:cubicBezTo>
                  <a:pt x="36" y="15"/>
                  <a:pt x="36" y="15"/>
                  <a:pt x="36" y="15"/>
                </a:cubicBezTo>
                <a:cubicBezTo>
                  <a:pt x="36" y="15"/>
                  <a:pt x="36" y="15"/>
                  <a:pt x="36" y="15"/>
                </a:cubicBezTo>
                <a:cubicBezTo>
                  <a:pt x="36" y="15"/>
                  <a:pt x="36" y="15"/>
                  <a:pt x="36" y="15"/>
                </a:cubicBezTo>
                <a:cubicBezTo>
                  <a:pt x="36" y="15"/>
                  <a:pt x="36" y="15"/>
                  <a:pt x="36" y="15"/>
                </a:cubicBezTo>
                <a:cubicBezTo>
                  <a:pt x="36" y="15"/>
                  <a:pt x="36" y="15"/>
                  <a:pt x="36" y="15"/>
                </a:cubicBezTo>
                <a:cubicBezTo>
                  <a:pt x="36" y="15"/>
                  <a:pt x="36" y="15"/>
                  <a:pt x="36" y="15"/>
                </a:cubicBezTo>
                <a:cubicBezTo>
                  <a:pt x="36" y="15"/>
                  <a:pt x="36" y="15"/>
                  <a:pt x="36" y="15"/>
                </a:cubicBezTo>
                <a:cubicBezTo>
                  <a:pt x="36" y="15"/>
                  <a:pt x="36" y="15"/>
                  <a:pt x="35" y="15"/>
                </a:cubicBezTo>
                <a:cubicBezTo>
                  <a:pt x="35" y="15"/>
                  <a:pt x="35" y="15"/>
                  <a:pt x="35" y="15"/>
                </a:cubicBezTo>
                <a:cubicBezTo>
                  <a:pt x="35" y="16"/>
                  <a:pt x="35" y="16"/>
                  <a:pt x="35" y="16"/>
                </a:cubicBezTo>
                <a:cubicBezTo>
                  <a:pt x="35" y="16"/>
                  <a:pt x="35" y="16"/>
                  <a:pt x="35" y="16"/>
                </a:cubicBezTo>
                <a:cubicBezTo>
                  <a:pt x="35" y="16"/>
                  <a:pt x="35" y="16"/>
                  <a:pt x="35" y="16"/>
                </a:cubicBezTo>
                <a:cubicBezTo>
                  <a:pt x="35" y="16"/>
                  <a:pt x="35" y="16"/>
                  <a:pt x="35" y="16"/>
                </a:cubicBezTo>
                <a:cubicBezTo>
                  <a:pt x="35" y="16"/>
                  <a:pt x="35" y="16"/>
                  <a:pt x="35" y="16"/>
                </a:cubicBezTo>
                <a:cubicBezTo>
                  <a:pt x="35" y="17"/>
                  <a:pt x="35" y="17"/>
                  <a:pt x="35" y="17"/>
                </a:cubicBezTo>
                <a:cubicBezTo>
                  <a:pt x="35" y="17"/>
                  <a:pt x="35" y="17"/>
                  <a:pt x="35" y="17"/>
                </a:cubicBezTo>
                <a:cubicBezTo>
                  <a:pt x="35" y="17"/>
                  <a:pt x="35" y="17"/>
                  <a:pt x="35" y="17"/>
                </a:cubicBezTo>
                <a:cubicBezTo>
                  <a:pt x="34" y="17"/>
                  <a:pt x="34" y="17"/>
                  <a:pt x="34" y="17"/>
                </a:cubicBezTo>
                <a:cubicBezTo>
                  <a:pt x="34" y="18"/>
                  <a:pt x="34" y="18"/>
                  <a:pt x="34" y="18"/>
                </a:cubicBezTo>
                <a:cubicBezTo>
                  <a:pt x="34" y="18"/>
                  <a:pt x="34" y="18"/>
                  <a:pt x="34" y="18"/>
                </a:cubicBezTo>
                <a:cubicBezTo>
                  <a:pt x="34" y="18"/>
                  <a:pt x="34" y="18"/>
                  <a:pt x="34" y="18"/>
                </a:cubicBezTo>
                <a:cubicBezTo>
                  <a:pt x="34" y="18"/>
                  <a:pt x="34" y="18"/>
                  <a:pt x="34" y="18"/>
                </a:cubicBezTo>
                <a:cubicBezTo>
                  <a:pt x="34" y="18"/>
                  <a:pt x="34" y="18"/>
                  <a:pt x="34" y="18"/>
                </a:cubicBezTo>
                <a:cubicBezTo>
                  <a:pt x="34" y="19"/>
                  <a:pt x="34" y="19"/>
                  <a:pt x="34" y="19"/>
                </a:cubicBezTo>
                <a:cubicBezTo>
                  <a:pt x="34" y="19"/>
                  <a:pt x="34" y="19"/>
                  <a:pt x="34" y="19"/>
                </a:cubicBezTo>
                <a:cubicBezTo>
                  <a:pt x="34" y="19"/>
                  <a:pt x="34" y="19"/>
                  <a:pt x="34" y="19"/>
                </a:cubicBezTo>
                <a:cubicBezTo>
                  <a:pt x="34" y="19"/>
                  <a:pt x="34" y="19"/>
                  <a:pt x="34" y="19"/>
                </a:cubicBezTo>
                <a:cubicBezTo>
                  <a:pt x="34" y="19"/>
                  <a:pt x="34" y="20"/>
                  <a:pt x="34" y="20"/>
                </a:cubicBezTo>
                <a:cubicBezTo>
                  <a:pt x="34" y="20"/>
                  <a:pt x="34" y="20"/>
                  <a:pt x="34" y="20"/>
                </a:cubicBezTo>
                <a:cubicBezTo>
                  <a:pt x="34" y="20"/>
                  <a:pt x="34" y="20"/>
                  <a:pt x="34" y="20"/>
                </a:cubicBezTo>
                <a:cubicBezTo>
                  <a:pt x="34" y="20"/>
                  <a:pt x="34" y="20"/>
                  <a:pt x="34" y="20"/>
                </a:cubicBezTo>
                <a:cubicBezTo>
                  <a:pt x="34" y="20"/>
                  <a:pt x="34" y="20"/>
                  <a:pt x="34" y="20"/>
                </a:cubicBezTo>
                <a:cubicBezTo>
                  <a:pt x="34" y="20"/>
                  <a:pt x="34" y="20"/>
                  <a:pt x="35" y="20"/>
                </a:cubicBezTo>
                <a:cubicBezTo>
                  <a:pt x="35" y="20"/>
                  <a:pt x="35" y="20"/>
                  <a:pt x="35" y="20"/>
                </a:cubicBezTo>
                <a:cubicBezTo>
                  <a:pt x="35" y="20"/>
                  <a:pt x="35" y="20"/>
                  <a:pt x="35" y="20"/>
                </a:cubicBezTo>
                <a:cubicBezTo>
                  <a:pt x="35" y="20"/>
                  <a:pt x="35" y="20"/>
                  <a:pt x="35" y="20"/>
                </a:cubicBezTo>
                <a:cubicBezTo>
                  <a:pt x="35" y="21"/>
                  <a:pt x="35" y="21"/>
                  <a:pt x="35" y="21"/>
                </a:cubicBezTo>
                <a:cubicBezTo>
                  <a:pt x="35" y="21"/>
                  <a:pt x="34" y="21"/>
                  <a:pt x="34" y="21"/>
                </a:cubicBezTo>
                <a:cubicBezTo>
                  <a:pt x="34" y="21"/>
                  <a:pt x="34" y="21"/>
                  <a:pt x="34" y="22"/>
                </a:cubicBezTo>
                <a:cubicBezTo>
                  <a:pt x="34" y="22"/>
                  <a:pt x="34" y="22"/>
                  <a:pt x="34" y="22"/>
                </a:cubicBezTo>
                <a:cubicBezTo>
                  <a:pt x="34" y="22"/>
                  <a:pt x="34" y="22"/>
                  <a:pt x="34" y="22"/>
                </a:cubicBezTo>
                <a:cubicBezTo>
                  <a:pt x="34" y="22"/>
                  <a:pt x="34" y="22"/>
                  <a:pt x="34" y="22"/>
                </a:cubicBezTo>
                <a:cubicBezTo>
                  <a:pt x="34" y="22"/>
                  <a:pt x="34" y="22"/>
                  <a:pt x="34" y="22"/>
                </a:cubicBezTo>
                <a:cubicBezTo>
                  <a:pt x="34" y="22"/>
                  <a:pt x="34" y="22"/>
                  <a:pt x="34" y="22"/>
                </a:cubicBezTo>
                <a:cubicBezTo>
                  <a:pt x="34" y="22"/>
                  <a:pt x="34" y="22"/>
                  <a:pt x="34" y="22"/>
                </a:cubicBezTo>
                <a:cubicBezTo>
                  <a:pt x="34" y="22"/>
                  <a:pt x="34" y="22"/>
                  <a:pt x="35" y="22"/>
                </a:cubicBezTo>
                <a:cubicBezTo>
                  <a:pt x="35" y="22"/>
                  <a:pt x="35" y="22"/>
                  <a:pt x="35" y="23"/>
                </a:cubicBezTo>
                <a:cubicBezTo>
                  <a:pt x="35" y="23"/>
                  <a:pt x="35" y="23"/>
                  <a:pt x="35" y="23"/>
                </a:cubicBezTo>
                <a:cubicBezTo>
                  <a:pt x="35" y="23"/>
                  <a:pt x="35" y="23"/>
                  <a:pt x="35" y="23"/>
                </a:cubicBezTo>
                <a:cubicBezTo>
                  <a:pt x="35" y="23"/>
                  <a:pt x="35" y="23"/>
                  <a:pt x="35" y="23"/>
                </a:cubicBezTo>
                <a:cubicBezTo>
                  <a:pt x="35" y="23"/>
                  <a:pt x="35" y="23"/>
                  <a:pt x="35" y="23"/>
                </a:cubicBezTo>
                <a:cubicBezTo>
                  <a:pt x="35" y="23"/>
                  <a:pt x="35" y="23"/>
                  <a:pt x="35" y="23"/>
                </a:cubicBezTo>
                <a:cubicBezTo>
                  <a:pt x="35" y="23"/>
                  <a:pt x="36" y="23"/>
                  <a:pt x="36" y="24"/>
                </a:cubicBezTo>
                <a:cubicBezTo>
                  <a:pt x="36" y="24"/>
                  <a:pt x="36" y="24"/>
                  <a:pt x="36" y="24"/>
                </a:cubicBezTo>
                <a:cubicBezTo>
                  <a:pt x="36" y="24"/>
                  <a:pt x="36" y="25"/>
                  <a:pt x="36" y="25"/>
                </a:cubicBezTo>
                <a:cubicBezTo>
                  <a:pt x="36" y="25"/>
                  <a:pt x="36" y="25"/>
                  <a:pt x="36" y="25"/>
                </a:cubicBezTo>
                <a:cubicBezTo>
                  <a:pt x="36" y="25"/>
                  <a:pt x="36" y="25"/>
                  <a:pt x="36" y="25"/>
                </a:cubicBezTo>
                <a:cubicBezTo>
                  <a:pt x="36" y="25"/>
                  <a:pt x="36" y="25"/>
                  <a:pt x="36" y="25"/>
                </a:cubicBezTo>
                <a:cubicBezTo>
                  <a:pt x="36" y="25"/>
                  <a:pt x="36" y="25"/>
                  <a:pt x="36" y="25"/>
                </a:cubicBezTo>
                <a:cubicBezTo>
                  <a:pt x="36" y="25"/>
                  <a:pt x="36" y="25"/>
                  <a:pt x="36" y="25"/>
                </a:cubicBezTo>
                <a:cubicBezTo>
                  <a:pt x="37" y="25"/>
                  <a:pt x="37" y="25"/>
                  <a:pt x="37" y="25"/>
                </a:cubicBezTo>
                <a:cubicBezTo>
                  <a:pt x="37" y="25"/>
                  <a:pt x="37" y="25"/>
                  <a:pt x="37" y="25"/>
                </a:cubicBezTo>
                <a:cubicBezTo>
                  <a:pt x="37" y="25"/>
                  <a:pt x="37" y="26"/>
                  <a:pt x="37" y="26"/>
                </a:cubicBezTo>
                <a:cubicBezTo>
                  <a:pt x="37" y="26"/>
                  <a:pt x="37" y="26"/>
                  <a:pt x="38" y="26"/>
                </a:cubicBezTo>
                <a:cubicBezTo>
                  <a:pt x="38" y="26"/>
                  <a:pt x="38" y="26"/>
                  <a:pt x="38" y="26"/>
                </a:cubicBezTo>
                <a:cubicBezTo>
                  <a:pt x="38" y="26"/>
                  <a:pt x="38" y="26"/>
                  <a:pt x="38" y="26"/>
                </a:cubicBezTo>
                <a:cubicBezTo>
                  <a:pt x="38" y="26"/>
                  <a:pt x="38" y="26"/>
                  <a:pt x="38" y="26"/>
                </a:cubicBezTo>
                <a:cubicBezTo>
                  <a:pt x="38" y="26"/>
                  <a:pt x="38" y="26"/>
                  <a:pt x="38" y="26"/>
                </a:cubicBezTo>
                <a:cubicBezTo>
                  <a:pt x="38" y="26"/>
                  <a:pt x="38" y="26"/>
                  <a:pt x="38" y="26"/>
                </a:cubicBezTo>
                <a:cubicBezTo>
                  <a:pt x="38" y="26"/>
                  <a:pt x="38" y="26"/>
                  <a:pt x="38" y="26"/>
                </a:cubicBezTo>
                <a:cubicBezTo>
                  <a:pt x="38" y="26"/>
                  <a:pt x="38" y="26"/>
                  <a:pt x="38" y="26"/>
                </a:cubicBezTo>
                <a:cubicBezTo>
                  <a:pt x="38" y="27"/>
                  <a:pt x="39" y="27"/>
                  <a:pt x="39" y="27"/>
                </a:cubicBezTo>
                <a:cubicBezTo>
                  <a:pt x="39" y="27"/>
                  <a:pt x="39" y="27"/>
                  <a:pt x="39" y="27"/>
                </a:cubicBezTo>
                <a:cubicBezTo>
                  <a:pt x="39" y="27"/>
                  <a:pt x="39" y="27"/>
                  <a:pt x="39" y="27"/>
                </a:cubicBezTo>
                <a:cubicBezTo>
                  <a:pt x="39" y="27"/>
                  <a:pt x="39" y="27"/>
                  <a:pt x="39" y="27"/>
                </a:cubicBezTo>
                <a:cubicBezTo>
                  <a:pt x="39" y="27"/>
                  <a:pt x="39" y="27"/>
                  <a:pt x="39" y="27"/>
                </a:cubicBezTo>
                <a:cubicBezTo>
                  <a:pt x="39" y="27"/>
                  <a:pt x="39" y="27"/>
                  <a:pt x="39" y="27"/>
                </a:cubicBezTo>
                <a:cubicBezTo>
                  <a:pt x="39" y="27"/>
                  <a:pt x="39" y="27"/>
                  <a:pt x="39" y="27"/>
                </a:cubicBezTo>
                <a:cubicBezTo>
                  <a:pt x="39" y="27"/>
                  <a:pt x="40" y="27"/>
                  <a:pt x="40" y="27"/>
                </a:cubicBezTo>
                <a:cubicBezTo>
                  <a:pt x="40" y="27"/>
                  <a:pt x="40" y="27"/>
                  <a:pt x="40" y="27"/>
                </a:cubicBezTo>
                <a:cubicBezTo>
                  <a:pt x="40" y="27"/>
                  <a:pt x="40" y="27"/>
                  <a:pt x="40" y="27"/>
                </a:cubicBezTo>
                <a:cubicBezTo>
                  <a:pt x="40" y="27"/>
                  <a:pt x="40" y="27"/>
                  <a:pt x="40" y="27"/>
                </a:cubicBezTo>
                <a:cubicBezTo>
                  <a:pt x="40" y="27"/>
                  <a:pt x="40" y="27"/>
                  <a:pt x="40" y="27"/>
                </a:cubicBezTo>
                <a:cubicBezTo>
                  <a:pt x="40" y="27"/>
                  <a:pt x="40" y="27"/>
                  <a:pt x="40" y="27"/>
                </a:cubicBezTo>
                <a:cubicBezTo>
                  <a:pt x="40" y="27"/>
                  <a:pt x="40" y="27"/>
                  <a:pt x="40" y="27"/>
                </a:cubicBezTo>
                <a:cubicBezTo>
                  <a:pt x="40" y="27"/>
                  <a:pt x="40" y="27"/>
                  <a:pt x="41" y="27"/>
                </a:cubicBezTo>
                <a:cubicBezTo>
                  <a:pt x="41" y="27"/>
                  <a:pt x="41" y="27"/>
                  <a:pt x="41" y="27"/>
                </a:cubicBezTo>
                <a:cubicBezTo>
                  <a:pt x="41" y="27"/>
                  <a:pt x="41" y="27"/>
                  <a:pt x="41" y="27"/>
                </a:cubicBezTo>
                <a:cubicBezTo>
                  <a:pt x="41" y="27"/>
                  <a:pt x="41" y="27"/>
                  <a:pt x="41" y="27"/>
                </a:cubicBezTo>
                <a:cubicBezTo>
                  <a:pt x="41" y="27"/>
                  <a:pt x="41" y="27"/>
                  <a:pt x="41" y="27"/>
                </a:cubicBezTo>
                <a:cubicBezTo>
                  <a:pt x="41" y="27"/>
                  <a:pt x="41" y="27"/>
                  <a:pt x="41" y="27"/>
                </a:cubicBezTo>
                <a:cubicBezTo>
                  <a:pt x="42" y="27"/>
                  <a:pt x="42" y="27"/>
                  <a:pt x="42" y="27"/>
                </a:cubicBezTo>
                <a:cubicBezTo>
                  <a:pt x="42" y="27"/>
                  <a:pt x="42" y="27"/>
                  <a:pt x="42" y="27"/>
                </a:cubicBezTo>
                <a:cubicBezTo>
                  <a:pt x="42" y="27"/>
                  <a:pt x="42" y="27"/>
                  <a:pt x="42" y="27"/>
                </a:cubicBezTo>
                <a:cubicBezTo>
                  <a:pt x="42" y="27"/>
                  <a:pt x="42" y="27"/>
                  <a:pt x="42" y="27"/>
                </a:cubicBezTo>
                <a:cubicBezTo>
                  <a:pt x="42" y="27"/>
                  <a:pt x="42" y="27"/>
                  <a:pt x="42" y="27"/>
                </a:cubicBezTo>
                <a:cubicBezTo>
                  <a:pt x="42" y="27"/>
                  <a:pt x="42" y="27"/>
                  <a:pt x="42" y="27"/>
                </a:cubicBezTo>
                <a:cubicBezTo>
                  <a:pt x="42" y="27"/>
                  <a:pt x="42" y="27"/>
                  <a:pt x="42" y="27"/>
                </a:cubicBezTo>
                <a:cubicBezTo>
                  <a:pt x="42" y="27"/>
                  <a:pt x="42" y="27"/>
                  <a:pt x="42" y="27"/>
                </a:cubicBezTo>
                <a:cubicBezTo>
                  <a:pt x="42" y="27"/>
                  <a:pt x="42" y="27"/>
                  <a:pt x="42" y="27"/>
                </a:cubicBezTo>
                <a:cubicBezTo>
                  <a:pt x="42" y="26"/>
                  <a:pt x="42" y="26"/>
                  <a:pt x="43" y="26"/>
                </a:cubicBezTo>
                <a:cubicBezTo>
                  <a:pt x="43" y="26"/>
                  <a:pt x="43" y="26"/>
                  <a:pt x="43" y="26"/>
                </a:cubicBezTo>
                <a:cubicBezTo>
                  <a:pt x="43" y="26"/>
                  <a:pt x="43" y="26"/>
                  <a:pt x="43" y="26"/>
                </a:cubicBezTo>
                <a:cubicBezTo>
                  <a:pt x="43" y="26"/>
                  <a:pt x="43" y="26"/>
                  <a:pt x="43" y="26"/>
                </a:cubicBezTo>
                <a:cubicBezTo>
                  <a:pt x="43" y="26"/>
                  <a:pt x="43" y="26"/>
                  <a:pt x="43" y="26"/>
                </a:cubicBezTo>
                <a:cubicBezTo>
                  <a:pt x="44" y="26"/>
                  <a:pt x="44" y="26"/>
                  <a:pt x="44" y="26"/>
                </a:cubicBezTo>
                <a:cubicBezTo>
                  <a:pt x="44" y="26"/>
                  <a:pt x="44" y="26"/>
                  <a:pt x="44" y="26"/>
                </a:cubicBezTo>
                <a:cubicBezTo>
                  <a:pt x="44" y="26"/>
                  <a:pt x="44" y="26"/>
                  <a:pt x="44" y="26"/>
                </a:cubicBezTo>
                <a:cubicBezTo>
                  <a:pt x="45" y="26"/>
                  <a:pt x="45" y="26"/>
                  <a:pt x="45" y="26"/>
                </a:cubicBezTo>
                <a:cubicBezTo>
                  <a:pt x="45" y="26"/>
                  <a:pt x="45" y="26"/>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6" y="27"/>
                  <a:pt x="46" y="27"/>
                  <a:pt x="46" y="27"/>
                </a:cubicBezTo>
                <a:cubicBezTo>
                  <a:pt x="46" y="27"/>
                  <a:pt x="46" y="27"/>
                  <a:pt x="46" y="27"/>
                </a:cubicBezTo>
                <a:cubicBezTo>
                  <a:pt x="46" y="27"/>
                  <a:pt x="46" y="27"/>
                  <a:pt x="46" y="27"/>
                </a:cubicBezTo>
                <a:cubicBezTo>
                  <a:pt x="46" y="27"/>
                  <a:pt x="47" y="28"/>
                  <a:pt x="47" y="28"/>
                </a:cubicBezTo>
                <a:cubicBezTo>
                  <a:pt x="47" y="28"/>
                  <a:pt x="46" y="28"/>
                  <a:pt x="46" y="28"/>
                </a:cubicBezTo>
                <a:cubicBezTo>
                  <a:pt x="46" y="28"/>
                  <a:pt x="46" y="28"/>
                  <a:pt x="46" y="28"/>
                </a:cubicBezTo>
                <a:cubicBezTo>
                  <a:pt x="46" y="28"/>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30"/>
                  <a:pt x="46" y="30"/>
                </a:cubicBezTo>
                <a:cubicBezTo>
                  <a:pt x="46" y="30"/>
                  <a:pt x="46" y="30"/>
                  <a:pt x="46" y="30"/>
                </a:cubicBezTo>
                <a:cubicBezTo>
                  <a:pt x="46" y="30"/>
                  <a:pt x="46" y="30"/>
                  <a:pt x="46" y="30"/>
                </a:cubicBezTo>
                <a:cubicBezTo>
                  <a:pt x="46" y="30"/>
                  <a:pt x="47" y="30"/>
                  <a:pt x="47" y="30"/>
                </a:cubicBezTo>
                <a:cubicBezTo>
                  <a:pt x="47" y="30"/>
                  <a:pt x="47" y="30"/>
                  <a:pt x="47" y="30"/>
                </a:cubicBezTo>
                <a:cubicBezTo>
                  <a:pt x="47" y="30"/>
                  <a:pt x="47" y="30"/>
                  <a:pt x="47" y="30"/>
                </a:cubicBezTo>
                <a:cubicBezTo>
                  <a:pt x="47" y="30"/>
                  <a:pt x="47" y="31"/>
                  <a:pt x="47" y="31"/>
                </a:cubicBezTo>
                <a:cubicBezTo>
                  <a:pt x="47" y="31"/>
                  <a:pt x="47" y="31"/>
                  <a:pt x="47" y="31"/>
                </a:cubicBezTo>
                <a:cubicBezTo>
                  <a:pt x="47" y="31"/>
                  <a:pt x="47" y="31"/>
                  <a:pt x="47" y="31"/>
                </a:cubicBezTo>
                <a:cubicBezTo>
                  <a:pt x="47" y="31"/>
                  <a:pt x="47" y="31"/>
                  <a:pt x="47" y="31"/>
                </a:cubicBezTo>
                <a:cubicBezTo>
                  <a:pt x="47" y="31"/>
                  <a:pt x="47" y="31"/>
                  <a:pt x="47" y="31"/>
                </a:cubicBezTo>
                <a:cubicBezTo>
                  <a:pt x="47" y="32"/>
                  <a:pt x="47"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3"/>
                  <a:pt x="48" y="33"/>
                  <a:pt x="48" y="33"/>
                </a:cubicBezTo>
                <a:cubicBezTo>
                  <a:pt x="48" y="33"/>
                  <a:pt x="48" y="33"/>
                  <a:pt x="48" y="33"/>
                </a:cubicBezTo>
                <a:cubicBezTo>
                  <a:pt x="48" y="33"/>
                  <a:pt x="48" y="34"/>
                  <a:pt x="48" y="34"/>
                </a:cubicBezTo>
                <a:cubicBezTo>
                  <a:pt x="48" y="34"/>
                  <a:pt x="48" y="34"/>
                  <a:pt x="48" y="34"/>
                </a:cubicBezTo>
                <a:cubicBezTo>
                  <a:pt x="48" y="34"/>
                  <a:pt x="48" y="34"/>
                  <a:pt x="48" y="34"/>
                </a:cubicBezTo>
                <a:cubicBezTo>
                  <a:pt x="48" y="34"/>
                  <a:pt x="48" y="34"/>
                  <a:pt x="48" y="34"/>
                </a:cubicBezTo>
                <a:cubicBezTo>
                  <a:pt x="48" y="34"/>
                  <a:pt x="48" y="34"/>
                  <a:pt x="48" y="34"/>
                </a:cubicBezTo>
                <a:cubicBezTo>
                  <a:pt x="48" y="34"/>
                  <a:pt x="48" y="35"/>
                  <a:pt x="48" y="35"/>
                </a:cubicBezTo>
                <a:cubicBezTo>
                  <a:pt x="48" y="35"/>
                  <a:pt x="48" y="35"/>
                  <a:pt x="48" y="35"/>
                </a:cubicBezTo>
                <a:cubicBezTo>
                  <a:pt x="48" y="35"/>
                  <a:pt x="48" y="35"/>
                  <a:pt x="48" y="35"/>
                </a:cubicBezTo>
                <a:cubicBezTo>
                  <a:pt x="48" y="35"/>
                  <a:pt x="48" y="35"/>
                  <a:pt x="48" y="35"/>
                </a:cubicBezTo>
                <a:cubicBezTo>
                  <a:pt x="48" y="35"/>
                  <a:pt x="48" y="35"/>
                  <a:pt x="48" y="35"/>
                </a:cubicBezTo>
                <a:cubicBezTo>
                  <a:pt x="47" y="35"/>
                  <a:pt x="47" y="35"/>
                  <a:pt x="47" y="35"/>
                </a:cubicBezTo>
                <a:cubicBezTo>
                  <a:pt x="47" y="35"/>
                  <a:pt x="47" y="35"/>
                  <a:pt x="47" y="36"/>
                </a:cubicBezTo>
                <a:cubicBezTo>
                  <a:pt x="47" y="36"/>
                  <a:pt x="47" y="36"/>
                  <a:pt x="47" y="36"/>
                </a:cubicBezTo>
                <a:cubicBezTo>
                  <a:pt x="47" y="36"/>
                  <a:pt x="47" y="36"/>
                  <a:pt x="47" y="36"/>
                </a:cubicBezTo>
                <a:cubicBezTo>
                  <a:pt x="47" y="36"/>
                  <a:pt x="47" y="36"/>
                  <a:pt x="47" y="36"/>
                </a:cubicBezTo>
                <a:cubicBezTo>
                  <a:pt x="47" y="37"/>
                  <a:pt x="47" y="37"/>
                  <a:pt x="47" y="37"/>
                </a:cubicBezTo>
                <a:cubicBezTo>
                  <a:pt x="47" y="37"/>
                  <a:pt x="47" y="37"/>
                  <a:pt x="47" y="37"/>
                </a:cubicBezTo>
                <a:cubicBezTo>
                  <a:pt x="47" y="37"/>
                  <a:pt x="47" y="37"/>
                  <a:pt x="47" y="37"/>
                </a:cubicBezTo>
                <a:cubicBezTo>
                  <a:pt x="47" y="37"/>
                  <a:pt x="47" y="37"/>
                  <a:pt x="47" y="37"/>
                </a:cubicBezTo>
                <a:cubicBezTo>
                  <a:pt x="47" y="37"/>
                  <a:pt x="47" y="37"/>
                  <a:pt x="47" y="37"/>
                </a:cubicBezTo>
                <a:cubicBezTo>
                  <a:pt x="47" y="37"/>
                  <a:pt x="47" y="37"/>
                  <a:pt x="47" y="37"/>
                </a:cubicBezTo>
                <a:cubicBezTo>
                  <a:pt x="47" y="37"/>
                  <a:pt x="47" y="37"/>
                  <a:pt x="47" y="37"/>
                </a:cubicBezTo>
                <a:cubicBezTo>
                  <a:pt x="46" y="37"/>
                  <a:pt x="46" y="37"/>
                  <a:pt x="46" y="37"/>
                </a:cubicBezTo>
                <a:cubicBezTo>
                  <a:pt x="46" y="37"/>
                  <a:pt x="46" y="37"/>
                  <a:pt x="46" y="37"/>
                </a:cubicBezTo>
                <a:cubicBezTo>
                  <a:pt x="46" y="37"/>
                  <a:pt x="46" y="37"/>
                  <a:pt x="46" y="37"/>
                </a:cubicBezTo>
                <a:cubicBezTo>
                  <a:pt x="46" y="37"/>
                  <a:pt x="46" y="37"/>
                  <a:pt x="46" y="37"/>
                </a:cubicBezTo>
                <a:cubicBezTo>
                  <a:pt x="46" y="40"/>
                  <a:pt x="46" y="40"/>
                  <a:pt x="46" y="40"/>
                </a:cubicBezTo>
                <a:cubicBezTo>
                  <a:pt x="46" y="40"/>
                  <a:pt x="46" y="40"/>
                  <a:pt x="46" y="40"/>
                </a:cubicBezTo>
                <a:cubicBezTo>
                  <a:pt x="46" y="40"/>
                  <a:pt x="46" y="40"/>
                  <a:pt x="46" y="40"/>
                </a:cubicBezTo>
                <a:cubicBezTo>
                  <a:pt x="46" y="40"/>
                  <a:pt x="46" y="40"/>
                  <a:pt x="46" y="40"/>
                </a:cubicBezTo>
                <a:cubicBezTo>
                  <a:pt x="46" y="40"/>
                  <a:pt x="46" y="40"/>
                  <a:pt x="46" y="40"/>
                </a:cubicBezTo>
                <a:cubicBezTo>
                  <a:pt x="46" y="40"/>
                  <a:pt x="46" y="40"/>
                  <a:pt x="46" y="40"/>
                </a:cubicBezTo>
                <a:cubicBezTo>
                  <a:pt x="46" y="40"/>
                  <a:pt x="46" y="40"/>
                  <a:pt x="46" y="40"/>
                </a:cubicBezTo>
                <a:cubicBezTo>
                  <a:pt x="46" y="40"/>
                  <a:pt x="47" y="40"/>
                  <a:pt x="47" y="40"/>
                </a:cubicBezTo>
                <a:cubicBezTo>
                  <a:pt x="47" y="40"/>
                  <a:pt x="47" y="40"/>
                  <a:pt x="47" y="40"/>
                </a:cubicBezTo>
                <a:cubicBezTo>
                  <a:pt x="47" y="40"/>
                  <a:pt x="47" y="40"/>
                  <a:pt x="47" y="40"/>
                </a:cubicBezTo>
                <a:cubicBezTo>
                  <a:pt x="47" y="40"/>
                  <a:pt x="47" y="40"/>
                  <a:pt x="47" y="40"/>
                </a:cubicBezTo>
                <a:cubicBezTo>
                  <a:pt x="47" y="40"/>
                  <a:pt x="47" y="40"/>
                  <a:pt x="47" y="40"/>
                </a:cubicBezTo>
                <a:cubicBezTo>
                  <a:pt x="47" y="40"/>
                  <a:pt x="47" y="40"/>
                  <a:pt x="47" y="40"/>
                </a:cubicBezTo>
                <a:cubicBezTo>
                  <a:pt x="47" y="40"/>
                  <a:pt x="47" y="41"/>
                  <a:pt x="47" y="41"/>
                </a:cubicBezTo>
                <a:cubicBezTo>
                  <a:pt x="47" y="41"/>
                  <a:pt x="47" y="41"/>
                  <a:pt x="47" y="41"/>
                </a:cubicBezTo>
                <a:cubicBezTo>
                  <a:pt x="47" y="41"/>
                  <a:pt x="47" y="41"/>
                  <a:pt x="47" y="41"/>
                </a:cubicBezTo>
                <a:cubicBezTo>
                  <a:pt x="46" y="41"/>
                  <a:pt x="46" y="41"/>
                  <a:pt x="46" y="41"/>
                </a:cubicBezTo>
                <a:cubicBezTo>
                  <a:pt x="46" y="43"/>
                  <a:pt x="46" y="43"/>
                  <a:pt x="46" y="43"/>
                </a:cubicBezTo>
                <a:cubicBezTo>
                  <a:pt x="47" y="43"/>
                  <a:pt x="47" y="43"/>
                  <a:pt x="47" y="43"/>
                </a:cubicBezTo>
                <a:cubicBezTo>
                  <a:pt x="47" y="43"/>
                  <a:pt x="47" y="43"/>
                  <a:pt x="47" y="44"/>
                </a:cubicBezTo>
                <a:cubicBezTo>
                  <a:pt x="47" y="44"/>
                  <a:pt x="47" y="44"/>
                  <a:pt x="47" y="44"/>
                </a:cubicBezTo>
                <a:cubicBezTo>
                  <a:pt x="47" y="44"/>
                  <a:pt x="47" y="44"/>
                  <a:pt x="47" y="44"/>
                </a:cubicBezTo>
                <a:cubicBezTo>
                  <a:pt x="47" y="44"/>
                  <a:pt x="47" y="45"/>
                  <a:pt x="47" y="45"/>
                </a:cubicBezTo>
                <a:cubicBezTo>
                  <a:pt x="47" y="45"/>
                  <a:pt x="47" y="45"/>
                  <a:pt x="46" y="45"/>
                </a:cubicBezTo>
                <a:cubicBezTo>
                  <a:pt x="46" y="45"/>
                  <a:pt x="46" y="45"/>
                  <a:pt x="46" y="45"/>
                </a:cubicBezTo>
                <a:cubicBezTo>
                  <a:pt x="46" y="45"/>
                  <a:pt x="46" y="45"/>
                  <a:pt x="46" y="45"/>
                </a:cubicBezTo>
                <a:cubicBezTo>
                  <a:pt x="46" y="45"/>
                  <a:pt x="46" y="45"/>
                  <a:pt x="46" y="45"/>
                </a:cubicBezTo>
                <a:cubicBezTo>
                  <a:pt x="46" y="45"/>
                  <a:pt x="46" y="45"/>
                  <a:pt x="46" y="46"/>
                </a:cubicBezTo>
                <a:cubicBezTo>
                  <a:pt x="46" y="46"/>
                  <a:pt x="46" y="46"/>
                  <a:pt x="46" y="46"/>
                </a:cubicBezTo>
                <a:cubicBezTo>
                  <a:pt x="46" y="46"/>
                  <a:pt x="46" y="46"/>
                  <a:pt x="46" y="46"/>
                </a:cubicBezTo>
                <a:cubicBezTo>
                  <a:pt x="46" y="46"/>
                  <a:pt x="47" y="46"/>
                  <a:pt x="47" y="46"/>
                </a:cubicBezTo>
                <a:cubicBezTo>
                  <a:pt x="47" y="46"/>
                  <a:pt x="47" y="46"/>
                  <a:pt x="47" y="46"/>
                </a:cubicBezTo>
                <a:cubicBezTo>
                  <a:pt x="47" y="46"/>
                  <a:pt x="47" y="46"/>
                  <a:pt x="47" y="46"/>
                </a:cubicBezTo>
                <a:cubicBezTo>
                  <a:pt x="47" y="46"/>
                  <a:pt x="48" y="46"/>
                  <a:pt x="48" y="46"/>
                </a:cubicBezTo>
                <a:cubicBezTo>
                  <a:pt x="48" y="46"/>
                  <a:pt x="48" y="46"/>
                  <a:pt x="49" y="45"/>
                </a:cubicBezTo>
                <a:cubicBezTo>
                  <a:pt x="49" y="45"/>
                  <a:pt x="49" y="45"/>
                  <a:pt x="49" y="45"/>
                </a:cubicBezTo>
                <a:cubicBezTo>
                  <a:pt x="49" y="45"/>
                  <a:pt x="49" y="45"/>
                  <a:pt x="49" y="45"/>
                </a:cubicBezTo>
                <a:cubicBezTo>
                  <a:pt x="49" y="45"/>
                  <a:pt x="49" y="45"/>
                  <a:pt x="49" y="45"/>
                </a:cubicBezTo>
                <a:cubicBezTo>
                  <a:pt x="49" y="45"/>
                  <a:pt x="49" y="45"/>
                  <a:pt x="49" y="45"/>
                </a:cubicBezTo>
                <a:cubicBezTo>
                  <a:pt x="49" y="45"/>
                  <a:pt x="49" y="45"/>
                  <a:pt x="49" y="45"/>
                </a:cubicBezTo>
                <a:cubicBezTo>
                  <a:pt x="49" y="45"/>
                  <a:pt x="49" y="45"/>
                  <a:pt x="50" y="45"/>
                </a:cubicBezTo>
                <a:cubicBezTo>
                  <a:pt x="50" y="45"/>
                  <a:pt x="50" y="45"/>
                  <a:pt x="50" y="45"/>
                </a:cubicBezTo>
                <a:cubicBezTo>
                  <a:pt x="50" y="45"/>
                  <a:pt x="50" y="45"/>
                  <a:pt x="50" y="45"/>
                </a:cubicBezTo>
                <a:cubicBezTo>
                  <a:pt x="50" y="44"/>
                  <a:pt x="50" y="44"/>
                  <a:pt x="50" y="44"/>
                </a:cubicBezTo>
                <a:cubicBezTo>
                  <a:pt x="50" y="44"/>
                  <a:pt x="50" y="44"/>
                  <a:pt x="51" y="44"/>
                </a:cubicBezTo>
                <a:cubicBezTo>
                  <a:pt x="51" y="44"/>
                  <a:pt x="51" y="44"/>
                  <a:pt x="51" y="44"/>
                </a:cubicBezTo>
                <a:cubicBezTo>
                  <a:pt x="51" y="44"/>
                  <a:pt x="51" y="44"/>
                  <a:pt x="51" y="44"/>
                </a:cubicBezTo>
                <a:cubicBezTo>
                  <a:pt x="51" y="44"/>
                  <a:pt x="51" y="44"/>
                  <a:pt x="51" y="44"/>
                </a:cubicBezTo>
                <a:cubicBezTo>
                  <a:pt x="51" y="44"/>
                  <a:pt x="51" y="44"/>
                  <a:pt x="51" y="44"/>
                </a:cubicBezTo>
                <a:cubicBezTo>
                  <a:pt x="52" y="44"/>
                  <a:pt x="52" y="43"/>
                  <a:pt x="52" y="43"/>
                </a:cubicBezTo>
                <a:cubicBezTo>
                  <a:pt x="52" y="43"/>
                  <a:pt x="52" y="43"/>
                  <a:pt x="52" y="43"/>
                </a:cubicBezTo>
                <a:cubicBezTo>
                  <a:pt x="52" y="43"/>
                  <a:pt x="52" y="43"/>
                  <a:pt x="52" y="43"/>
                </a:cubicBezTo>
                <a:cubicBezTo>
                  <a:pt x="52" y="43"/>
                  <a:pt x="52" y="43"/>
                  <a:pt x="52" y="43"/>
                </a:cubicBezTo>
                <a:cubicBezTo>
                  <a:pt x="52" y="42"/>
                  <a:pt x="52" y="42"/>
                  <a:pt x="52" y="42"/>
                </a:cubicBezTo>
                <a:cubicBezTo>
                  <a:pt x="52" y="42"/>
                  <a:pt x="51" y="42"/>
                  <a:pt x="51" y="42"/>
                </a:cubicBezTo>
                <a:cubicBezTo>
                  <a:pt x="51" y="42"/>
                  <a:pt x="51" y="42"/>
                  <a:pt x="52" y="42"/>
                </a:cubicBezTo>
                <a:cubicBezTo>
                  <a:pt x="52" y="42"/>
                  <a:pt x="52" y="42"/>
                  <a:pt x="52" y="42"/>
                </a:cubicBezTo>
                <a:cubicBezTo>
                  <a:pt x="52" y="42"/>
                  <a:pt x="52" y="42"/>
                  <a:pt x="52" y="42"/>
                </a:cubicBezTo>
                <a:cubicBezTo>
                  <a:pt x="52" y="42"/>
                  <a:pt x="52" y="42"/>
                  <a:pt x="52" y="42"/>
                </a:cubicBezTo>
                <a:cubicBezTo>
                  <a:pt x="52" y="42"/>
                  <a:pt x="52" y="42"/>
                  <a:pt x="52" y="42"/>
                </a:cubicBezTo>
                <a:cubicBezTo>
                  <a:pt x="52" y="42"/>
                  <a:pt x="52" y="42"/>
                  <a:pt x="52" y="42"/>
                </a:cubicBezTo>
                <a:cubicBezTo>
                  <a:pt x="52" y="42"/>
                  <a:pt x="52" y="42"/>
                  <a:pt x="52" y="42"/>
                </a:cubicBezTo>
                <a:cubicBezTo>
                  <a:pt x="52" y="42"/>
                  <a:pt x="52" y="42"/>
                  <a:pt x="52" y="42"/>
                </a:cubicBezTo>
                <a:cubicBezTo>
                  <a:pt x="52" y="41"/>
                  <a:pt x="52" y="41"/>
                  <a:pt x="52" y="41"/>
                </a:cubicBezTo>
                <a:cubicBezTo>
                  <a:pt x="52" y="41"/>
                  <a:pt x="52" y="41"/>
                  <a:pt x="52" y="41"/>
                </a:cubicBezTo>
                <a:cubicBezTo>
                  <a:pt x="52" y="41"/>
                  <a:pt x="52" y="41"/>
                  <a:pt x="52" y="41"/>
                </a:cubicBezTo>
                <a:cubicBezTo>
                  <a:pt x="52" y="41"/>
                  <a:pt x="52" y="41"/>
                  <a:pt x="52" y="41"/>
                </a:cubicBezTo>
                <a:cubicBezTo>
                  <a:pt x="52" y="41"/>
                  <a:pt x="52" y="41"/>
                  <a:pt x="52" y="41"/>
                </a:cubicBezTo>
                <a:cubicBezTo>
                  <a:pt x="52" y="41"/>
                  <a:pt x="53" y="41"/>
                  <a:pt x="53" y="41"/>
                </a:cubicBezTo>
                <a:cubicBezTo>
                  <a:pt x="53" y="41"/>
                  <a:pt x="53" y="40"/>
                  <a:pt x="53" y="40"/>
                </a:cubicBezTo>
                <a:cubicBezTo>
                  <a:pt x="53" y="40"/>
                  <a:pt x="53" y="40"/>
                  <a:pt x="53" y="40"/>
                </a:cubicBezTo>
                <a:cubicBezTo>
                  <a:pt x="53" y="40"/>
                  <a:pt x="53" y="40"/>
                  <a:pt x="53" y="40"/>
                </a:cubicBezTo>
                <a:cubicBezTo>
                  <a:pt x="53" y="40"/>
                  <a:pt x="53" y="40"/>
                  <a:pt x="53" y="40"/>
                </a:cubicBezTo>
                <a:cubicBezTo>
                  <a:pt x="53" y="40"/>
                  <a:pt x="53" y="40"/>
                  <a:pt x="53" y="40"/>
                </a:cubicBezTo>
                <a:cubicBezTo>
                  <a:pt x="53" y="39"/>
                  <a:pt x="53" y="39"/>
                  <a:pt x="53" y="39"/>
                </a:cubicBezTo>
                <a:cubicBezTo>
                  <a:pt x="53" y="39"/>
                  <a:pt x="53" y="39"/>
                  <a:pt x="53" y="39"/>
                </a:cubicBezTo>
                <a:cubicBezTo>
                  <a:pt x="53" y="39"/>
                  <a:pt x="53" y="39"/>
                  <a:pt x="53" y="39"/>
                </a:cubicBezTo>
                <a:cubicBezTo>
                  <a:pt x="53" y="39"/>
                  <a:pt x="53" y="39"/>
                  <a:pt x="53" y="39"/>
                </a:cubicBezTo>
                <a:cubicBezTo>
                  <a:pt x="53" y="39"/>
                  <a:pt x="54" y="39"/>
                  <a:pt x="54" y="39"/>
                </a:cubicBezTo>
                <a:cubicBezTo>
                  <a:pt x="54" y="39"/>
                  <a:pt x="54" y="38"/>
                  <a:pt x="54" y="38"/>
                </a:cubicBezTo>
                <a:cubicBezTo>
                  <a:pt x="54" y="38"/>
                  <a:pt x="54" y="38"/>
                  <a:pt x="54" y="38"/>
                </a:cubicBezTo>
                <a:cubicBezTo>
                  <a:pt x="54" y="38"/>
                  <a:pt x="54" y="38"/>
                  <a:pt x="54" y="38"/>
                </a:cubicBezTo>
                <a:cubicBezTo>
                  <a:pt x="54" y="38"/>
                  <a:pt x="54" y="38"/>
                  <a:pt x="54" y="38"/>
                </a:cubicBezTo>
                <a:cubicBezTo>
                  <a:pt x="54" y="37"/>
                  <a:pt x="54" y="37"/>
                  <a:pt x="55" y="37"/>
                </a:cubicBezTo>
                <a:cubicBezTo>
                  <a:pt x="55" y="37"/>
                  <a:pt x="55" y="37"/>
                  <a:pt x="55" y="37"/>
                </a:cubicBezTo>
                <a:cubicBezTo>
                  <a:pt x="55" y="37"/>
                  <a:pt x="55" y="37"/>
                  <a:pt x="55" y="37"/>
                </a:cubicBezTo>
                <a:cubicBezTo>
                  <a:pt x="55" y="36"/>
                  <a:pt x="55" y="36"/>
                  <a:pt x="55" y="36"/>
                </a:cubicBezTo>
                <a:cubicBezTo>
                  <a:pt x="55" y="36"/>
                  <a:pt x="55" y="36"/>
                  <a:pt x="55" y="36"/>
                </a:cubicBezTo>
                <a:cubicBezTo>
                  <a:pt x="55" y="36"/>
                  <a:pt x="55" y="35"/>
                  <a:pt x="55" y="35"/>
                </a:cubicBezTo>
                <a:cubicBezTo>
                  <a:pt x="55" y="35"/>
                  <a:pt x="55" y="35"/>
                  <a:pt x="55" y="35"/>
                </a:cubicBezTo>
                <a:cubicBezTo>
                  <a:pt x="55" y="35"/>
                  <a:pt x="55" y="34"/>
                  <a:pt x="55" y="34"/>
                </a:cubicBezTo>
                <a:cubicBezTo>
                  <a:pt x="55" y="34"/>
                  <a:pt x="55" y="34"/>
                  <a:pt x="55" y="34"/>
                </a:cubicBezTo>
                <a:cubicBezTo>
                  <a:pt x="55" y="34"/>
                  <a:pt x="55" y="34"/>
                  <a:pt x="55" y="34"/>
                </a:cubicBezTo>
                <a:cubicBezTo>
                  <a:pt x="55" y="34"/>
                  <a:pt x="55" y="34"/>
                  <a:pt x="55" y="34"/>
                </a:cubicBezTo>
                <a:cubicBezTo>
                  <a:pt x="55" y="34"/>
                  <a:pt x="55" y="34"/>
                  <a:pt x="55" y="34"/>
                </a:cubicBezTo>
                <a:cubicBezTo>
                  <a:pt x="55" y="34"/>
                  <a:pt x="55" y="34"/>
                  <a:pt x="55" y="34"/>
                </a:cubicBezTo>
                <a:cubicBezTo>
                  <a:pt x="56" y="34"/>
                  <a:pt x="56" y="34"/>
                  <a:pt x="56" y="34"/>
                </a:cubicBezTo>
                <a:cubicBezTo>
                  <a:pt x="56" y="34"/>
                  <a:pt x="56" y="34"/>
                  <a:pt x="56" y="34"/>
                </a:cubicBezTo>
                <a:cubicBezTo>
                  <a:pt x="56" y="34"/>
                  <a:pt x="56" y="33"/>
                  <a:pt x="56" y="33"/>
                </a:cubicBezTo>
                <a:cubicBezTo>
                  <a:pt x="56" y="32"/>
                  <a:pt x="56" y="32"/>
                  <a:pt x="56" y="32"/>
                </a:cubicBezTo>
                <a:cubicBezTo>
                  <a:pt x="56" y="31"/>
                  <a:pt x="56" y="31"/>
                  <a:pt x="56" y="31"/>
                </a:cubicBezTo>
                <a:cubicBezTo>
                  <a:pt x="56" y="31"/>
                  <a:pt x="56" y="31"/>
                  <a:pt x="56" y="31"/>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29"/>
                  <a:pt x="56" y="29"/>
                  <a:pt x="56" y="29"/>
                </a:cubicBezTo>
                <a:cubicBezTo>
                  <a:pt x="56" y="29"/>
                  <a:pt x="56" y="29"/>
                  <a:pt x="56" y="29"/>
                </a:cubicBezTo>
                <a:cubicBezTo>
                  <a:pt x="56" y="29"/>
                  <a:pt x="56" y="29"/>
                  <a:pt x="56" y="29"/>
                </a:cubicBezTo>
                <a:cubicBezTo>
                  <a:pt x="56" y="29"/>
                  <a:pt x="56" y="29"/>
                  <a:pt x="56" y="28"/>
                </a:cubicBezTo>
                <a:cubicBezTo>
                  <a:pt x="56" y="28"/>
                  <a:pt x="56" y="28"/>
                  <a:pt x="56" y="28"/>
                </a:cubicBezTo>
                <a:cubicBezTo>
                  <a:pt x="56" y="28"/>
                  <a:pt x="56" y="28"/>
                  <a:pt x="56" y="28"/>
                </a:cubicBezTo>
                <a:cubicBezTo>
                  <a:pt x="56" y="28"/>
                  <a:pt x="56" y="28"/>
                  <a:pt x="56" y="28"/>
                </a:cubicBezTo>
                <a:cubicBezTo>
                  <a:pt x="56" y="28"/>
                  <a:pt x="56" y="28"/>
                  <a:pt x="56" y="28"/>
                </a:cubicBezTo>
                <a:cubicBezTo>
                  <a:pt x="56" y="28"/>
                  <a:pt x="56" y="27"/>
                  <a:pt x="56" y="27"/>
                </a:cubicBezTo>
                <a:cubicBezTo>
                  <a:pt x="56" y="27"/>
                  <a:pt x="56" y="27"/>
                  <a:pt x="56" y="27"/>
                </a:cubicBezTo>
                <a:cubicBezTo>
                  <a:pt x="56" y="27"/>
                  <a:pt x="56" y="27"/>
                  <a:pt x="56" y="27"/>
                </a:cubicBezTo>
                <a:cubicBezTo>
                  <a:pt x="56" y="27"/>
                  <a:pt x="56" y="27"/>
                  <a:pt x="56" y="27"/>
                </a:cubicBezTo>
                <a:cubicBezTo>
                  <a:pt x="56" y="26"/>
                  <a:pt x="56" y="26"/>
                  <a:pt x="56" y="26"/>
                </a:cubicBezTo>
                <a:cubicBezTo>
                  <a:pt x="56" y="26"/>
                  <a:pt x="56" y="26"/>
                  <a:pt x="56" y="26"/>
                </a:cubicBezTo>
                <a:cubicBezTo>
                  <a:pt x="57" y="26"/>
                  <a:pt x="57" y="26"/>
                  <a:pt x="57" y="26"/>
                </a:cubicBezTo>
                <a:cubicBezTo>
                  <a:pt x="57" y="25"/>
                  <a:pt x="57" y="25"/>
                  <a:pt x="57" y="25"/>
                </a:cubicBezTo>
                <a:cubicBezTo>
                  <a:pt x="57" y="25"/>
                  <a:pt x="57" y="25"/>
                  <a:pt x="57" y="25"/>
                </a:cubicBezTo>
                <a:cubicBezTo>
                  <a:pt x="57" y="25"/>
                  <a:pt x="57" y="24"/>
                  <a:pt x="56" y="24"/>
                </a:cubicBezTo>
                <a:cubicBezTo>
                  <a:pt x="56" y="24"/>
                  <a:pt x="56" y="24"/>
                  <a:pt x="56" y="24"/>
                </a:cubicBezTo>
                <a:cubicBezTo>
                  <a:pt x="56" y="24"/>
                  <a:pt x="56" y="24"/>
                  <a:pt x="56" y="24"/>
                </a:cubicBezTo>
                <a:cubicBezTo>
                  <a:pt x="56" y="23"/>
                  <a:pt x="56" y="23"/>
                  <a:pt x="56" y="23"/>
                </a:cubicBezTo>
                <a:cubicBezTo>
                  <a:pt x="56" y="23"/>
                  <a:pt x="56" y="23"/>
                  <a:pt x="56" y="23"/>
                </a:cubicBezTo>
                <a:cubicBezTo>
                  <a:pt x="56" y="23"/>
                  <a:pt x="56" y="23"/>
                  <a:pt x="56" y="23"/>
                </a:cubicBezTo>
                <a:cubicBezTo>
                  <a:pt x="56" y="23"/>
                  <a:pt x="56" y="23"/>
                  <a:pt x="56" y="23"/>
                </a:cubicBezTo>
                <a:cubicBezTo>
                  <a:pt x="56" y="23"/>
                  <a:pt x="56" y="23"/>
                  <a:pt x="56" y="23"/>
                </a:cubicBezTo>
                <a:cubicBezTo>
                  <a:pt x="56" y="23"/>
                  <a:pt x="55" y="22"/>
                  <a:pt x="55" y="22"/>
                </a:cubicBezTo>
                <a:cubicBezTo>
                  <a:pt x="55" y="22"/>
                  <a:pt x="55" y="22"/>
                  <a:pt x="55" y="22"/>
                </a:cubicBezTo>
                <a:cubicBezTo>
                  <a:pt x="55" y="22"/>
                  <a:pt x="55" y="22"/>
                  <a:pt x="55" y="22"/>
                </a:cubicBezTo>
                <a:cubicBezTo>
                  <a:pt x="55" y="22"/>
                  <a:pt x="55" y="22"/>
                  <a:pt x="55" y="22"/>
                </a:cubicBezTo>
                <a:cubicBezTo>
                  <a:pt x="55" y="22"/>
                  <a:pt x="55" y="22"/>
                  <a:pt x="55" y="22"/>
                </a:cubicBezTo>
                <a:cubicBezTo>
                  <a:pt x="55" y="22"/>
                  <a:pt x="55" y="22"/>
                  <a:pt x="55" y="22"/>
                </a:cubicBezTo>
                <a:cubicBezTo>
                  <a:pt x="55" y="22"/>
                  <a:pt x="55" y="22"/>
                  <a:pt x="55" y="22"/>
                </a:cubicBezTo>
                <a:cubicBezTo>
                  <a:pt x="55" y="21"/>
                  <a:pt x="55" y="21"/>
                  <a:pt x="55" y="21"/>
                </a:cubicBezTo>
                <a:cubicBezTo>
                  <a:pt x="55" y="21"/>
                  <a:pt x="55" y="21"/>
                  <a:pt x="55" y="21"/>
                </a:cubicBezTo>
                <a:cubicBezTo>
                  <a:pt x="55" y="21"/>
                  <a:pt x="55" y="21"/>
                  <a:pt x="55" y="21"/>
                </a:cubicBezTo>
                <a:cubicBezTo>
                  <a:pt x="54" y="21"/>
                  <a:pt x="54" y="21"/>
                  <a:pt x="54" y="21"/>
                </a:cubicBezTo>
                <a:cubicBezTo>
                  <a:pt x="54" y="21"/>
                  <a:pt x="54" y="21"/>
                  <a:pt x="54" y="21"/>
                </a:cubicBezTo>
                <a:cubicBezTo>
                  <a:pt x="54" y="20"/>
                  <a:pt x="54" y="20"/>
                  <a:pt x="54" y="20"/>
                </a:cubicBezTo>
                <a:cubicBezTo>
                  <a:pt x="54" y="20"/>
                  <a:pt x="54" y="20"/>
                  <a:pt x="54" y="20"/>
                </a:cubicBezTo>
                <a:cubicBezTo>
                  <a:pt x="54" y="19"/>
                  <a:pt x="54" y="19"/>
                  <a:pt x="54" y="19"/>
                </a:cubicBezTo>
                <a:cubicBezTo>
                  <a:pt x="54" y="19"/>
                  <a:pt x="54" y="19"/>
                  <a:pt x="54" y="19"/>
                </a:cubicBezTo>
                <a:cubicBezTo>
                  <a:pt x="54" y="19"/>
                  <a:pt x="54" y="19"/>
                  <a:pt x="53" y="19"/>
                </a:cubicBezTo>
                <a:cubicBezTo>
                  <a:pt x="53" y="19"/>
                  <a:pt x="53" y="19"/>
                  <a:pt x="53" y="19"/>
                </a:cubicBezTo>
                <a:cubicBezTo>
                  <a:pt x="53" y="19"/>
                  <a:pt x="53" y="19"/>
                  <a:pt x="53" y="19"/>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2" y="17"/>
                </a:cubicBezTo>
                <a:cubicBezTo>
                  <a:pt x="52" y="17"/>
                  <a:pt x="52" y="17"/>
                  <a:pt x="52" y="17"/>
                </a:cubicBezTo>
                <a:cubicBezTo>
                  <a:pt x="52" y="16"/>
                  <a:pt x="52" y="16"/>
                  <a:pt x="52" y="16"/>
                </a:cubicBezTo>
                <a:cubicBezTo>
                  <a:pt x="52" y="16"/>
                  <a:pt x="51" y="16"/>
                  <a:pt x="51" y="15"/>
                </a:cubicBezTo>
                <a:cubicBezTo>
                  <a:pt x="51" y="15"/>
                  <a:pt x="51" y="15"/>
                  <a:pt x="51" y="15"/>
                </a:cubicBezTo>
                <a:cubicBezTo>
                  <a:pt x="51" y="15"/>
                  <a:pt x="51" y="15"/>
                  <a:pt x="51" y="15"/>
                </a:cubicBezTo>
                <a:cubicBezTo>
                  <a:pt x="52" y="15"/>
                  <a:pt x="52" y="15"/>
                  <a:pt x="52" y="16"/>
                </a:cubicBezTo>
                <a:cubicBezTo>
                  <a:pt x="52" y="16"/>
                  <a:pt x="52" y="16"/>
                  <a:pt x="52" y="16"/>
                </a:cubicBezTo>
                <a:cubicBezTo>
                  <a:pt x="52" y="16"/>
                  <a:pt x="52" y="16"/>
                  <a:pt x="52" y="16"/>
                </a:cubicBezTo>
                <a:cubicBezTo>
                  <a:pt x="52" y="16"/>
                  <a:pt x="52" y="16"/>
                  <a:pt x="52" y="16"/>
                </a:cubicBezTo>
                <a:cubicBezTo>
                  <a:pt x="52" y="16"/>
                  <a:pt x="52" y="16"/>
                  <a:pt x="52" y="16"/>
                </a:cubicBezTo>
                <a:cubicBezTo>
                  <a:pt x="52" y="16"/>
                  <a:pt x="52" y="16"/>
                  <a:pt x="52" y="16"/>
                </a:cubicBezTo>
                <a:cubicBezTo>
                  <a:pt x="52" y="16"/>
                  <a:pt x="52" y="16"/>
                  <a:pt x="52" y="16"/>
                </a:cubicBezTo>
                <a:cubicBezTo>
                  <a:pt x="52" y="16"/>
                  <a:pt x="52" y="16"/>
                  <a:pt x="52" y="16"/>
                </a:cubicBezTo>
                <a:cubicBezTo>
                  <a:pt x="52" y="16"/>
                  <a:pt x="52" y="16"/>
                  <a:pt x="52" y="16"/>
                </a:cubicBezTo>
                <a:cubicBezTo>
                  <a:pt x="52" y="17"/>
                  <a:pt x="52" y="17"/>
                  <a:pt x="52" y="17"/>
                </a:cubicBezTo>
                <a:cubicBezTo>
                  <a:pt x="52" y="17"/>
                  <a:pt x="52" y="17"/>
                  <a:pt x="52" y="17"/>
                </a:cubicBezTo>
                <a:cubicBezTo>
                  <a:pt x="52" y="17"/>
                  <a:pt x="52" y="17"/>
                  <a:pt x="52" y="17"/>
                </a:cubicBezTo>
                <a:cubicBezTo>
                  <a:pt x="52" y="17"/>
                  <a:pt x="52" y="17"/>
                  <a:pt x="52" y="17"/>
                </a:cubicBezTo>
                <a:cubicBezTo>
                  <a:pt x="52" y="17"/>
                  <a:pt x="52" y="17"/>
                  <a:pt x="52" y="17"/>
                </a:cubicBezTo>
                <a:cubicBezTo>
                  <a:pt x="52" y="17"/>
                  <a:pt x="52" y="17"/>
                  <a:pt x="52" y="17"/>
                </a:cubicBezTo>
                <a:cubicBezTo>
                  <a:pt x="52" y="17"/>
                  <a:pt x="53" y="17"/>
                  <a:pt x="53" y="17"/>
                </a:cubicBezTo>
                <a:cubicBezTo>
                  <a:pt x="53" y="17"/>
                  <a:pt x="53" y="17"/>
                  <a:pt x="53" y="17"/>
                </a:cubicBezTo>
                <a:cubicBezTo>
                  <a:pt x="53" y="17"/>
                  <a:pt x="53" y="17"/>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9"/>
                  <a:pt x="54" y="19"/>
                </a:cubicBezTo>
                <a:cubicBezTo>
                  <a:pt x="54" y="19"/>
                  <a:pt x="54" y="19"/>
                  <a:pt x="54" y="19"/>
                </a:cubicBezTo>
                <a:cubicBezTo>
                  <a:pt x="54" y="19"/>
                  <a:pt x="54" y="19"/>
                  <a:pt x="54" y="19"/>
                </a:cubicBezTo>
                <a:cubicBezTo>
                  <a:pt x="54" y="19"/>
                  <a:pt x="54" y="19"/>
                  <a:pt x="54" y="19"/>
                </a:cubicBezTo>
                <a:cubicBezTo>
                  <a:pt x="54" y="19"/>
                  <a:pt x="54" y="19"/>
                  <a:pt x="54" y="19"/>
                </a:cubicBezTo>
                <a:cubicBezTo>
                  <a:pt x="54" y="19"/>
                  <a:pt x="54" y="19"/>
                  <a:pt x="54" y="19"/>
                </a:cubicBezTo>
                <a:cubicBezTo>
                  <a:pt x="54" y="19"/>
                  <a:pt x="54" y="19"/>
                  <a:pt x="54" y="19"/>
                </a:cubicBezTo>
                <a:cubicBezTo>
                  <a:pt x="54" y="19"/>
                  <a:pt x="54" y="19"/>
                  <a:pt x="54" y="19"/>
                </a:cubicBezTo>
                <a:cubicBezTo>
                  <a:pt x="54" y="19"/>
                  <a:pt x="54" y="19"/>
                  <a:pt x="54" y="19"/>
                </a:cubicBezTo>
                <a:cubicBezTo>
                  <a:pt x="54" y="19"/>
                  <a:pt x="54" y="19"/>
                  <a:pt x="54" y="20"/>
                </a:cubicBezTo>
                <a:cubicBezTo>
                  <a:pt x="54" y="20"/>
                  <a:pt x="54" y="20"/>
                  <a:pt x="54" y="20"/>
                </a:cubicBezTo>
                <a:cubicBezTo>
                  <a:pt x="54" y="20"/>
                  <a:pt x="54" y="20"/>
                  <a:pt x="54" y="20"/>
                </a:cubicBezTo>
                <a:cubicBezTo>
                  <a:pt x="54" y="20"/>
                  <a:pt x="54" y="20"/>
                  <a:pt x="54" y="20"/>
                </a:cubicBezTo>
                <a:cubicBezTo>
                  <a:pt x="54" y="20"/>
                  <a:pt x="54" y="20"/>
                  <a:pt x="54" y="20"/>
                </a:cubicBezTo>
                <a:cubicBezTo>
                  <a:pt x="54" y="20"/>
                  <a:pt x="54" y="20"/>
                  <a:pt x="55" y="20"/>
                </a:cubicBezTo>
                <a:cubicBezTo>
                  <a:pt x="55" y="20"/>
                  <a:pt x="55" y="20"/>
                  <a:pt x="55" y="20"/>
                </a:cubicBezTo>
                <a:cubicBezTo>
                  <a:pt x="55" y="20"/>
                  <a:pt x="55" y="20"/>
                  <a:pt x="55" y="20"/>
                </a:cubicBezTo>
                <a:cubicBezTo>
                  <a:pt x="55" y="21"/>
                  <a:pt x="55" y="21"/>
                  <a:pt x="55" y="21"/>
                </a:cubicBezTo>
                <a:cubicBezTo>
                  <a:pt x="55" y="21"/>
                  <a:pt x="55" y="21"/>
                  <a:pt x="55" y="21"/>
                </a:cubicBezTo>
                <a:cubicBezTo>
                  <a:pt x="55" y="21"/>
                  <a:pt x="55" y="21"/>
                  <a:pt x="55" y="21"/>
                </a:cubicBezTo>
                <a:cubicBezTo>
                  <a:pt x="55" y="21"/>
                  <a:pt x="55" y="21"/>
                  <a:pt x="55" y="22"/>
                </a:cubicBezTo>
                <a:cubicBezTo>
                  <a:pt x="55" y="22"/>
                  <a:pt x="55" y="22"/>
                  <a:pt x="56" y="22"/>
                </a:cubicBezTo>
                <a:cubicBezTo>
                  <a:pt x="56" y="22"/>
                  <a:pt x="56" y="22"/>
                  <a:pt x="56" y="22"/>
                </a:cubicBezTo>
                <a:cubicBezTo>
                  <a:pt x="56" y="22"/>
                  <a:pt x="56" y="22"/>
                  <a:pt x="56" y="22"/>
                </a:cubicBezTo>
                <a:cubicBezTo>
                  <a:pt x="56" y="21"/>
                  <a:pt x="55" y="20"/>
                  <a:pt x="55" y="20"/>
                </a:cubicBezTo>
                <a:cubicBezTo>
                  <a:pt x="55" y="19"/>
                  <a:pt x="55" y="19"/>
                  <a:pt x="55" y="19"/>
                </a:cubicBezTo>
                <a:close/>
                <a:moveTo>
                  <a:pt x="39" y="3"/>
                </a:moveTo>
                <a:cubicBezTo>
                  <a:pt x="39" y="3"/>
                  <a:pt x="39" y="3"/>
                  <a:pt x="38" y="3"/>
                </a:cubicBezTo>
                <a:cubicBezTo>
                  <a:pt x="38" y="3"/>
                  <a:pt x="38" y="3"/>
                  <a:pt x="38" y="3"/>
                </a:cubicBezTo>
                <a:cubicBezTo>
                  <a:pt x="38" y="3"/>
                  <a:pt x="38" y="3"/>
                  <a:pt x="38" y="3"/>
                </a:cubicBezTo>
                <a:cubicBezTo>
                  <a:pt x="38" y="3"/>
                  <a:pt x="39" y="3"/>
                  <a:pt x="39" y="3"/>
                </a:cubicBezTo>
                <a:cubicBezTo>
                  <a:pt x="39" y="4"/>
                  <a:pt x="39" y="4"/>
                  <a:pt x="39" y="4"/>
                </a:cubicBezTo>
                <a:cubicBezTo>
                  <a:pt x="39" y="4"/>
                  <a:pt x="39" y="4"/>
                  <a:pt x="39" y="4"/>
                </a:cubicBezTo>
                <a:cubicBezTo>
                  <a:pt x="39" y="4"/>
                  <a:pt x="39" y="4"/>
                  <a:pt x="39" y="4"/>
                </a:cubicBezTo>
                <a:cubicBezTo>
                  <a:pt x="39" y="4"/>
                  <a:pt x="39" y="4"/>
                  <a:pt x="39" y="4"/>
                </a:cubicBezTo>
                <a:cubicBezTo>
                  <a:pt x="39" y="4"/>
                  <a:pt x="39" y="4"/>
                  <a:pt x="39" y="4"/>
                </a:cubicBezTo>
                <a:cubicBezTo>
                  <a:pt x="39" y="4"/>
                  <a:pt x="39" y="4"/>
                  <a:pt x="39" y="4"/>
                </a:cubicBezTo>
                <a:cubicBezTo>
                  <a:pt x="39" y="4"/>
                  <a:pt x="39" y="4"/>
                  <a:pt x="39" y="4"/>
                </a:cubicBezTo>
                <a:cubicBezTo>
                  <a:pt x="38" y="4"/>
                  <a:pt x="38" y="4"/>
                  <a:pt x="38" y="4"/>
                </a:cubicBezTo>
                <a:cubicBezTo>
                  <a:pt x="38" y="4"/>
                  <a:pt x="38" y="4"/>
                  <a:pt x="38" y="4"/>
                </a:cubicBezTo>
                <a:cubicBezTo>
                  <a:pt x="38" y="4"/>
                  <a:pt x="38" y="4"/>
                  <a:pt x="38" y="4"/>
                </a:cubicBezTo>
                <a:cubicBezTo>
                  <a:pt x="38" y="5"/>
                  <a:pt x="38" y="5"/>
                  <a:pt x="38" y="5"/>
                </a:cubicBezTo>
                <a:cubicBezTo>
                  <a:pt x="39" y="5"/>
                  <a:pt x="39" y="5"/>
                  <a:pt x="39" y="5"/>
                </a:cubicBezTo>
                <a:cubicBezTo>
                  <a:pt x="39" y="5"/>
                  <a:pt x="39" y="5"/>
                  <a:pt x="39" y="5"/>
                </a:cubicBezTo>
                <a:cubicBezTo>
                  <a:pt x="40" y="5"/>
                  <a:pt x="40" y="5"/>
                  <a:pt x="40" y="5"/>
                </a:cubicBezTo>
                <a:cubicBezTo>
                  <a:pt x="40" y="5"/>
                  <a:pt x="40" y="5"/>
                  <a:pt x="40" y="5"/>
                </a:cubicBezTo>
                <a:cubicBezTo>
                  <a:pt x="40" y="5"/>
                  <a:pt x="40" y="5"/>
                  <a:pt x="40" y="5"/>
                </a:cubicBezTo>
                <a:cubicBezTo>
                  <a:pt x="40" y="5"/>
                  <a:pt x="40" y="5"/>
                  <a:pt x="40" y="5"/>
                </a:cubicBezTo>
                <a:cubicBezTo>
                  <a:pt x="40" y="5"/>
                  <a:pt x="40" y="5"/>
                  <a:pt x="40" y="5"/>
                </a:cubicBezTo>
                <a:cubicBezTo>
                  <a:pt x="40" y="5"/>
                  <a:pt x="40" y="5"/>
                  <a:pt x="40" y="5"/>
                </a:cubicBezTo>
                <a:cubicBezTo>
                  <a:pt x="40" y="4"/>
                  <a:pt x="40" y="4"/>
                  <a:pt x="40" y="4"/>
                </a:cubicBezTo>
                <a:cubicBezTo>
                  <a:pt x="40" y="4"/>
                  <a:pt x="40" y="4"/>
                  <a:pt x="40" y="4"/>
                </a:cubicBezTo>
                <a:cubicBezTo>
                  <a:pt x="39" y="4"/>
                  <a:pt x="39" y="4"/>
                  <a:pt x="39" y="4"/>
                </a:cubicBezTo>
                <a:cubicBezTo>
                  <a:pt x="39" y="4"/>
                  <a:pt x="39" y="4"/>
                  <a:pt x="39" y="4"/>
                </a:cubicBezTo>
                <a:cubicBezTo>
                  <a:pt x="39" y="4"/>
                  <a:pt x="39" y="4"/>
                  <a:pt x="39" y="4"/>
                </a:cubicBezTo>
                <a:cubicBezTo>
                  <a:pt x="39" y="4"/>
                  <a:pt x="39" y="4"/>
                  <a:pt x="39" y="4"/>
                </a:cubicBezTo>
                <a:cubicBezTo>
                  <a:pt x="40" y="4"/>
                  <a:pt x="40" y="4"/>
                  <a:pt x="40" y="4"/>
                </a:cubicBezTo>
                <a:cubicBezTo>
                  <a:pt x="40" y="4"/>
                  <a:pt x="40" y="4"/>
                  <a:pt x="40" y="3"/>
                </a:cubicBezTo>
                <a:cubicBezTo>
                  <a:pt x="40" y="3"/>
                  <a:pt x="40" y="3"/>
                  <a:pt x="40" y="3"/>
                </a:cubicBezTo>
                <a:cubicBezTo>
                  <a:pt x="40" y="3"/>
                  <a:pt x="40" y="3"/>
                  <a:pt x="40" y="3"/>
                </a:cubicBezTo>
                <a:cubicBezTo>
                  <a:pt x="40" y="3"/>
                  <a:pt x="40" y="3"/>
                  <a:pt x="40" y="3"/>
                </a:cubicBezTo>
                <a:cubicBezTo>
                  <a:pt x="40" y="3"/>
                  <a:pt x="40" y="3"/>
                  <a:pt x="40" y="3"/>
                </a:cubicBezTo>
                <a:cubicBezTo>
                  <a:pt x="40" y="3"/>
                  <a:pt x="40" y="3"/>
                  <a:pt x="40" y="3"/>
                </a:cubicBezTo>
                <a:cubicBezTo>
                  <a:pt x="40" y="3"/>
                  <a:pt x="40" y="3"/>
                  <a:pt x="40" y="3"/>
                </a:cubicBezTo>
                <a:cubicBezTo>
                  <a:pt x="39" y="3"/>
                  <a:pt x="39" y="3"/>
                  <a:pt x="39" y="3"/>
                </a:cubicBezTo>
                <a:cubicBezTo>
                  <a:pt x="39" y="3"/>
                  <a:pt x="39" y="3"/>
                  <a:pt x="39" y="3"/>
                </a:cubicBezTo>
                <a:cubicBezTo>
                  <a:pt x="39" y="3"/>
                  <a:pt x="39" y="3"/>
                  <a:pt x="39" y="3"/>
                </a:cubicBezTo>
                <a:cubicBezTo>
                  <a:pt x="39" y="3"/>
                  <a:pt x="39" y="3"/>
                  <a:pt x="39" y="3"/>
                </a:cubicBezTo>
                <a:close/>
                <a:moveTo>
                  <a:pt x="37" y="3"/>
                </a:moveTo>
                <a:cubicBezTo>
                  <a:pt x="37" y="3"/>
                  <a:pt x="37" y="3"/>
                  <a:pt x="37" y="3"/>
                </a:cubicBezTo>
                <a:cubicBezTo>
                  <a:pt x="37" y="3"/>
                  <a:pt x="37" y="3"/>
                  <a:pt x="37" y="3"/>
                </a:cubicBezTo>
                <a:cubicBezTo>
                  <a:pt x="37" y="3"/>
                  <a:pt x="37" y="3"/>
                  <a:pt x="37" y="3"/>
                </a:cubicBezTo>
                <a:cubicBezTo>
                  <a:pt x="37" y="3"/>
                  <a:pt x="37" y="3"/>
                  <a:pt x="37" y="3"/>
                </a:cubicBezTo>
                <a:cubicBezTo>
                  <a:pt x="37" y="3"/>
                  <a:pt x="37" y="3"/>
                  <a:pt x="37" y="3"/>
                </a:cubicBezTo>
                <a:cubicBezTo>
                  <a:pt x="36" y="3"/>
                  <a:pt x="36" y="3"/>
                  <a:pt x="36" y="3"/>
                </a:cubicBezTo>
                <a:cubicBezTo>
                  <a:pt x="36" y="3"/>
                  <a:pt x="36" y="3"/>
                  <a:pt x="36" y="3"/>
                </a:cubicBezTo>
                <a:cubicBezTo>
                  <a:pt x="36" y="3"/>
                  <a:pt x="36" y="3"/>
                  <a:pt x="36" y="3"/>
                </a:cubicBezTo>
                <a:cubicBezTo>
                  <a:pt x="36" y="3"/>
                  <a:pt x="36" y="3"/>
                  <a:pt x="36" y="3"/>
                </a:cubicBezTo>
                <a:cubicBezTo>
                  <a:pt x="36" y="3"/>
                  <a:pt x="36" y="3"/>
                  <a:pt x="36" y="3"/>
                </a:cubicBezTo>
                <a:cubicBezTo>
                  <a:pt x="36" y="3"/>
                  <a:pt x="36" y="3"/>
                  <a:pt x="36" y="3"/>
                </a:cubicBezTo>
                <a:cubicBezTo>
                  <a:pt x="36" y="3"/>
                  <a:pt x="36" y="3"/>
                  <a:pt x="36" y="3"/>
                </a:cubicBezTo>
                <a:cubicBezTo>
                  <a:pt x="36" y="3"/>
                  <a:pt x="36" y="3"/>
                  <a:pt x="36" y="3"/>
                </a:cubicBezTo>
                <a:cubicBezTo>
                  <a:pt x="36" y="3"/>
                  <a:pt x="36" y="3"/>
                  <a:pt x="36" y="3"/>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7" y="5"/>
                </a:cubicBezTo>
                <a:cubicBezTo>
                  <a:pt x="37" y="5"/>
                  <a:pt x="37" y="5"/>
                  <a:pt x="37" y="5"/>
                </a:cubicBezTo>
                <a:cubicBezTo>
                  <a:pt x="37" y="5"/>
                  <a:pt x="37" y="5"/>
                  <a:pt x="37" y="5"/>
                </a:cubicBezTo>
                <a:cubicBezTo>
                  <a:pt x="37" y="5"/>
                  <a:pt x="37" y="5"/>
                  <a:pt x="37" y="5"/>
                </a:cubicBezTo>
                <a:cubicBezTo>
                  <a:pt x="37" y="5"/>
                  <a:pt x="38" y="5"/>
                  <a:pt x="38" y="5"/>
                </a:cubicBezTo>
                <a:cubicBezTo>
                  <a:pt x="38" y="5"/>
                  <a:pt x="38" y="5"/>
                  <a:pt x="38" y="5"/>
                </a:cubicBezTo>
                <a:cubicBezTo>
                  <a:pt x="38" y="5"/>
                  <a:pt x="38" y="4"/>
                  <a:pt x="38" y="4"/>
                </a:cubicBezTo>
                <a:cubicBezTo>
                  <a:pt x="38" y="4"/>
                  <a:pt x="38" y="4"/>
                  <a:pt x="38" y="4"/>
                </a:cubicBezTo>
                <a:cubicBezTo>
                  <a:pt x="38" y="4"/>
                  <a:pt x="38" y="4"/>
                  <a:pt x="38" y="4"/>
                </a:cubicBezTo>
                <a:cubicBezTo>
                  <a:pt x="38" y="4"/>
                  <a:pt x="38" y="4"/>
                  <a:pt x="38" y="4"/>
                </a:cubicBezTo>
                <a:cubicBezTo>
                  <a:pt x="38" y="4"/>
                  <a:pt x="38" y="4"/>
                  <a:pt x="38" y="3"/>
                </a:cubicBezTo>
                <a:cubicBezTo>
                  <a:pt x="38" y="3"/>
                  <a:pt x="38" y="3"/>
                  <a:pt x="38" y="3"/>
                </a:cubicBezTo>
                <a:cubicBezTo>
                  <a:pt x="38" y="3"/>
                  <a:pt x="38" y="3"/>
                  <a:pt x="38" y="3"/>
                </a:cubicBezTo>
                <a:cubicBezTo>
                  <a:pt x="38" y="3"/>
                  <a:pt x="38" y="3"/>
                  <a:pt x="38" y="3"/>
                </a:cubicBezTo>
                <a:cubicBezTo>
                  <a:pt x="38" y="3"/>
                  <a:pt x="38" y="3"/>
                  <a:pt x="38" y="3"/>
                </a:cubicBezTo>
                <a:cubicBezTo>
                  <a:pt x="38" y="3"/>
                  <a:pt x="38" y="3"/>
                  <a:pt x="38" y="3"/>
                </a:cubicBezTo>
                <a:cubicBezTo>
                  <a:pt x="38" y="3"/>
                  <a:pt x="38" y="3"/>
                  <a:pt x="38" y="3"/>
                </a:cubicBezTo>
                <a:cubicBezTo>
                  <a:pt x="38" y="3"/>
                  <a:pt x="38" y="3"/>
                  <a:pt x="38" y="3"/>
                </a:cubicBezTo>
                <a:cubicBezTo>
                  <a:pt x="38" y="3"/>
                  <a:pt x="38" y="3"/>
                  <a:pt x="38" y="3"/>
                </a:cubicBezTo>
                <a:cubicBezTo>
                  <a:pt x="38" y="3"/>
                  <a:pt x="38" y="2"/>
                  <a:pt x="38" y="2"/>
                </a:cubicBezTo>
                <a:cubicBezTo>
                  <a:pt x="38" y="2"/>
                  <a:pt x="38"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6" y="2"/>
                  <a:pt x="36" y="2"/>
                  <a:pt x="36" y="2"/>
                </a:cubicBezTo>
                <a:cubicBezTo>
                  <a:pt x="36" y="2"/>
                  <a:pt x="36" y="2"/>
                  <a:pt x="36" y="2"/>
                </a:cubicBezTo>
                <a:cubicBezTo>
                  <a:pt x="36" y="2"/>
                  <a:pt x="36" y="2"/>
                  <a:pt x="36" y="2"/>
                </a:cubicBezTo>
                <a:cubicBezTo>
                  <a:pt x="36" y="2"/>
                  <a:pt x="36" y="2"/>
                  <a:pt x="36" y="3"/>
                </a:cubicBezTo>
                <a:cubicBezTo>
                  <a:pt x="36" y="3"/>
                  <a:pt x="36" y="3"/>
                  <a:pt x="36" y="3"/>
                </a:cubicBezTo>
                <a:cubicBezTo>
                  <a:pt x="37" y="3"/>
                  <a:pt x="37" y="3"/>
                  <a:pt x="37" y="3"/>
                </a:cubicBezTo>
                <a:cubicBezTo>
                  <a:pt x="37" y="3"/>
                  <a:pt x="37" y="3"/>
                  <a:pt x="37" y="3"/>
                </a:cubicBezTo>
                <a:close/>
                <a:moveTo>
                  <a:pt x="55" y="38"/>
                </a:moveTo>
                <a:cubicBezTo>
                  <a:pt x="56" y="38"/>
                  <a:pt x="56" y="38"/>
                  <a:pt x="56" y="37"/>
                </a:cubicBezTo>
                <a:cubicBezTo>
                  <a:pt x="56" y="37"/>
                  <a:pt x="56" y="37"/>
                  <a:pt x="56" y="37"/>
                </a:cubicBezTo>
                <a:cubicBezTo>
                  <a:pt x="56" y="37"/>
                  <a:pt x="56" y="37"/>
                  <a:pt x="56" y="37"/>
                </a:cubicBezTo>
                <a:cubicBezTo>
                  <a:pt x="56" y="37"/>
                  <a:pt x="56" y="37"/>
                  <a:pt x="56" y="37"/>
                </a:cubicBezTo>
                <a:cubicBezTo>
                  <a:pt x="56" y="37"/>
                  <a:pt x="56" y="37"/>
                  <a:pt x="56" y="37"/>
                </a:cubicBezTo>
                <a:cubicBezTo>
                  <a:pt x="56" y="37"/>
                  <a:pt x="56" y="37"/>
                  <a:pt x="56"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5" y="38"/>
                  <a:pt x="55" y="38"/>
                </a:cubicBezTo>
                <a:cubicBezTo>
                  <a:pt x="55" y="38"/>
                  <a:pt x="55" y="38"/>
                  <a:pt x="55" y="38"/>
                </a:cubicBezTo>
                <a:cubicBezTo>
                  <a:pt x="55" y="38"/>
                  <a:pt x="54" y="38"/>
                  <a:pt x="54" y="38"/>
                </a:cubicBezTo>
                <a:cubicBezTo>
                  <a:pt x="54" y="38"/>
                  <a:pt x="54" y="38"/>
                  <a:pt x="54" y="38"/>
                </a:cubicBezTo>
                <a:cubicBezTo>
                  <a:pt x="54" y="38"/>
                  <a:pt x="54" y="38"/>
                  <a:pt x="54" y="38"/>
                </a:cubicBezTo>
                <a:cubicBezTo>
                  <a:pt x="54" y="38"/>
                  <a:pt x="54" y="39"/>
                  <a:pt x="54" y="39"/>
                </a:cubicBezTo>
                <a:cubicBezTo>
                  <a:pt x="54" y="39"/>
                  <a:pt x="54" y="39"/>
                  <a:pt x="54" y="39"/>
                </a:cubicBezTo>
                <a:cubicBezTo>
                  <a:pt x="54" y="39"/>
                  <a:pt x="54" y="39"/>
                  <a:pt x="54" y="39"/>
                </a:cubicBezTo>
                <a:cubicBezTo>
                  <a:pt x="54" y="39"/>
                  <a:pt x="54" y="39"/>
                  <a:pt x="54" y="39"/>
                </a:cubicBezTo>
                <a:cubicBezTo>
                  <a:pt x="54" y="40"/>
                  <a:pt x="54" y="40"/>
                  <a:pt x="54" y="40"/>
                </a:cubicBezTo>
                <a:cubicBezTo>
                  <a:pt x="54" y="40"/>
                  <a:pt x="54" y="41"/>
                  <a:pt x="54" y="41"/>
                </a:cubicBezTo>
                <a:cubicBezTo>
                  <a:pt x="54" y="41"/>
                  <a:pt x="54" y="41"/>
                  <a:pt x="54" y="41"/>
                </a:cubicBezTo>
                <a:cubicBezTo>
                  <a:pt x="54" y="41"/>
                  <a:pt x="54" y="41"/>
                  <a:pt x="54" y="41"/>
                </a:cubicBezTo>
                <a:cubicBezTo>
                  <a:pt x="54" y="41"/>
                  <a:pt x="54" y="41"/>
                  <a:pt x="54" y="41"/>
                </a:cubicBezTo>
                <a:cubicBezTo>
                  <a:pt x="55" y="41"/>
                  <a:pt x="55" y="40"/>
                  <a:pt x="55" y="40"/>
                </a:cubicBezTo>
                <a:cubicBezTo>
                  <a:pt x="55" y="40"/>
                  <a:pt x="55" y="40"/>
                  <a:pt x="55" y="40"/>
                </a:cubicBezTo>
                <a:cubicBezTo>
                  <a:pt x="55" y="40"/>
                  <a:pt x="55" y="40"/>
                  <a:pt x="55" y="40"/>
                </a:cubicBezTo>
                <a:cubicBezTo>
                  <a:pt x="55" y="40"/>
                  <a:pt x="55" y="40"/>
                  <a:pt x="55" y="40"/>
                </a:cubicBezTo>
                <a:cubicBezTo>
                  <a:pt x="55" y="40"/>
                  <a:pt x="55" y="39"/>
                  <a:pt x="55" y="39"/>
                </a:cubicBezTo>
                <a:cubicBezTo>
                  <a:pt x="55" y="39"/>
                  <a:pt x="55" y="39"/>
                  <a:pt x="55" y="39"/>
                </a:cubicBezTo>
                <a:cubicBezTo>
                  <a:pt x="55" y="39"/>
                  <a:pt x="55" y="39"/>
                  <a:pt x="55" y="39"/>
                </a:cubicBezTo>
                <a:cubicBezTo>
                  <a:pt x="55" y="39"/>
                  <a:pt x="55" y="39"/>
                  <a:pt x="55" y="39"/>
                </a:cubicBezTo>
                <a:cubicBezTo>
                  <a:pt x="55" y="39"/>
                  <a:pt x="55" y="39"/>
                  <a:pt x="55" y="39"/>
                </a:cubicBezTo>
                <a:cubicBezTo>
                  <a:pt x="55" y="39"/>
                  <a:pt x="55" y="39"/>
                  <a:pt x="55" y="39"/>
                </a:cubicBezTo>
                <a:cubicBezTo>
                  <a:pt x="55" y="39"/>
                  <a:pt x="55" y="39"/>
                  <a:pt x="55" y="39"/>
                </a:cubicBezTo>
                <a:cubicBezTo>
                  <a:pt x="55" y="39"/>
                  <a:pt x="55" y="38"/>
                  <a:pt x="55" y="38"/>
                </a:cubicBezTo>
                <a:cubicBezTo>
                  <a:pt x="55" y="38"/>
                  <a:pt x="55" y="38"/>
                  <a:pt x="55" y="38"/>
                </a:cubicBezTo>
                <a:cubicBezTo>
                  <a:pt x="55" y="38"/>
                  <a:pt x="55" y="38"/>
                  <a:pt x="55" y="38"/>
                </a:cubicBezTo>
                <a:close/>
              </a:path>
            </a:pathLst>
          </a:custGeom>
          <a:solidFill>
            <a:sysClr val="window" lastClr="FFFFFF">
              <a:lumMod val="95000"/>
            </a:sysClr>
          </a:solidFill>
          <a:ln>
            <a:noFill/>
          </a:ln>
        </p:spPr>
        <p:txBody>
          <a:bodyPr vert="horz" wrap="square" lIns="113921" tIns="56960" rIns="113921" bIns="5696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pitchFamily="34" charset="0"/>
              <a:ea typeface="宋体" panose="02010600030101010101" pitchFamily="2" charset="-122"/>
            </a:endParaRPr>
          </a:p>
        </p:txBody>
      </p:sp>
      <p:sp>
        <p:nvSpPr>
          <p:cNvPr id="16" name="Rectangle: Rounded Corners 15">
            <a:extLst>
              <a:ext uri="{FF2B5EF4-FFF2-40B4-BE49-F238E27FC236}">
                <a16:creationId xmlns:a16="http://schemas.microsoft.com/office/drawing/2014/main" id="{A2CF2FAD-6A31-F0C1-BF9B-F8DDF793B4AA}"/>
              </a:ext>
            </a:extLst>
          </p:cNvPr>
          <p:cNvSpPr/>
          <p:nvPr userDrawn="1"/>
        </p:nvSpPr>
        <p:spPr>
          <a:xfrm>
            <a:off x="899274" y="4060953"/>
            <a:ext cx="2102543" cy="2282066"/>
          </a:xfrm>
          <a:prstGeom prst="roundRect">
            <a:avLst/>
          </a:prstGeom>
          <a:solidFill>
            <a:srgbClr val="2EA7E0"/>
          </a:solid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lang="zh-CN" altLang="en-US"/>
          </a:p>
        </p:txBody>
      </p:sp>
      <p:sp>
        <p:nvSpPr>
          <p:cNvPr id="19" name="Freeform 6">
            <a:extLst>
              <a:ext uri="{FF2B5EF4-FFF2-40B4-BE49-F238E27FC236}">
                <a16:creationId xmlns:a16="http://schemas.microsoft.com/office/drawing/2014/main" id="{D8C16336-CCA3-E8DB-64C8-26A84D0385F5}"/>
              </a:ext>
            </a:extLst>
          </p:cNvPr>
          <p:cNvSpPr>
            <a:spLocks noEditPoints="1"/>
          </p:cNvSpPr>
          <p:nvPr userDrawn="1"/>
        </p:nvSpPr>
        <p:spPr bwMode="auto">
          <a:xfrm>
            <a:off x="963403" y="4483370"/>
            <a:ext cx="1932380" cy="1364593"/>
          </a:xfrm>
          <a:custGeom>
            <a:avLst/>
            <a:gdLst>
              <a:gd name="T0" fmla="*/ 107 w 165"/>
              <a:gd name="T1" fmla="*/ 104 h 104"/>
              <a:gd name="T2" fmla="*/ 124 w 165"/>
              <a:gd name="T3" fmla="*/ 104 h 104"/>
              <a:gd name="T4" fmla="*/ 124 w 165"/>
              <a:gd name="T5" fmla="*/ 45 h 104"/>
              <a:gd name="T6" fmla="*/ 107 w 165"/>
              <a:gd name="T7" fmla="*/ 61 h 104"/>
              <a:gd name="T8" fmla="*/ 107 w 165"/>
              <a:gd name="T9" fmla="*/ 104 h 104"/>
              <a:gd name="T10" fmla="*/ 132 w 165"/>
              <a:gd name="T11" fmla="*/ 104 h 104"/>
              <a:gd name="T12" fmla="*/ 149 w 165"/>
              <a:gd name="T13" fmla="*/ 104 h 104"/>
              <a:gd name="T14" fmla="*/ 149 w 165"/>
              <a:gd name="T15" fmla="*/ 22 h 104"/>
              <a:gd name="T16" fmla="*/ 132 w 165"/>
              <a:gd name="T17" fmla="*/ 38 h 104"/>
              <a:gd name="T18" fmla="*/ 132 w 165"/>
              <a:gd name="T19" fmla="*/ 104 h 104"/>
              <a:gd name="T20" fmla="*/ 161 w 165"/>
              <a:gd name="T21" fmla="*/ 0 h 104"/>
              <a:gd name="T22" fmla="*/ 164 w 165"/>
              <a:gd name="T23" fmla="*/ 4 h 104"/>
              <a:gd name="T24" fmla="*/ 164 w 165"/>
              <a:gd name="T25" fmla="*/ 5 h 104"/>
              <a:gd name="T26" fmla="*/ 161 w 165"/>
              <a:gd name="T27" fmla="*/ 15 h 104"/>
              <a:gd name="T28" fmla="*/ 161 w 165"/>
              <a:gd name="T29" fmla="*/ 16 h 104"/>
              <a:gd name="T30" fmla="*/ 156 w 165"/>
              <a:gd name="T31" fmla="*/ 17 h 104"/>
              <a:gd name="T32" fmla="*/ 155 w 165"/>
              <a:gd name="T33" fmla="*/ 17 h 104"/>
              <a:gd name="T34" fmla="*/ 153 w 165"/>
              <a:gd name="T35" fmla="*/ 14 h 104"/>
              <a:gd name="T36" fmla="*/ 103 w 165"/>
              <a:gd name="T37" fmla="*/ 61 h 104"/>
              <a:gd name="T38" fmla="*/ 87 w 165"/>
              <a:gd name="T39" fmla="*/ 44 h 104"/>
              <a:gd name="T40" fmla="*/ 74 w 165"/>
              <a:gd name="T41" fmla="*/ 30 h 104"/>
              <a:gd name="T42" fmla="*/ 3 w 165"/>
              <a:gd name="T43" fmla="*/ 96 h 104"/>
              <a:gd name="T44" fmla="*/ 0 w 165"/>
              <a:gd name="T45" fmla="*/ 93 h 104"/>
              <a:gd name="T46" fmla="*/ 74 w 165"/>
              <a:gd name="T47" fmla="*/ 24 h 104"/>
              <a:gd name="T48" fmla="*/ 87 w 165"/>
              <a:gd name="T49" fmla="*/ 37 h 104"/>
              <a:gd name="T50" fmla="*/ 103 w 165"/>
              <a:gd name="T51" fmla="*/ 55 h 104"/>
              <a:gd name="T52" fmla="*/ 150 w 165"/>
              <a:gd name="T53" fmla="*/ 11 h 104"/>
              <a:gd name="T54" fmla="*/ 148 w 165"/>
              <a:gd name="T55" fmla="*/ 9 h 104"/>
              <a:gd name="T56" fmla="*/ 147 w 165"/>
              <a:gd name="T57" fmla="*/ 8 h 104"/>
              <a:gd name="T58" fmla="*/ 149 w 165"/>
              <a:gd name="T59" fmla="*/ 3 h 104"/>
              <a:gd name="T60" fmla="*/ 150 w 165"/>
              <a:gd name="T61" fmla="*/ 3 h 104"/>
              <a:gd name="T62" fmla="*/ 160 w 165"/>
              <a:gd name="T63" fmla="*/ 1 h 104"/>
              <a:gd name="T64" fmla="*/ 161 w 165"/>
              <a:gd name="T65" fmla="*/ 0 h 104"/>
              <a:gd name="T66" fmla="*/ 7 w 165"/>
              <a:gd name="T67" fmla="*/ 104 h 104"/>
              <a:gd name="T68" fmla="*/ 24 w 165"/>
              <a:gd name="T69" fmla="*/ 104 h 104"/>
              <a:gd name="T70" fmla="*/ 24 w 165"/>
              <a:gd name="T71" fmla="*/ 81 h 104"/>
              <a:gd name="T72" fmla="*/ 7 w 165"/>
              <a:gd name="T73" fmla="*/ 97 h 104"/>
              <a:gd name="T74" fmla="*/ 7 w 165"/>
              <a:gd name="T75" fmla="*/ 104 h 104"/>
              <a:gd name="T76" fmla="*/ 32 w 165"/>
              <a:gd name="T77" fmla="*/ 104 h 104"/>
              <a:gd name="T78" fmla="*/ 49 w 165"/>
              <a:gd name="T79" fmla="*/ 104 h 104"/>
              <a:gd name="T80" fmla="*/ 49 w 165"/>
              <a:gd name="T81" fmla="*/ 58 h 104"/>
              <a:gd name="T82" fmla="*/ 32 w 165"/>
              <a:gd name="T83" fmla="*/ 74 h 104"/>
              <a:gd name="T84" fmla="*/ 32 w 165"/>
              <a:gd name="T85" fmla="*/ 104 h 104"/>
              <a:gd name="T86" fmla="*/ 57 w 165"/>
              <a:gd name="T87" fmla="*/ 50 h 104"/>
              <a:gd name="T88" fmla="*/ 57 w 165"/>
              <a:gd name="T89" fmla="*/ 104 h 104"/>
              <a:gd name="T90" fmla="*/ 74 w 165"/>
              <a:gd name="T91" fmla="*/ 104 h 104"/>
              <a:gd name="T92" fmla="*/ 74 w 165"/>
              <a:gd name="T93" fmla="*/ 34 h 104"/>
              <a:gd name="T94" fmla="*/ 74 w 165"/>
              <a:gd name="T95" fmla="*/ 34 h 104"/>
              <a:gd name="T96" fmla="*/ 57 w 165"/>
              <a:gd name="T97" fmla="*/ 50 h 104"/>
              <a:gd name="T98" fmla="*/ 82 w 165"/>
              <a:gd name="T99" fmla="*/ 43 h 104"/>
              <a:gd name="T100" fmla="*/ 82 w 165"/>
              <a:gd name="T101" fmla="*/ 104 h 104"/>
              <a:gd name="T102" fmla="*/ 87 w 165"/>
              <a:gd name="T103" fmla="*/ 104 h 104"/>
              <a:gd name="T104" fmla="*/ 99 w 165"/>
              <a:gd name="T105" fmla="*/ 104 h 104"/>
              <a:gd name="T106" fmla="*/ 99 w 165"/>
              <a:gd name="T107" fmla="*/ 61 h 104"/>
              <a:gd name="T108" fmla="*/ 87 w 165"/>
              <a:gd name="T109" fmla="*/ 48 h 104"/>
              <a:gd name="T110" fmla="*/ 82 w 165"/>
              <a:gd name="T111" fmla="*/ 43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65" h="104">
                <a:moveTo>
                  <a:pt x="107" y="104"/>
                </a:moveTo>
                <a:cubicBezTo>
                  <a:pt x="124" y="104"/>
                  <a:pt x="124" y="104"/>
                  <a:pt x="124" y="104"/>
                </a:cubicBezTo>
                <a:cubicBezTo>
                  <a:pt x="124" y="45"/>
                  <a:pt x="124" y="45"/>
                  <a:pt x="124" y="45"/>
                </a:cubicBezTo>
                <a:cubicBezTo>
                  <a:pt x="107" y="61"/>
                  <a:pt x="107" y="61"/>
                  <a:pt x="107" y="61"/>
                </a:cubicBezTo>
                <a:cubicBezTo>
                  <a:pt x="107" y="104"/>
                  <a:pt x="107" y="104"/>
                  <a:pt x="107" y="104"/>
                </a:cubicBezTo>
                <a:close/>
                <a:moveTo>
                  <a:pt x="132" y="104"/>
                </a:moveTo>
                <a:cubicBezTo>
                  <a:pt x="149" y="104"/>
                  <a:pt x="149" y="104"/>
                  <a:pt x="149" y="104"/>
                </a:cubicBezTo>
                <a:cubicBezTo>
                  <a:pt x="149" y="22"/>
                  <a:pt x="149" y="22"/>
                  <a:pt x="149" y="22"/>
                </a:cubicBezTo>
                <a:cubicBezTo>
                  <a:pt x="132" y="38"/>
                  <a:pt x="132" y="38"/>
                  <a:pt x="132" y="38"/>
                </a:cubicBezTo>
                <a:cubicBezTo>
                  <a:pt x="132" y="104"/>
                  <a:pt x="132" y="104"/>
                  <a:pt x="132" y="104"/>
                </a:cubicBezTo>
                <a:close/>
                <a:moveTo>
                  <a:pt x="161" y="0"/>
                </a:moveTo>
                <a:cubicBezTo>
                  <a:pt x="164" y="0"/>
                  <a:pt x="165" y="2"/>
                  <a:pt x="164" y="4"/>
                </a:cubicBezTo>
                <a:cubicBezTo>
                  <a:pt x="164" y="5"/>
                  <a:pt x="164" y="5"/>
                  <a:pt x="164" y="5"/>
                </a:cubicBezTo>
                <a:cubicBezTo>
                  <a:pt x="163" y="8"/>
                  <a:pt x="162" y="12"/>
                  <a:pt x="161" y="15"/>
                </a:cubicBezTo>
                <a:cubicBezTo>
                  <a:pt x="161" y="16"/>
                  <a:pt x="161" y="16"/>
                  <a:pt x="161" y="16"/>
                </a:cubicBezTo>
                <a:cubicBezTo>
                  <a:pt x="160" y="19"/>
                  <a:pt x="158" y="19"/>
                  <a:pt x="156" y="17"/>
                </a:cubicBezTo>
                <a:cubicBezTo>
                  <a:pt x="155" y="17"/>
                  <a:pt x="155" y="17"/>
                  <a:pt x="155" y="17"/>
                </a:cubicBezTo>
                <a:cubicBezTo>
                  <a:pt x="154" y="16"/>
                  <a:pt x="154" y="15"/>
                  <a:pt x="153" y="14"/>
                </a:cubicBezTo>
                <a:cubicBezTo>
                  <a:pt x="103" y="61"/>
                  <a:pt x="103" y="61"/>
                  <a:pt x="103" y="61"/>
                </a:cubicBezTo>
                <a:cubicBezTo>
                  <a:pt x="87" y="44"/>
                  <a:pt x="87" y="44"/>
                  <a:pt x="87" y="44"/>
                </a:cubicBezTo>
                <a:cubicBezTo>
                  <a:pt x="74" y="30"/>
                  <a:pt x="74" y="30"/>
                  <a:pt x="74" y="30"/>
                </a:cubicBezTo>
                <a:cubicBezTo>
                  <a:pt x="3" y="96"/>
                  <a:pt x="3" y="96"/>
                  <a:pt x="3" y="96"/>
                </a:cubicBezTo>
                <a:cubicBezTo>
                  <a:pt x="0" y="93"/>
                  <a:pt x="0" y="93"/>
                  <a:pt x="0" y="93"/>
                </a:cubicBezTo>
                <a:cubicBezTo>
                  <a:pt x="74" y="24"/>
                  <a:pt x="74" y="24"/>
                  <a:pt x="74" y="24"/>
                </a:cubicBezTo>
                <a:cubicBezTo>
                  <a:pt x="87" y="37"/>
                  <a:pt x="87" y="37"/>
                  <a:pt x="87" y="37"/>
                </a:cubicBezTo>
                <a:cubicBezTo>
                  <a:pt x="103" y="55"/>
                  <a:pt x="103" y="55"/>
                  <a:pt x="103" y="55"/>
                </a:cubicBezTo>
                <a:cubicBezTo>
                  <a:pt x="150" y="11"/>
                  <a:pt x="150" y="11"/>
                  <a:pt x="150" y="11"/>
                </a:cubicBezTo>
                <a:cubicBezTo>
                  <a:pt x="149" y="10"/>
                  <a:pt x="148" y="9"/>
                  <a:pt x="148" y="9"/>
                </a:cubicBezTo>
                <a:cubicBezTo>
                  <a:pt x="147" y="8"/>
                  <a:pt x="147" y="8"/>
                  <a:pt x="147" y="8"/>
                </a:cubicBezTo>
                <a:cubicBezTo>
                  <a:pt x="145" y="6"/>
                  <a:pt x="146" y="4"/>
                  <a:pt x="149" y="3"/>
                </a:cubicBezTo>
                <a:cubicBezTo>
                  <a:pt x="150" y="3"/>
                  <a:pt x="150" y="3"/>
                  <a:pt x="150" y="3"/>
                </a:cubicBezTo>
                <a:cubicBezTo>
                  <a:pt x="152" y="2"/>
                  <a:pt x="157" y="1"/>
                  <a:pt x="160" y="1"/>
                </a:cubicBezTo>
                <a:cubicBezTo>
                  <a:pt x="161" y="0"/>
                  <a:pt x="161" y="0"/>
                  <a:pt x="161" y="0"/>
                </a:cubicBezTo>
                <a:close/>
                <a:moveTo>
                  <a:pt x="7" y="104"/>
                </a:moveTo>
                <a:cubicBezTo>
                  <a:pt x="24" y="104"/>
                  <a:pt x="24" y="104"/>
                  <a:pt x="24" y="104"/>
                </a:cubicBezTo>
                <a:cubicBezTo>
                  <a:pt x="24" y="81"/>
                  <a:pt x="24" y="81"/>
                  <a:pt x="24" y="81"/>
                </a:cubicBezTo>
                <a:cubicBezTo>
                  <a:pt x="7" y="97"/>
                  <a:pt x="7" y="97"/>
                  <a:pt x="7" y="97"/>
                </a:cubicBezTo>
                <a:cubicBezTo>
                  <a:pt x="7" y="104"/>
                  <a:pt x="7" y="104"/>
                  <a:pt x="7" y="104"/>
                </a:cubicBezTo>
                <a:close/>
                <a:moveTo>
                  <a:pt x="32" y="104"/>
                </a:moveTo>
                <a:cubicBezTo>
                  <a:pt x="49" y="104"/>
                  <a:pt x="49" y="104"/>
                  <a:pt x="49" y="104"/>
                </a:cubicBezTo>
                <a:cubicBezTo>
                  <a:pt x="49" y="58"/>
                  <a:pt x="49" y="58"/>
                  <a:pt x="49" y="58"/>
                </a:cubicBezTo>
                <a:cubicBezTo>
                  <a:pt x="32" y="74"/>
                  <a:pt x="32" y="74"/>
                  <a:pt x="32" y="74"/>
                </a:cubicBezTo>
                <a:cubicBezTo>
                  <a:pt x="32" y="104"/>
                  <a:pt x="32" y="104"/>
                  <a:pt x="32" y="104"/>
                </a:cubicBezTo>
                <a:close/>
                <a:moveTo>
                  <a:pt x="57" y="50"/>
                </a:moveTo>
                <a:cubicBezTo>
                  <a:pt x="57" y="104"/>
                  <a:pt x="57" y="104"/>
                  <a:pt x="57" y="104"/>
                </a:cubicBezTo>
                <a:cubicBezTo>
                  <a:pt x="74" y="104"/>
                  <a:pt x="74" y="104"/>
                  <a:pt x="74" y="104"/>
                </a:cubicBezTo>
                <a:cubicBezTo>
                  <a:pt x="74" y="34"/>
                  <a:pt x="74" y="34"/>
                  <a:pt x="74" y="34"/>
                </a:cubicBezTo>
                <a:cubicBezTo>
                  <a:pt x="74" y="34"/>
                  <a:pt x="74" y="34"/>
                  <a:pt x="74" y="34"/>
                </a:cubicBezTo>
                <a:cubicBezTo>
                  <a:pt x="57" y="50"/>
                  <a:pt x="57" y="50"/>
                  <a:pt x="57" y="50"/>
                </a:cubicBezTo>
                <a:close/>
                <a:moveTo>
                  <a:pt x="82" y="43"/>
                </a:moveTo>
                <a:cubicBezTo>
                  <a:pt x="82" y="104"/>
                  <a:pt x="82" y="104"/>
                  <a:pt x="82" y="104"/>
                </a:cubicBezTo>
                <a:cubicBezTo>
                  <a:pt x="87" y="104"/>
                  <a:pt x="87" y="104"/>
                  <a:pt x="87" y="104"/>
                </a:cubicBezTo>
                <a:cubicBezTo>
                  <a:pt x="99" y="104"/>
                  <a:pt x="99" y="104"/>
                  <a:pt x="99" y="104"/>
                </a:cubicBezTo>
                <a:cubicBezTo>
                  <a:pt x="99" y="61"/>
                  <a:pt x="99" y="61"/>
                  <a:pt x="99" y="61"/>
                </a:cubicBezTo>
                <a:cubicBezTo>
                  <a:pt x="87" y="48"/>
                  <a:pt x="87" y="48"/>
                  <a:pt x="87" y="48"/>
                </a:cubicBezTo>
                <a:lnTo>
                  <a:pt x="82" y="43"/>
                </a:lnTo>
                <a:close/>
              </a:path>
            </a:pathLst>
          </a:custGeom>
          <a:solidFill>
            <a:sysClr val="window" lastClr="FFFFFF">
              <a:lumMod val="95000"/>
            </a:sysClr>
          </a:solidFill>
          <a:ln>
            <a:noFill/>
          </a:ln>
        </p:spPr>
        <p:txBody>
          <a:bodyPr vert="horz" wrap="square" lIns="128580" tIns="64290" rIns="128580" bIns="6429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2144254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Title Only - With Background">
    <p:spTree>
      <p:nvGrpSpPr>
        <p:cNvPr id="1" name=""/>
        <p:cNvGrpSpPr/>
        <p:nvPr/>
      </p:nvGrpSpPr>
      <p:grpSpPr>
        <a:xfrm>
          <a:off x="0" y="0"/>
          <a:ext cx="0" cy="0"/>
          <a:chOff x="0" y="0"/>
          <a:chExt cx="0" cy="0"/>
        </a:xfrm>
      </p:grpSpPr>
      <p:sp>
        <p:nvSpPr>
          <p:cNvPr id="9" name="Title 28"/>
          <p:cNvSpPr>
            <a:spLocks noGrp="1"/>
          </p:cNvSpPr>
          <p:nvPr>
            <p:ph type="title" hasCustomPrompt="1"/>
          </p:nvPr>
        </p:nvSpPr>
        <p:spPr bwMode="gray">
          <a:xfrm>
            <a:off x="1481349" y="273827"/>
            <a:ext cx="10710651"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000" b="1" kern="1200" cap="none" spc="0" baseline="0" dirty="0">
                <a:solidFill>
                  <a:schemeClr val="bg1"/>
                </a:solidFill>
                <a:latin typeface="微软雅黑" panose="020B0503020204020204" pitchFamily="34" charset="-122"/>
                <a:ea typeface="微软雅黑" panose="020B0503020204020204" pitchFamily="34" charset="-122"/>
                <a:cs typeface="Arial" pitchFamily="34" charset="0"/>
              </a:defRPr>
            </a:lvl1pPr>
          </a:lstStyle>
          <a:p>
            <a:r>
              <a:rPr lang="en-US" dirty="0"/>
              <a:t>Click To Edit Master Title</a:t>
            </a:r>
          </a:p>
        </p:txBody>
      </p:sp>
      <p:sp>
        <p:nvSpPr>
          <p:cNvPr id="30" name="Text Placeholder 2">
            <a:extLst>
              <a:ext uri="{FF2B5EF4-FFF2-40B4-BE49-F238E27FC236}">
                <a16:creationId xmlns:a16="http://schemas.microsoft.com/office/drawing/2014/main" id="{847D31E4-FDB4-3CB6-AA36-33A086ACF0F2}"/>
              </a:ext>
            </a:extLst>
          </p:cNvPr>
          <p:cNvSpPr>
            <a:spLocks noGrp="1"/>
          </p:cNvSpPr>
          <p:nvPr>
            <p:ph type="body" idx="1"/>
          </p:nvPr>
        </p:nvSpPr>
        <p:spPr>
          <a:xfrm>
            <a:off x="733632" y="1249680"/>
            <a:ext cx="5040000" cy="697638"/>
          </a:xfrm>
          <a:prstGeom prst="rect">
            <a:avLst/>
          </a:prstGeom>
          <a:solidFill>
            <a:srgbClr val="008D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altLang="zh-CN" sz="2000" b="1" dirty="0">
                <a:solidFill>
                  <a:schemeClr val="lt1"/>
                </a:solidFill>
                <a:latin typeface="微软雅黑" panose="020B0503020204020204" pitchFamily="34" charset="-122"/>
                <a:ea typeface="微软雅黑" panose="020B0503020204020204" pitchFamily="34" charset="-122"/>
                <a:cs typeface="+mn-cs"/>
              </a:defRPr>
            </a:lvl1pPr>
          </a:lstStyle>
          <a:p>
            <a:pPr marL="0" lvl="0" indent="0" algn="ctr" defTabSz="914400">
              <a:buNone/>
            </a:pPr>
            <a:r>
              <a:rPr lang="en-US" altLang="zh-CN" dirty="0"/>
              <a:t>Click to edit Master text styles</a:t>
            </a:r>
          </a:p>
        </p:txBody>
      </p:sp>
      <p:sp>
        <p:nvSpPr>
          <p:cNvPr id="31" name="Content Placeholder 3">
            <a:extLst>
              <a:ext uri="{FF2B5EF4-FFF2-40B4-BE49-F238E27FC236}">
                <a16:creationId xmlns:a16="http://schemas.microsoft.com/office/drawing/2014/main" id="{3F021961-F4DF-424E-74AA-662EFD2A1A9D}"/>
              </a:ext>
            </a:extLst>
          </p:cNvPr>
          <p:cNvSpPr>
            <a:spLocks noGrp="1"/>
          </p:cNvSpPr>
          <p:nvPr>
            <p:ph sz="half" idx="2"/>
          </p:nvPr>
        </p:nvSpPr>
        <p:spPr>
          <a:xfrm>
            <a:off x="735768" y="2093446"/>
            <a:ext cx="5040000" cy="4320000"/>
          </a:xfrm>
          <a:prstGeom prst="rect">
            <a:avLst/>
          </a:prstGeom>
          <a:ln>
            <a:solidFill>
              <a:schemeClr val="bg1">
                <a:lumMod val="85000"/>
              </a:schemeClr>
            </a:solidFill>
          </a:ln>
        </p:spPr>
        <p:txBody>
          <a:bodyPr>
            <a:normAutofit/>
          </a:bodyPr>
          <a:lstStyle>
            <a:lvl1pPr marL="0" indent="0">
              <a:lnSpc>
                <a:spcPct val="150000"/>
              </a:lnSpc>
              <a:buNone/>
              <a:defRPr sz="1400">
                <a:latin typeface="微软雅黑" panose="020B0503020204020204" pitchFamily="34" charset="-122"/>
                <a:ea typeface="微软雅黑" panose="020B0503020204020204" pitchFamily="34" charset="-122"/>
              </a:defRPr>
            </a:lvl1pPr>
            <a:lvl2pPr marL="609494" indent="0">
              <a:lnSpc>
                <a:spcPct val="150000"/>
              </a:lnSpc>
              <a:buNone/>
              <a:defRPr sz="1600">
                <a:latin typeface="微软雅黑" panose="020B0503020204020204" pitchFamily="34" charset="-122"/>
                <a:ea typeface="微软雅黑" panose="020B0503020204020204" pitchFamily="34" charset="-122"/>
              </a:defRPr>
            </a:lvl2pPr>
            <a:lvl3pPr marL="1218986" indent="0">
              <a:buNone/>
              <a:defRPr sz="2000">
                <a:latin typeface="微软雅黑" panose="020B0503020204020204" pitchFamily="34" charset="-122"/>
                <a:ea typeface="微软雅黑" panose="020B0503020204020204" pitchFamily="34" charset="-122"/>
              </a:defRPr>
            </a:lvl3pPr>
            <a:lvl4pPr marL="1828480" indent="0">
              <a:buNone/>
              <a:defRPr sz="2000">
                <a:latin typeface="微软雅黑" panose="020B0503020204020204" pitchFamily="34" charset="-122"/>
                <a:ea typeface="微软雅黑" panose="020B0503020204020204" pitchFamily="34" charset="-122"/>
              </a:defRPr>
            </a:lvl4pPr>
            <a:lvl5pPr>
              <a:defRPr sz="2000">
                <a:latin typeface="微软雅黑" panose="020B0503020204020204" pitchFamily="34" charset="-122"/>
                <a:ea typeface="微软雅黑" panose="020B0503020204020204" pitchFamily="34" charset="-122"/>
              </a:defRPr>
            </a:lvl5pPr>
          </a:lstStyle>
          <a:p>
            <a:pPr lvl="0"/>
            <a:r>
              <a:rPr lang="en-US" altLang="zh-CN" dirty="0"/>
              <a:t>Click to edit Master text styles</a:t>
            </a:r>
          </a:p>
        </p:txBody>
      </p:sp>
      <p:sp>
        <p:nvSpPr>
          <p:cNvPr id="2" name="Text Placeholder 2">
            <a:extLst>
              <a:ext uri="{FF2B5EF4-FFF2-40B4-BE49-F238E27FC236}">
                <a16:creationId xmlns:a16="http://schemas.microsoft.com/office/drawing/2014/main" id="{A968F08E-16E3-A55C-0E94-9AB930D15BC5}"/>
              </a:ext>
            </a:extLst>
          </p:cNvPr>
          <p:cNvSpPr>
            <a:spLocks noGrp="1"/>
          </p:cNvSpPr>
          <p:nvPr>
            <p:ph type="body" idx="3"/>
          </p:nvPr>
        </p:nvSpPr>
        <p:spPr>
          <a:xfrm>
            <a:off x="6425104" y="1249680"/>
            <a:ext cx="5040000" cy="697638"/>
          </a:xfrm>
          <a:prstGeom prst="rect">
            <a:avLst/>
          </a:prstGeom>
          <a:solidFill>
            <a:srgbClr val="008D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altLang="zh-CN" sz="2000" b="1" dirty="0">
                <a:solidFill>
                  <a:schemeClr val="lt1"/>
                </a:solidFill>
                <a:latin typeface="微软雅黑" panose="020B0503020204020204" pitchFamily="34" charset="-122"/>
                <a:ea typeface="微软雅黑" panose="020B0503020204020204" pitchFamily="34" charset="-122"/>
                <a:cs typeface="+mn-cs"/>
              </a:defRPr>
            </a:lvl1pPr>
          </a:lstStyle>
          <a:p>
            <a:pPr marL="0" lvl="0" indent="0" algn="ctr" defTabSz="914400">
              <a:buNone/>
            </a:pPr>
            <a:r>
              <a:rPr lang="en-US" altLang="zh-CN" dirty="0"/>
              <a:t>Click to edit Master text styles</a:t>
            </a:r>
          </a:p>
        </p:txBody>
      </p:sp>
      <p:sp>
        <p:nvSpPr>
          <p:cNvPr id="3" name="Content Placeholder 3">
            <a:extLst>
              <a:ext uri="{FF2B5EF4-FFF2-40B4-BE49-F238E27FC236}">
                <a16:creationId xmlns:a16="http://schemas.microsoft.com/office/drawing/2014/main" id="{944215FB-570C-F64A-3569-DF959079203D}"/>
              </a:ext>
            </a:extLst>
          </p:cNvPr>
          <p:cNvSpPr>
            <a:spLocks noGrp="1"/>
          </p:cNvSpPr>
          <p:nvPr>
            <p:ph sz="half" idx="4"/>
          </p:nvPr>
        </p:nvSpPr>
        <p:spPr>
          <a:xfrm>
            <a:off x="6425104" y="2093446"/>
            <a:ext cx="5040000" cy="4320000"/>
          </a:xfrm>
          <a:prstGeom prst="rect">
            <a:avLst/>
          </a:prstGeom>
          <a:ln>
            <a:solidFill>
              <a:schemeClr val="bg1">
                <a:lumMod val="85000"/>
              </a:schemeClr>
            </a:solidFill>
          </a:ln>
        </p:spPr>
        <p:txBody>
          <a:bodyPr>
            <a:normAutofit/>
          </a:bodyPr>
          <a:lstStyle>
            <a:lvl1pPr marL="0" indent="0">
              <a:lnSpc>
                <a:spcPct val="150000"/>
              </a:lnSpc>
              <a:buNone/>
              <a:defRPr sz="1400">
                <a:latin typeface="微软雅黑" panose="020B0503020204020204" pitchFamily="34" charset="-122"/>
                <a:ea typeface="微软雅黑" panose="020B0503020204020204" pitchFamily="34" charset="-122"/>
              </a:defRPr>
            </a:lvl1pPr>
            <a:lvl2pPr>
              <a:lnSpc>
                <a:spcPct val="150000"/>
              </a:lnSpc>
              <a:defRPr sz="1600">
                <a:latin typeface="微软雅黑" panose="020B0503020204020204" pitchFamily="34" charset="-122"/>
                <a:ea typeface="微软雅黑" panose="020B0503020204020204" pitchFamily="34" charset="-122"/>
              </a:defRPr>
            </a:lvl2pPr>
            <a:lvl3pPr marL="1218986" indent="0">
              <a:buNone/>
              <a:defRPr sz="2000">
                <a:latin typeface="微软雅黑" panose="020B0503020204020204" pitchFamily="34" charset="-122"/>
                <a:ea typeface="微软雅黑" panose="020B0503020204020204" pitchFamily="34" charset="-122"/>
              </a:defRPr>
            </a:lvl3pPr>
            <a:lvl4pPr marL="1828480" indent="0">
              <a:buNone/>
              <a:defRPr sz="2000">
                <a:latin typeface="微软雅黑" panose="020B0503020204020204" pitchFamily="34" charset="-122"/>
                <a:ea typeface="微软雅黑" panose="020B0503020204020204" pitchFamily="34" charset="-122"/>
              </a:defRPr>
            </a:lvl4pPr>
            <a:lvl5pPr>
              <a:defRPr sz="2000">
                <a:latin typeface="微软雅黑" panose="020B0503020204020204" pitchFamily="34" charset="-122"/>
                <a:ea typeface="微软雅黑" panose="020B0503020204020204" pitchFamily="34" charset="-122"/>
              </a:defRPr>
            </a:lvl5pPr>
          </a:lstStyle>
          <a:p>
            <a:pPr lvl="0"/>
            <a:r>
              <a:rPr lang="en-US" altLang="zh-CN" dirty="0"/>
              <a:t>Click to edit Master text styles</a:t>
            </a:r>
          </a:p>
        </p:txBody>
      </p:sp>
    </p:spTree>
    <p:extLst>
      <p:ext uri="{BB962C8B-B14F-4D97-AF65-F5344CB8AC3E}">
        <p14:creationId xmlns:p14="http://schemas.microsoft.com/office/powerpoint/2010/main" val="519223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Only - With Background">
    <p:spTree>
      <p:nvGrpSpPr>
        <p:cNvPr id="1" name=""/>
        <p:cNvGrpSpPr/>
        <p:nvPr/>
      </p:nvGrpSpPr>
      <p:grpSpPr>
        <a:xfrm>
          <a:off x="0" y="0"/>
          <a:ext cx="0" cy="0"/>
          <a:chOff x="0" y="0"/>
          <a:chExt cx="0" cy="0"/>
        </a:xfrm>
      </p:grpSpPr>
      <p:sp>
        <p:nvSpPr>
          <p:cNvPr id="9" name="Title 28"/>
          <p:cNvSpPr>
            <a:spLocks noGrp="1"/>
          </p:cNvSpPr>
          <p:nvPr>
            <p:ph type="title" hasCustomPrompt="1"/>
          </p:nvPr>
        </p:nvSpPr>
        <p:spPr bwMode="gray">
          <a:xfrm>
            <a:off x="1511861" y="305432"/>
            <a:ext cx="10680139"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000" b="1" kern="1200" cap="none" spc="0" baseline="0" dirty="0">
                <a:solidFill>
                  <a:schemeClr val="bg1"/>
                </a:solidFill>
                <a:latin typeface="微软雅黑" panose="020B0503020204020204" pitchFamily="34" charset="-122"/>
                <a:ea typeface="微软雅黑" panose="020B0503020204020204" pitchFamily="34" charset="-122"/>
                <a:cs typeface="Arial" pitchFamily="34" charset="0"/>
              </a:defRPr>
            </a:lvl1pPr>
          </a:lstStyle>
          <a:p>
            <a:r>
              <a:rPr lang="en-US" dirty="0"/>
              <a:t>Click To Edit Master Title</a:t>
            </a:r>
          </a:p>
        </p:txBody>
      </p:sp>
      <p:sp>
        <p:nvSpPr>
          <p:cNvPr id="30" name="Text Placeholder 2">
            <a:extLst>
              <a:ext uri="{FF2B5EF4-FFF2-40B4-BE49-F238E27FC236}">
                <a16:creationId xmlns:a16="http://schemas.microsoft.com/office/drawing/2014/main" id="{847D31E4-FDB4-3CB6-AA36-33A086ACF0F2}"/>
              </a:ext>
            </a:extLst>
          </p:cNvPr>
          <p:cNvSpPr>
            <a:spLocks noGrp="1"/>
          </p:cNvSpPr>
          <p:nvPr>
            <p:ph type="body" idx="1"/>
          </p:nvPr>
        </p:nvSpPr>
        <p:spPr>
          <a:xfrm>
            <a:off x="660491" y="1228593"/>
            <a:ext cx="6406346" cy="521208"/>
          </a:xfrm>
          <a:prstGeom prst="rect">
            <a:avLst/>
          </a:prstGeom>
          <a:solidFill>
            <a:srgbClr val="008D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altLang="zh-CN" sz="2000" b="1" dirty="0">
                <a:solidFill>
                  <a:schemeClr val="lt1"/>
                </a:solidFill>
                <a:latin typeface="微软雅黑" panose="020B0503020204020204" pitchFamily="34" charset="-122"/>
                <a:ea typeface="微软雅黑" panose="020B0503020204020204" pitchFamily="34" charset="-122"/>
                <a:cs typeface="+mn-cs"/>
              </a:defRPr>
            </a:lvl1pPr>
          </a:lstStyle>
          <a:p>
            <a:pPr marL="0" lvl="0" indent="0" algn="ctr" defTabSz="914400">
              <a:buNone/>
            </a:pPr>
            <a:r>
              <a:rPr lang="en-US" altLang="zh-CN" dirty="0"/>
              <a:t>Click to edit Master text styles</a:t>
            </a:r>
          </a:p>
        </p:txBody>
      </p:sp>
      <p:sp>
        <p:nvSpPr>
          <p:cNvPr id="31" name="Content Placeholder 3">
            <a:extLst>
              <a:ext uri="{FF2B5EF4-FFF2-40B4-BE49-F238E27FC236}">
                <a16:creationId xmlns:a16="http://schemas.microsoft.com/office/drawing/2014/main" id="{3F021961-F4DF-424E-74AA-662EFD2A1A9D}"/>
              </a:ext>
            </a:extLst>
          </p:cNvPr>
          <p:cNvSpPr>
            <a:spLocks noGrp="1"/>
          </p:cNvSpPr>
          <p:nvPr>
            <p:ph sz="half" idx="2"/>
          </p:nvPr>
        </p:nvSpPr>
        <p:spPr>
          <a:xfrm>
            <a:off x="660490" y="1875466"/>
            <a:ext cx="6416966" cy="1800000"/>
          </a:xfrm>
          <a:prstGeom prst="rect">
            <a:avLst/>
          </a:prstGeom>
        </p:spPr>
        <p:txBody>
          <a:bodyPr>
            <a:normAutofit/>
          </a:bodyPr>
          <a:lstStyle>
            <a:lvl1pPr marL="0" indent="0">
              <a:lnSpc>
                <a:spcPct val="150000"/>
              </a:lnSpc>
              <a:buNone/>
              <a:defRPr sz="1200">
                <a:latin typeface="微软雅黑" panose="020B0503020204020204" pitchFamily="34" charset="-122"/>
                <a:ea typeface="微软雅黑" panose="020B0503020204020204" pitchFamily="34" charset="-122"/>
              </a:defRPr>
            </a:lvl1pPr>
            <a:lvl2pPr>
              <a:lnSpc>
                <a:spcPct val="150000"/>
              </a:lnSpc>
              <a:defRPr sz="1600">
                <a:latin typeface="微软雅黑" panose="020B0503020204020204" pitchFamily="34" charset="-122"/>
                <a:ea typeface="微软雅黑" panose="020B0503020204020204" pitchFamily="34" charset="-122"/>
              </a:defRPr>
            </a:lvl2pPr>
            <a:lvl3pPr marL="1218986" indent="0">
              <a:buNone/>
              <a:defRPr sz="2000">
                <a:latin typeface="微软雅黑" panose="020B0503020204020204" pitchFamily="34" charset="-122"/>
                <a:ea typeface="微软雅黑" panose="020B0503020204020204" pitchFamily="34" charset="-122"/>
              </a:defRPr>
            </a:lvl3pPr>
            <a:lvl4pPr marL="1828480" indent="0">
              <a:buNone/>
              <a:defRPr sz="2000">
                <a:latin typeface="微软雅黑" panose="020B0503020204020204" pitchFamily="34" charset="-122"/>
                <a:ea typeface="微软雅黑" panose="020B0503020204020204" pitchFamily="34" charset="-122"/>
              </a:defRPr>
            </a:lvl4pPr>
            <a:lvl5pPr>
              <a:defRPr sz="2000">
                <a:latin typeface="微软雅黑" panose="020B0503020204020204" pitchFamily="34" charset="-122"/>
                <a:ea typeface="微软雅黑" panose="020B0503020204020204" pitchFamily="34" charset="-122"/>
              </a:defRPr>
            </a:lvl5pPr>
          </a:lstStyle>
          <a:p>
            <a:pPr lvl="0"/>
            <a:r>
              <a:rPr lang="en-US" altLang="zh-CN" dirty="0"/>
              <a:t>Click to edit Master text styles</a:t>
            </a:r>
          </a:p>
        </p:txBody>
      </p:sp>
      <p:sp>
        <p:nvSpPr>
          <p:cNvPr id="2" name="Text Placeholder 2">
            <a:extLst>
              <a:ext uri="{FF2B5EF4-FFF2-40B4-BE49-F238E27FC236}">
                <a16:creationId xmlns:a16="http://schemas.microsoft.com/office/drawing/2014/main" id="{A968F08E-16E3-A55C-0E94-9AB930D15BC5}"/>
              </a:ext>
            </a:extLst>
          </p:cNvPr>
          <p:cNvSpPr>
            <a:spLocks noGrp="1"/>
          </p:cNvSpPr>
          <p:nvPr>
            <p:ph type="body" idx="3"/>
          </p:nvPr>
        </p:nvSpPr>
        <p:spPr>
          <a:xfrm>
            <a:off x="660490" y="3944401"/>
            <a:ext cx="6416966" cy="521208"/>
          </a:xfrm>
          <a:prstGeom prst="rect">
            <a:avLst/>
          </a:prstGeom>
          <a:solidFill>
            <a:srgbClr val="008D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altLang="zh-CN" sz="2000" b="1" dirty="0">
                <a:solidFill>
                  <a:schemeClr val="lt1"/>
                </a:solidFill>
                <a:latin typeface="微软雅黑" panose="020B0503020204020204" pitchFamily="34" charset="-122"/>
                <a:ea typeface="微软雅黑" panose="020B0503020204020204" pitchFamily="34" charset="-122"/>
                <a:cs typeface="+mn-cs"/>
              </a:defRPr>
            </a:lvl1pPr>
          </a:lstStyle>
          <a:p>
            <a:pPr marL="0" lvl="0" indent="0" algn="ctr" defTabSz="914400">
              <a:buNone/>
            </a:pPr>
            <a:r>
              <a:rPr lang="en-US" altLang="zh-CN" dirty="0"/>
              <a:t>Click to edit Master text styles</a:t>
            </a:r>
          </a:p>
        </p:txBody>
      </p:sp>
      <p:sp>
        <p:nvSpPr>
          <p:cNvPr id="3" name="Content Placeholder 3">
            <a:extLst>
              <a:ext uri="{FF2B5EF4-FFF2-40B4-BE49-F238E27FC236}">
                <a16:creationId xmlns:a16="http://schemas.microsoft.com/office/drawing/2014/main" id="{944215FB-570C-F64A-3569-DF959079203D}"/>
              </a:ext>
            </a:extLst>
          </p:cNvPr>
          <p:cNvSpPr>
            <a:spLocks noGrp="1"/>
          </p:cNvSpPr>
          <p:nvPr>
            <p:ph sz="half" idx="4"/>
          </p:nvPr>
        </p:nvSpPr>
        <p:spPr>
          <a:xfrm>
            <a:off x="660490" y="4598627"/>
            <a:ext cx="6416967" cy="1800000"/>
          </a:xfrm>
          <a:prstGeom prst="rect">
            <a:avLst/>
          </a:prstGeom>
        </p:spPr>
        <p:txBody>
          <a:bodyPr>
            <a:normAutofit/>
          </a:bodyPr>
          <a:lstStyle>
            <a:lvl1pPr marL="0" indent="0">
              <a:lnSpc>
                <a:spcPct val="150000"/>
              </a:lnSpc>
              <a:buNone/>
              <a:defRPr sz="1200">
                <a:latin typeface="微软雅黑" panose="020B0503020204020204" pitchFamily="34" charset="-122"/>
                <a:ea typeface="微软雅黑" panose="020B0503020204020204" pitchFamily="34" charset="-122"/>
              </a:defRPr>
            </a:lvl1pPr>
            <a:lvl2pPr>
              <a:lnSpc>
                <a:spcPct val="150000"/>
              </a:lnSpc>
              <a:defRPr sz="1600">
                <a:latin typeface="微软雅黑" panose="020B0503020204020204" pitchFamily="34" charset="-122"/>
                <a:ea typeface="微软雅黑" panose="020B0503020204020204" pitchFamily="34" charset="-122"/>
              </a:defRPr>
            </a:lvl2pPr>
            <a:lvl3pPr marL="1218986" indent="0">
              <a:buNone/>
              <a:defRPr sz="2000">
                <a:latin typeface="微软雅黑" panose="020B0503020204020204" pitchFamily="34" charset="-122"/>
                <a:ea typeface="微软雅黑" panose="020B0503020204020204" pitchFamily="34" charset="-122"/>
              </a:defRPr>
            </a:lvl3pPr>
            <a:lvl4pPr marL="1828480" indent="0">
              <a:buNone/>
              <a:defRPr sz="2000">
                <a:latin typeface="微软雅黑" panose="020B0503020204020204" pitchFamily="34" charset="-122"/>
                <a:ea typeface="微软雅黑" panose="020B0503020204020204" pitchFamily="34" charset="-122"/>
              </a:defRPr>
            </a:lvl4pPr>
            <a:lvl5pPr>
              <a:defRPr sz="2000">
                <a:latin typeface="微软雅黑" panose="020B0503020204020204" pitchFamily="34" charset="-122"/>
                <a:ea typeface="微软雅黑" panose="020B0503020204020204" pitchFamily="34" charset="-122"/>
              </a:defRPr>
            </a:lvl5pPr>
          </a:lstStyle>
          <a:p>
            <a:pPr lvl="0"/>
            <a:r>
              <a:rPr lang="en-US" altLang="zh-CN" dirty="0"/>
              <a:t>Click to edit Master text styles</a:t>
            </a:r>
          </a:p>
        </p:txBody>
      </p:sp>
      <p:pic>
        <p:nvPicPr>
          <p:cNvPr id="4" name="Picture 3">
            <a:extLst>
              <a:ext uri="{FF2B5EF4-FFF2-40B4-BE49-F238E27FC236}">
                <a16:creationId xmlns:a16="http://schemas.microsoft.com/office/drawing/2014/main" id="{3FFDB419-7F75-BCF8-FC9F-70DE68365B5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97716" y="1655365"/>
            <a:ext cx="4464475" cy="4040202"/>
          </a:xfrm>
          <a:prstGeom prst="rect">
            <a:avLst/>
          </a:prstGeom>
        </p:spPr>
      </p:pic>
    </p:spTree>
    <p:extLst>
      <p:ext uri="{BB962C8B-B14F-4D97-AF65-F5344CB8AC3E}">
        <p14:creationId xmlns:p14="http://schemas.microsoft.com/office/powerpoint/2010/main" val="370506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2_Title Only - With Background">
    <p:spTree>
      <p:nvGrpSpPr>
        <p:cNvPr id="1" name=""/>
        <p:cNvGrpSpPr/>
        <p:nvPr/>
      </p:nvGrpSpPr>
      <p:grpSpPr>
        <a:xfrm>
          <a:off x="0" y="0"/>
          <a:ext cx="0" cy="0"/>
          <a:chOff x="0" y="0"/>
          <a:chExt cx="0" cy="0"/>
        </a:xfrm>
      </p:grpSpPr>
      <p:sp>
        <p:nvSpPr>
          <p:cNvPr id="11" name="矩形 294">
            <a:extLst>
              <a:ext uri="{FF2B5EF4-FFF2-40B4-BE49-F238E27FC236}">
                <a16:creationId xmlns:a16="http://schemas.microsoft.com/office/drawing/2014/main" id="{B00500FB-D3D7-2646-D76B-55AF9746EA29}"/>
              </a:ext>
            </a:extLst>
          </p:cNvPr>
          <p:cNvSpPr/>
          <p:nvPr userDrawn="1"/>
        </p:nvSpPr>
        <p:spPr>
          <a:xfrm>
            <a:off x="1" y="5584856"/>
            <a:ext cx="12192000" cy="1273144"/>
          </a:xfrm>
          <a:prstGeom prst="rect">
            <a:avLst/>
          </a:prstGeom>
          <a:solidFill>
            <a:srgbClr val="2EA7E0"/>
          </a:solidFill>
          <a:ln w="25400" cap="flat" cmpd="sng" algn="ctr">
            <a:noFill/>
            <a:prstDash val="solid"/>
          </a:ln>
          <a:effectLst/>
        </p:spPr>
        <p:txBody>
          <a:bodyPr rtlCol="0" anchor="ctr"/>
          <a:lstStyle>
            <a:defPPr>
              <a:defRPr lang="en-US"/>
            </a:defPPr>
            <a:lvl1pPr marL="0" algn="l" defTabSz="914400" rtl="0" eaLnBrk="1" latinLnBrk="0" hangingPunct="1">
              <a:defRPr sz="1800" kern="1200">
                <a:solidFill>
                  <a:srgbClr val="EEFFFD"/>
                </a:solidFill>
                <a:latin typeface="Franklin Gothic Book"/>
                <a:ea typeface="+mn-ea"/>
                <a:cs typeface="+mn-cs"/>
              </a:defRPr>
            </a:lvl1pPr>
            <a:lvl2pPr marL="457200" algn="l" defTabSz="914400" rtl="0" eaLnBrk="1" latinLnBrk="0" hangingPunct="1">
              <a:defRPr sz="1800" kern="1200">
                <a:solidFill>
                  <a:srgbClr val="EEFFFD"/>
                </a:solidFill>
                <a:latin typeface="Franklin Gothic Book"/>
                <a:ea typeface="+mn-ea"/>
                <a:cs typeface="+mn-cs"/>
              </a:defRPr>
            </a:lvl2pPr>
            <a:lvl3pPr marL="914400" algn="l" defTabSz="914400" rtl="0" eaLnBrk="1" latinLnBrk="0" hangingPunct="1">
              <a:defRPr sz="1800" kern="1200">
                <a:solidFill>
                  <a:srgbClr val="EEFFFD"/>
                </a:solidFill>
                <a:latin typeface="Franklin Gothic Book"/>
                <a:ea typeface="+mn-ea"/>
                <a:cs typeface="+mn-cs"/>
              </a:defRPr>
            </a:lvl3pPr>
            <a:lvl4pPr marL="1371600" algn="l" defTabSz="914400" rtl="0" eaLnBrk="1" latinLnBrk="0" hangingPunct="1">
              <a:defRPr sz="1800" kern="1200">
                <a:solidFill>
                  <a:srgbClr val="EEFFFD"/>
                </a:solidFill>
                <a:latin typeface="Franklin Gothic Book"/>
                <a:ea typeface="+mn-ea"/>
                <a:cs typeface="+mn-cs"/>
              </a:defRPr>
            </a:lvl4pPr>
            <a:lvl5pPr marL="1828800" algn="l" defTabSz="914400" rtl="0" eaLnBrk="1" latinLnBrk="0" hangingPunct="1">
              <a:defRPr sz="1800" kern="1200">
                <a:solidFill>
                  <a:srgbClr val="EEFFFD"/>
                </a:solidFill>
                <a:latin typeface="Franklin Gothic Book"/>
                <a:ea typeface="+mn-ea"/>
                <a:cs typeface="+mn-cs"/>
              </a:defRPr>
            </a:lvl5pPr>
            <a:lvl6pPr marL="2286000" algn="l" defTabSz="914400" rtl="0" eaLnBrk="1" latinLnBrk="0" hangingPunct="1">
              <a:defRPr sz="1800" kern="1200">
                <a:solidFill>
                  <a:srgbClr val="EEFFFD"/>
                </a:solidFill>
                <a:latin typeface="Franklin Gothic Book"/>
                <a:ea typeface="+mn-ea"/>
                <a:cs typeface="+mn-cs"/>
              </a:defRPr>
            </a:lvl6pPr>
            <a:lvl7pPr marL="2743200" algn="l" defTabSz="914400" rtl="0" eaLnBrk="1" latinLnBrk="0" hangingPunct="1">
              <a:defRPr sz="1800" kern="1200">
                <a:solidFill>
                  <a:srgbClr val="EEFFFD"/>
                </a:solidFill>
                <a:latin typeface="Franklin Gothic Book"/>
                <a:ea typeface="+mn-ea"/>
                <a:cs typeface="+mn-cs"/>
              </a:defRPr>
            </a:lvl7pPr>
            <a:lvl8pPr marL="3200400" algn="l" defTabSz="914400" rtl="0" eaLnBrk="1" latinLnBrk="0" hangingPunct="1">
              <a:defRPr sz="1800" kern="1200">
                <a:solidFill>
                  <a:srgbClr val="EEFFFD"/>
                </a:solidFill>
                <a:latin typeface="Franklin Gothic Book"/>
                <a:ea typeface="+mn-ea"/>
                <a:cs typeface="+mn-cs"/>
              </a:defRPr>
            </a:lvl8pPr>
            <a:lvl9pPr marL="3657600" algn="l" defTabSz="914400" rtl="0" eaLnBrk="1" latinLnBrk="0" hangingPunct="1">
              <a:defRPr sz="1800" kern="1200">
                <a:solidFill>
                  <a:srgbClr val="EEFFFD"/>
                </a:solidFill>
                <a:latin typeface="Franklin Gothic Book"/>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EFFFD"/>
              </a:solidFill>
              <a:effectLst/>
              <a:uLnTx/>
              <a:uFillTx/>
              <a:latin typeface="Franklin Gothic Book"/>
              <a:ea typeface="宋体" panose="02010600030101010101" pitchFamily="2" charset="-122"/>
              <a:cs typeface="Arial"/>
            </a:endParaRPr>
          </a:p>
        </p:txBody>
      </p:sp>
      <p:sp>
        <p:nvSpPr>
          <p:cNvPr id="13" name="矩形: 圆角 332">
            <a:extLst>
              <a:ext uri="{FF2B5EF4-FFF2-40B4-BE49-F238E27FC236}">
                <a16:creationId xmlns:a16="http://schemas.microsoft.com/office/drawing/2014/main" id="{EBA8A6BB-DBA8-A159-A9EA-A4901D995BCB}"/>
              </a:ext>
            </a:extLst>
          </p:cNvPr>
          <p:cNvSpPr/>
          <p:nvPr userDrawn="1"/>
        </p:nvSpPr>
        <p:spPr>
          <a:xfrm>
            <a:off x="6632450" y="1570362"/>
            <a:ext cx="4622034" cy="4773962"/>
          </a:xfrm>
          <a:prstGeom prst="roundRect">
            <a:avLst>
              <a:gd name="adj" fmla="val 4303"/>
            </a:avLst>
          </a:prstGeom>
          <a:solidFill>
            <a:srgbClr val="F0F7FF"/>
          </a:solidFill>
          <a:ln w="25400" cap="flat" cmpd="sng" algn="ctr">
            <a:noFill/>
            <a:prstDash val="solid"/>
          </a:ln>
          <a:effectLst>
            <a:outerShdw blurRad="101600" sx="102000" sy="102000" algn="ctr" rotWithShape="0">
              <a:srgbClr val="3690FF">
                <a:alpha val="12000"/>
              </a:srgbClr>
            </a:outerShdw>
            <a:reflection blurRad="114300" stA="48000" endPos="28000" dist="12700" dir="5400000" sy="-100000" algn="bl" rotWithShape="0"/>
          </a:effectLst>
        </p:spPr>
        <p:txBody>
          <a:bodyPr rtlCol="0" anchor="ctr"/>
          <a:lstStyle>
            <a:defPPr>
              <a:defRPr lang="en-US"/>
            </a:defPPr>
            <a:lvl1pPr marL="0" algn="l" defTabSz="914400" rtl="0" eaLnBrk="1" latinLnBrk="0" hangingPunct="1">
              <a:defRPr sz="1800" kern="1200">
                <a:solidFill>
                  <a:srgbClr val="EEFFFD"/>
                </a:solidFill>
                <a:latin typeface="Franklin Gothic Book"/>
                <a:ea typeface="+mn-ea"/>
                <a:cs typeface="+mn-cs"/>
              </a:defRPr>
            </a:lvl1pPr>
            <a:lvl2pPr marL="457200" algn="l" defTabSz="914400" rtl="0" eaLnBrk="1" latinLnBrk="0" hangingPunct="1">
              <a:defRPr sz="1800" kern="1200">
                <a:solidFill>
                  <a:srgbClr val="EEFFFD"/>
                </a:solidFill>
                <a:latin typeface="Franklin Gothic Book"/>
                <a:ea typeface="+mn-ea"/>
                <a:cs typeface="+mn-cs"/>
              </a:defRPr>
            </a:lvl2pPr>
            <a:lvl3pPr marL="914400" algn="l" defTabSz="914400" rtl="0" eaLnBrk="1" latinLnBrk="0" hangingPunct="1">
              <a:defRPr sz="1800" kern="1200">
                <a:solidFill>
                  <a:srgbClr val="EEFFFD"/>
                </a:solidFill>
                <a:latin typeface="Franklin Gothic Book"/>
                <a:ea typeface="+mn-ea"/>
                <a:cs typeface="+mn-cs"/>
              </a:defRPr>
            </a:lvl3pPr>
            <a:lvl4pPr marL="1371600" algn="l" defTabSz="914400" rtl="0" eaLnBrk="1" latinLnBrk="0" hangingPunct="1">
              <a:defRPr sz="1800" kern="1200">
                <a:solidFill>
                  <a:srgbClr val="EEFFFD"/>
                </a:solidFill>
                <a:latin typeface="Franklin Gothic Book"/>
                <a:ea typeface="+mn-ea"/>
                <a:cs typeface="+mn-cs"/>
              </a:defRPr>
            </a:lvl4pPr>
            <a:lvl5pPr marL="1828800" algn="l" defTabSz="914400" rtl="0" eaLnBrk="1" latinLnBrk="0" hangingPunct="1">
              <a:defRPr sz="1800" kern="1200">
                <a:solidFill>
                  <a:srgbClr val="EEFFFD"/>
                </a:solidFill>
                <a:latin typeface="Franklin Gothic Book"/>
                <a:ea typeface="+mn-ea"/>
                <a:cs typeface="+mn-cs"/>
              </a:defRPr>
            </a:lvl5pPr>
            <a:lvl6pPr marL="2286000" algn="l" defTabSz="914400" rtl="0" eaLnBrk="1" latinLnBrk="0" hangingPunct="1">
              <a:defRPr sz="1800" kern="1200">
                <a:solidFill>
                  <a:srgbClr val="EEFFFD"/>
                </a:solidFill>
                <a:latin typeface="Franklin Gothic Book"/>
                <a:ea typeface="+mn-ea"/>
                <a:cs typeface="+mn-cs"/>
              </a:defRPr>
            </a:lvl6pPr>
            <a:lvl7pPr marL="2743200" algn="l" defTabSz="914400" rtl="0" eaLnBrk="1" latinLnBrk="0" hangingPunct="1">
              <a:defRPr sz="1800" kern="1200">
                <a:solidFill>
                  <a:srgbClr val="EEFFFD"/>
                </a:solidFill>
                <a:latin typeface="Franklin Gothic Book"/>
                <a:ea typeface="+mn-ea"/>
                <a:cs typeface="+mn-cs"/>
              </a:defRPr>
            </a:lvl7pPr>
            <a:lvl8pPr marL="3200400" algn="l" defTabSz="914400" rtl="0" eaLnBrk="1" latinLnBrk="0" hangingPunct="1">
              <a:defRPr sz="1800" kern="1200">
                <a:solidFill>
                  <a:srgbClr val="EEFFFD"/>
                </a:solidFill>
                <a:latin typeface="Franklin Gothic Book"/>
                <a:ea typeface="+mn-ea"/>
                <a:cs typeface="+mn-cs"/>
              </a:defRPr>
            </a:lvl8pPr>
            <a:lvl9pPr marL="3657600" algn="l" defTabSz="914400" rtl="0" eaLnBrk="1" latinLnBrk="0" hangingPunct="1">
              <a:defRPr sz="1800" kern="1200">
                <a:solidFill>
                  <a:srgbClr val="EEFFFD"/>
                </a:solidFill>
                <a:latin typeface="Franklin Gothic Book"/>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EFFFD"/>
              </a:solidFill>
              <a:effectLst/>
              <a:uLnTx/>
              <a:uFillTx/>
              <a:latin typeface="Franklin Gothic Book"/>
              <a:ea typeface="宋体" panose="02010600030101010101" pitchFamily="2" charset="-122"/>
              <a:cs typeface="Arial"/>
            </a:endParaRPr>
          </a:p>
        </p:txBody>
      </p:sp>
      <p:sp>
        <p:nvSpPr>
          <p:cNvPr id="12" name="矩形: 圆角 332">
            <a:extLst>
              <a:ext uri="{FF2B5EF4-FFF2-40B4-BE49-F238E27FC236}">
                <a16:creationId xmlns:a16="http://schemas.microsoft.com/office/drawing/2014/main" id="{75AC9D92-F565-CBF6-7CAB-BE57573ADC22}"/>
              </a:ext>
            </a:extLst>
          </p:cNvPr>
          <p:cNvSpPr/>
          <p:nvPr userDrawn="1"/>
        </p:nvSpPr>
        <p:spPr>
          <a:xfrm>
            <a:off x="937518" y="1570362"/>
            <a:ext cx="4622034" cy="4772234"/>
          </a:xfrm>
          <a:prstGeom prst="roundRect">
            <a:avLst>
              <a:gd name="adj" fmla="val 4303"/>
            </a:avLst>
          </a:prstGeom>
          <a:solidFill>
            <a:srgbClr val="F0F7FF"/>
          </a:solidFill>
          <a:ln w="25400" cap="flat" cmpd="sng" algn="ctr">
            <a:noFill/>
            <a:prstDash val="solid"/>
          </a:ln>
          <a:effectLst>
            <a:outerShdw blurRad="101600" sx="102000" sy="102000" algn="ctr" rotWithShape="0">
              <a:srgbClr val="3690FF">
                <a:alpha val="12000"/>
              </a:srgbClr>
            </a:outerShdw>
            <a:reflection blurRad="114300" stA="48000" endPos="28000" dist="12700" dir="5400000" sy="-100000" algn="bl" rotWithShape="0"/>
          </a:effectLst>
        </p:spPr>
        <p:txBody>
          <a:bodyPr rtlCol="0" anchor="ctr"/>
          <a:lstStyle>
            <a:defPPr>
              <a:defRPr lang="en-US"/>
            </a:defPPr>
            <a:lvl1pPr marL="0" algn="l" defTabSz="914400" rtl="0" eaLnBrk="1" latinLnBrk="0" hangingPunct="1">
              <a:defRPr sz="1800" kern="1200">
                <a:solidFill>
                  <a:srgbClr val="EEFFFD"/>
                </a:solidFill>
                <a:latin typeface="Franklin Gothic Book"/>
                <a:ea typeface="+mn-ea"/>
                <a:cs typeface="+mn-cs"/>
              </a:defRPr>
            </a:lvl1pPr>
            <a:lvl2pPr marL="457200" algn="l" defTabSz="914400" rtl="0" eaLnBrk="1" latinLnBrk="0" hangingPunct="1">
              <a:defRPr sz="1800" kern="1200">
                <a:solidFill>
                  <a:srgbClr val="EEFFFD"/>
                </a:solidFill>
                <a:latin typeface="Franklin Gothic Book"/>
                <a:ea typeface="+mn-ea"/>
                <a:cs typeface="+mn-cs"/>
              </a:defRPr>
            </a:lvl2pPr>
            <a:lvl3pPr marL="914400" algn="l" defTabSz="914400" rtl="0" eaLnBrk="1" latinLnBrk="0" hangingPunct="1">
              <a:defRPr sz="1800" kern="1200">
                <a:solidFill>
                  <a:srgbClr val="EEFFFD"/>
                </a:solidFill>
                <a:latin typeface="Franklin Gothic Book"/>
                <a:ea typeface="+mn-ea"/>
                <a:cs typeface="+mn-cs"/>
              </a:defRPr>
            </a:lvl3pPr>
            <a:lvl4pPr marL="1371600" algn="l" defTabSz="914400" rtl="0" eaLnBrk="1" latinLnBrk="0" hangingPunct="1">
              <a:defRPr sz="1800" kern="1200">
                <a:solidFill>
                  <a:srgbClr val="EEFFFD"/>
                </a:solidFill>
                <a:latin typeface="Franklin Gothic Book"/>
                <a:ea typeface="+mn-ea"/>
                <a:cs typeface="+mn-cs"/>
              </a:defRPr>
            </a:lvl4pPr>
            <a:lvl5pPr marL="1828800" algn="l" defTabSz="914400" rtl="0" eaLnBrk="1" latinLnBrk="0" hangingPunct="1">
              <a:defRPr sz="1800" kern="1200">
                <a:solidFill>
                  <a:srgbClr val="EEFFFD"/>
                </a:solidFill>
                <a:latin typeface="Franklin Gothic Book"/>
                <a:ea typeface="+mn-ea"/>
                <a:cs typeface="+mn-cs"/>
              </a:defRPr>
            </a:lvl5pPr>
            <a:lvl6pPr marL="2286000" algn="l" defTabSz="914400" rtl="0" eaLnBrk="1" latinLnBrk="0" hangingPunct="1">
              <a:defRPr sz="1800" kern="1200">
                <a:solidFill>
                  <a:srgbClr val="EEFFFD"/>
                </a:solidFill>
                <a:latin typeface="Franklin Gothic Book"/>
                <a:ea typeface="+mn-ea"/>
                <a:cs typeface="+mn-cs"/>
              </a:defRPr>
            </a:lvl6pPr>
            <a:lvl7pPr marL="2743200" algn="l" defTabSz="914400" rtl="0" eaLnBrk="1" latinLnBrk="0" hangingPunct="1">
              <a:defRPr sz="1800" kern="1200">
                <a:solidFill>
                  <a:srgbClr val="EEFFFD"/>
                </a:solidFill>
                <a:latin typeface="Franklin Gothic Book"/>
                <a:ea typeface="+mn-ea"/>
                <a:cs typeface="+mn-cs"/>
              </a:defRPr>
            </a:lvl7pPr>
            <a:lvl8pPr marL="3200400" algn="l" defTabSz="914400" rtl="0" eaLnBrk="1" latinLnBrk="0" hangingPunct="1">
              <a:defRPr sz="1800" kern="1200">
                <a:solidFill>
                  <a:srgbClr val="EEFFFD"/>
                </a:solidFill>
                <a:latin typeface="Franklin Gothic Book"/>
                <a:ea typeface="+mn-ea"/>
                <a:cs typeface="+mn-cs"/>
              </a:defRPr>
            </a:lvl8pPr>
            <a:lvl9pPr marL="3657600" algn="l" defTabSz="914400" rtl="0" eaLnBrk="1" latinLnBrk="0" hangingPunct="1">
              <a:defRPr sz="1800" kern="1200">
                <a:solidFill>
                  <a:srgbClr val="EEFFFD"/>
                </a:solidFill>
                <a:latin typeface="Franklin Gothic Book"/>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EFFFD"/>
              </a:solidFill>
              <a:effectLst/>
              <a:uLnTx/>
              <a:uFillTx/>
              <a:latin typeface="Franklin Gothic Book"/>
              <a:ea typeface="宋体" panose="02010600030101010101" pitchFamily="2" charset="-122"/>
              <a:cs typeface="Arial"/>
            </a:endParaRPr>
          </a:p>
        </p:txBody>
      </p:sp>
      <p:sp>
        <p:nvSpPr>
          <p:cNvPr id="9" name="Title 28"/>
          <p:cNvSpPr>
            <a:spLocks noGrp="1"/>
          </p:cNvSpPr>
          <p:nvPr>
            <p:ph type="title" hasCustomPrompt="1"/>
          </p:nvPr>
        </p:nvSpPr>
        <p:spPr bwMode="gray">
          <a:xfrm>
            <a:off x="1548231" y="275048"/>
            <a:ext cx="10736576"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000" b="1" kern="1200" cap="none" spc="0" baseline="0" dirty="0">
                <a:solidFill>
                  <a:schemeClr val="bg1"/>
                </a:solidFill>
                <a:latin typeface="微软雅黑" panose="020B0503020204020204" pitchFamily="34" charset="-122"/>
                <a:ea typeface="微软雅黑" panose="020B0503020204020204" pitchFamily="34" charset="-122"/>
                <a:cs typeface="Arial" pitchFamily="34" charset="0"/>
              </a:defRPr>
            </a:lvl1pPr>
          </a:lstStyle>
          <a:p>
            <a:r>
              <a:rPr lang="en-US" dirty="0"/>
              <a:t>Click To Edit Master Title</a:t>
            </a:r>
          </a:p>
        </p:txBody>
      </p:sp>
      <p:sp>
        <p:nvSpPr>
          <p:cNvPr id="30" name="Text Placeholder 2">
            <a:extLst>
              <a:ext uri="{FF2B5EF4-FFF2-40B4-BE49-F238E27FC236}">
                <a16:creationId xmlns:a16="http://schemas.microsoft.com/office/drawing/2014/main" id="{847D31E4-FDB4-3CB6-AA36-33A086ACF0F2}"/>
              </a:ext>
            </a:extLst>
          </p:cNvPr>
          <p:cNvSpPr>
            <a:spLocks noGrp="1"/>
          </p:cNvSpPr>
          <p:nvPr>
            <p:ph type="body" idx="1"/>
          </p:nvPr>
        </p:nvSpPr>
        <p:spPr>
          <a:xfrm>
            <a:off x="1076530" y="2175139"/>
            <a:ext cx="4344009" cy="771219"/>
          </a:xfrm>
          <a:prstGeom prst="rect">
            <a:avLst/>
          </a:prstGeom>
        </p:spPr>
        <p:txBody>
          <a:bodyPr anchor="ctr"/>
          <a:lstStyle>
            <a:lvl1pPr marL="0" indent="0" algn="ctr">
              <a:buNone/>
              <a:defRPr sz="2000" b="1">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a:t>Click to edit Master text styles</a:t>
            </a:r>
          </a:p>
        </p:txBody>
      </p:sp>
      <p:sp>
        <p:nvSpPr>
          <p:cNvPr id="31" name="Content Placeholder 3">
            <a:extLst>
              <a:ext uri="{FF2B5EF4-FFF2-40B4-BE49-F238E27FC236}">
                <a16:creationId xmlns:a16="http://schemas.microsoft.com/office/drawing/2014/main" id="{3F021961-F4DF-424E-74AA-662EFD2A1A9D}"/>
              </a:ext>
            </a:extLst>
          </p:cNvPr>
          <p:cNvSpPr>
            <a:spLocks noGrp="1"/>
          </p:cNvSpPr>
          <p:nvPr>
            <p:ph sz="half" idx="2"/>
          </p:nvPr>
        </p:nvSpPr>
        <p:spPr>
          <a:xfrm>
            <a:off x="1076530" y="3108960"/>
            <a:ext cx="4344009" cy="3150370"/>
          </a:xfrm>
          <a:prstGeom prst="rect">
            <a:avLst/>
          </a:prstGeom>
        </p:spPr>
        <p:txBody>
          <a:bodyPr>
            <a:normAutofit/>
          </a:bodyPr>
          <a:lstStyle>
            <a:lvl1pPr marL="0" indent="0">
              <a:lnSpc>
                <a:spcPct val="150000"/>
              </a:lnSpc>
              <a:buNone/>
              <a:defRPr sz="1200">
                <a:latin typeface="微软雅黑" panose="020B0503020204020204" pitchFamily="34" charset="-122"/>
                <a:ea typeface="微软雅黑" panose="020B0503020204020204" pitchFamily="34" charset="-122"/>
              </a:defRPr>
            </a:lvl1pPr>
            <a:lvl2pPr>
              <a:lnSpc>
                <a:spcPct val="150000"/>
              </a:lnSpc>
              <a:defRPr sz="1600">
                <a:latin typeface="微软雅黑" panose="020B0503020204020204" pitchFamily="34" charset="-122"/>
                <a:ea typeface="微软雅黑" panose="020B0503020204020204" pitchFamily="34" charset="-122"/>
              </a:defRPr>
            </a:lvl2pPr>
            <a:lvl3pPr marL="1218986" indent="0">
              <a:buNone/>
              <a:defRPr sz="2000">
                <a:latin typeface="微软雅黑" panose="020B0503020204020204" pitchFamily="34" charset="-122"/>
                <a:ea typeface="微软雅黑" panose="020B0503020204020204" pitchFamily="34" charset="-122"/>
              </a:defRPr>
            </a:lvl3pPr>
            <a:lvl4pPr marL="1828480" indent="0">
              <a:buNone/>
              <a:defRPr sz="2000">
                <a:latin typeface="微软雅黑" panose="020B0503020204020204" pitchFamily="34" charset="-122"/>
                <a:ea typeface="微软雅黑" panose="020B0503020204020204" pitchFamily="34" charset="-122"/>
              </a:defRPr>
            </a:lvl4pPr>
            <a:lvl5pPr>
              <a:defRPr sz="2000">
                <a:latin typeface="微软雅黑" panose="020B0503020204020204" pitchFamily="34" charset="-122"/>
                <a:ea typeface="微软雅黑" panose="020B0503020204020204" pitchFamily="34" charset="-122"/>
              </a:defRPr>
            </a:lvl5pPr>
          </a:lstStyle>
          <a:p>
            <a:pPr lvl="0"/>
            <a:r>
              <a:rPr lang="en-US" altLang="zh-CN" dirty="0"/>
              <a:t>Click to edit Master text styles</a:t>
            </a:r>
          </a:p>
        </p:txBody>
      </p:sp>
      <p:sp>
        <p:nvSpPr>
          <p:cNvPr id="2" name="Text Placeholder 2">
            <a:extLst>
              <a:ext uri="{FF2B5EF4-FFF2-40B4-BE49-F238E27FC236}">
                <a16:creationId xmlns:a16="http://schemas.microsoft.com/office/drawing/2014/main" id="{A968F08E-16E3-A55C-0E94-9AB930D15BC5}"/>
              </a:ext>
            </a:extLst>
          </p:cNvPr>
          <p:cNvSpPr>
            <a:spLocks noGrp="1"/>
          </p:cNvSpPr>
          <p:nvPr>
            <p:ph type="body" idx="3"/>
          </p:nvPr>
        </p:nvSpPr>
        <p:spPr>
          <a:xfrm>
            <a:off x="6738917" y="2172951"/>
            <a:ext cx="4345200" cy="773407"/>
          </a:xfrm>
          <a:prstGeom prst="rect">
            <a:avLst/>
          </a:prstGeom>
        </p:spPr>
        <p:txBody>
          <a:bodyPr anchor="ctr"/>
          <a:lstStyle>
            <a:lvl1pPr marL="0" indent="0" algn="ctr">
              <a:buNone/>
              <a:defRPr sz="2000" b="1">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dirty="0"/>
              <a:t>Click to edit Master text styles</a:t>
            </a:r>
          </a:p>
        </p:txBody>
      </p:sp>
      <p:sp>
        <p:nvSpPr>
          <p:cNvPr id="3" name="Content Placeholder 3">
            <a:extLst>
              <a:ext uri="{FF2B5EF4-FFF2-40B4-BE49-F238E27FC236}">
                <a16:creationId xmlns:a16="http://schemas.microsoft.com/office/drawing/2014/main" id="{944215FB-570C-F64A-3569-DF959079203D}"/>
              </a:ext>
            </a:extLst>
          </p:cNvPr>
          <p:cNvSpPr>
            <a:spLocks noGrp="1"/>
          </p:cNvSpPr>
          <p:nvPr>
            <p:ph sz="half" idx="4"/>
          </p:nvPr>
        </p:nvSpPr>
        <p:spPr>
          <a:xfrm>
            <a:off x="6738917" y="3108960"/>
            <a:ext cx="4376553" cy="3150370"/>
          </a:xfrm>
          <a:prstGeom prst="rect">
            <a:avLst/>
          </a:prstGeom>
        </p:spPr>
        <p:txBody>
          <a:bodyPr>
            <a:normAutofit/>
          </a:bodyPr>
          <a:lstStyle>
            <a:lvl1pPr marL="0" indent="0">
              <a:lnSpc>
                <a:spcPct val="150000"/>
              </a:lnSpc>
              <a:buNone/>
              <a:defRPr sz="1200">
                <a:latin typeface="微软雅黑" panose="020B0503020204020204" pitchFamily="34" charset="-122"/>
                <a:ea typeface="微软雅黑" panose="020B0503020204020204" pitchFamily="34" charset="-122"/>
              </a:defRPr>
            </a:lvl1pPr>
            <a:lvl2pPr>
              <a:lnSpc>
                <a:spcPct val="150000"/>
              </a:lnSpc>
              <a:defRPr sz="1600">
                <a:latin typeface="微软雅黑" panose="020B0503020204020204" pitchFamily="34" charset="-122"/>
                <a:ea typeface="微软雅黑" panose="020B0503020204020204" pitchFamily="34" charset="-122"/>
              </a:defRPr>
            </a:lvl2pPr>
            <a:lvl3pPr marL="1218986" indent="0">
              <a:buNone/>
              <a:defRPr sz="2000">
                <a:latin typeface="微软雅黑" panose="020B0503020204020204" pitchFamily="34" charset="-122"/>
                <a:ea typeface="微软雅黑" panose="020B0503020204020204" pitchFamily="34" charset="-122"/>
              </a:defRPr>
            </a:lvl3pPr>
            <a:lvl4pPr marL="1828480" indent="0">
              <a:buNone/>
              <a:defRPr sz="2000">
                <a:latin typeface="微软雅黑" panose="020B0503020204020204" pitchFamily="34" charset="-122"/>
                <a:ea typeface="微软雅黑" panose="020B0503020204020204" pitchFamily="34" charset="-122"/>
              </a:defRPr>
            </a:lvl4pPr>
            <a:lvl5pPr>
              <a:defRPr sz="2000">
                <a:latin typeface="微软雅黑" panose="020B0503020204020204" pitchFamily="34" charset="-122"/>
                <a:ea typeface="微软雅黑" panose="020B0503020204020204" pitchFamily="34" charset="-122"/>
              </a:defRPr>
            </a:lvl5pPr>
          </a:lstStyle>
          <a:p>
            <a:pPr lvl="0"/>
            <a:r>
              <a:rPr lang="en-US" altLang="zh-CN" dirty="0"/>
              <a:t>Click to edit Master text styles</a:t>
            </a:r>
          </a:p>
        </p:txBody>
      </p:sp>
      <p:grpSp>
        <p:nvGrpSpPr>
          <p:cNvPr id="6" name="组合 73">
            <a:extLst>
              <a:ext uri="{FF2B5EF4-FFF2-40B4-BE49-F238E27FC236}">
                <a16:creationId xmlns:a16="http://schemas.microsoft.com/office/drawing/2014/main" id="{F3577512-7F0A-2522-4F8D-B6B757763087}"/>
              </a:ext>
            </a:extLst>
          </p:cNvPr>
          <p:cNvGrpSpPr/>
          <p:nvPr userDrawn="1"/>
        </p:nvGrpSpPr>
        <p:grpSpPr>
          <a:xfrm>
            <a:off x="691411" y="1327939"/>
            <a:ext cx="327433" cy="251070"/>
            <a:chOff x="5928340" y="670992"/>
            <a:chExt cx="506444" cy="470018"/>
          </a:xfrm>
          <a:solidFill>
            <a:schemeClr val="bg1"/>
          </a:solidFill>
        </p:grpSpPr>
        <p:sp>
          <p:nvSpPr>
            <p:cNvPr id="24" name="Freeform 36">
              <a:extLst>
                <a:ext uri="{FF2B5EF4-FFF2-40B4-BE49-F238E27FC236}">
                  <a16:creationId xmlns:a16="http://schemas.microsoft.com/office/drawing/2014/main" id="{422F634D-CD7C-45FE-2691-EB26B8927117}"/>
                </a:ext>
              </a:extLst>
            </p:cNvPr>
            <p:cNvSpPr>
              <a:spLocks noEditPoints="1"/>
            </p:cNvSpPr>
            <p:nvPr/>
          </p:nvSpPr>
          <p:spPr bwMode="auto">
            <a:xfrm>
              <a:off x="5993909" y="670992"/>
              <a:ext cx="241151" cy="160240"/>
            </a:xfrm>
            <a:custGeom>
              <a:avLst/>
              <a:gdLst>
                <a:gd name="T0" fmla="*/ 133 w 372"/>
                <a:gd name="T1" fmla="*/ 185 h 247"/>
                <a:gd name="T2" fmla="*/ 118 w 372"/>
                <a:gd name="T3" fmla="*/ 152 h 247"/>
                <a:gd name="T4" fmla="*/ 136 w 372"/>
                <a:gd name="T5" fmla="*/ 115 h 247"/>
                <a:gd name="T6" fmla="*/ 180 w 372"/>
                <a:gd name="T7" fmla="*/ 100 h 247"/>
                <a:gd name="T8" fmla="*/ 180 w 372"/>
                <a:gd name="T9" fmla="*/ 84 h 247"/>
                <a:gd name="T10" fmla="*/ 205 w 372"/>
                <a:gd name="T11" fmla="*/ 84 h 247"/>
                <a:gd name="T12" fmla="*/ 205 w 372"/>
                <a:gd name="T13" fmla="*/ 99 h 247"/>
                <a:gd name="T14" fmla="*/ 246 w 372"/>
                <a:gd name="T15" fmla="*/ 114 h 247"/>
                <a:gd name="T16" fmla="*/ 263 w 372"/>
                <a:gd name="T17" fmla="*/ 152 h 247"/>
                <a:gd name="T18" fmla="*/ 221 w 372"/>
                <a:gd name="T19" fmla="*/ 152 h 247"/>
                <a:gd name="T20" fmla="*/ 215 w 372"/>
                <a:gd name="T21" fmla="*/ 136 h 247"/>
                <a:gd name="T22" fmla="*/ 167 w 372"/>
                <a:gd name="T23" fmla="*/ 134 h 247"/>
                <a:gd name="T24" fmla="*/ 167 w 372"/>
                <a:gd name="T25" fmla="*/ 156 h 247"/>
                <a:gd name="T26" fmla="*/ 217 w 372"/>
                <a:gd name="T27" fmla="*/ 171 h 247"/>
                <a:gd name="T28" fmla="*/ 251 w 372"/>
                <a:gd name="T29" fmla="*/ 188 h 247"/>
                <a:gd name="T30" fmla="*/ 266 w 372"/>
                <a:gd name="T31" fmla="*/ 223 h 247"/>
                <a:gd name="T32" fmla="*/ 265 w 372"/>
                <a:gd name="T33" fmla="*/ 234 h 247"/>
                <a:gd name="T34" fmla="*/ 259 w 372"/>
                <a:gd name="T35" fmla="*/ 246 h 247"/>
                <a:gd name="T36" fmla="*/ 222 w 372"/>
                <a:gd name="T37" fmla="*/ 230 h 247"/>
                <a:gd name="T38" fmla="*/ 217 w 372"/>
                <a:gd name="T39" fmla="*/ 217 h 247"/>
                <a:gd name="T40" fmla="*/ 133 w 372"/>
                <a:gd name="T41" fmla="*/ 185 h 247"/>
                <a:gd name="T42" fmla="*/ 191 w 372"/>
                <a:gd name="T43" fmla="*/ 39 h 247"/>
                <a:gd name="T44" fmla="*/ 83 w 372"/>
                <a:gd name="T45" fmla="*/ 83 h 247"/>
                <a:gd name="T46" fmla="*/ 39 w 372"/>
                <a:gd name="T47" fmla="*/ 191 h 247"/>
                <a:gd name="T48" fmla="*/ 44 w 372"/>
                <a:gd name="T49" fmla="*/ 231 h 247"/>
                <a:gd name="T50" fmla="*/ 9 w 372"/>
                <a:gd name="T51" fmla="*/ 247 h 247"/>
                <a:gd name="T52" fmla="*/ 0 w 372"/>
                <a:gd name="T53" fmla="*/ 191 h 247"/>
                <a:gd name="T54" fmla="*/ 56 w 372"/>
                <a:gd name="T55" fmla="*/ 56 h 247"/>
                <a:gd name="T56" fmla="*/ 191 w 372"/>
                <a:gd name="T57" fmla="*/ 0 h 247"/>
                <a:gd name="T58" fmla="*/ 326 w 372"/>
                <a:gd name="T59" fmla="*/ 56 h 247"/>
                <a:gd name="T60" fmla="*/ 372 w 372"/>
                <a:gd name="T61" fmla="*/ 132 h 247"/>
                <a:gd name="T62" fmla="*/ 339 w 372"/>
                <a:gd name="T63" fmla="*/ 152 h 247"/>
                <a:gd name="T64" fmla="*/ 299 w 372"/>
                <a:gd name="T65" fmla="*/ 83 h 247"/>
                <a:gd name="T66" fmla="*/ 191 w 372"/>
                <a:gd name="T67" fmla="*/ 39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2" h="247">
                  <a:moveTo>
                    <a:pt x="133" y="185"/>
                  </a:moveTo>
                  <a:cubicBezTo>
                    <a:pt x="123" y="177"/>
                    <a:pt x="118" y="166"/>
                    <a:pt x="118" y="152"/>
                  </a:cubicBezTo>
                  <a:cubicBezTo>
                    <a:pt x="118" y="136"/>
                    <a:pt x="124" y="124"/>
                    <a:pt x="136" y="115"/>
                  </a:cubicBezTo>
                  <a:cubicBezTo>
                    <a:pt x="147" y="105"/>
                    <a:pt x="160" y="100"/>
                    <a:pt x="180" y="100"/>
                  </a:cubicBezTo>
                  <a:cubicBezTo>
                    <a:pt x="180" y="84"/>
                    <a:pt x="180" y="84"/>
                    <a:pt x="180" y="84"/>
                  </a:cubicBezTo>
                  <a:cubicBezTo>
                    <a:pt x="205" y="84"/>
                    <a:pt x="205" y="84"/>
                    <a:pt x="205" y="84"/>
                  </a:cubicBezTo>
                  <a:cubicBezTo>
                    <a:pt x="205" y="99"/>
                    <a:pt x="205" y="99"/>
                    <a:pt x="205" y="99"/>
                  </a:cubicBezTo>
                  <a:cubicBezTo>
                    <a:pt x="224" y="100"/>
                    <a:pt x="235" y="104"/>
                    <a:pt x="246" y="114"/>
                  </a:cubicBezTo>
                  <a:cubicBezTo>
                    <a:pt x="257" y="123"/>
                    <a:pt x="262" y="136"/>
                    <a:pt x="263" y="152"/>
                  </a:cubicBezTo>
                  <a:cubicBezTo>
                    <a:pt x="221" y="152"/>
                    <a:pt x="221" y="152"/>
                    <a:pt x="221" y="152"/>
                  </a:cubicBezTo>
                  <a:cubicBezTo>
                    <a:pt x="220" y="145"/>
                    <a:pt x="218" y="140"/>
                    <a:pt x="215" y="136"/>
                  </a:cubicBezTo>
                  <a:cubicBezTo>
                    <a:pt x="208" y="128"/>
                    <a:pt x="176" y="128"/>
                    <a:pt x="167" y="134"/>
                  </a:cubicBezTo>
                  <a:cubicBezTo>
                    <a:pt x="161" y="139"/>
                    <a:pt x="160" y="151"/>
                    <a:pt x="167" y="156"/>
                  </a:cubicBezTo>
                  <a:cubicBezTo>
                    <a:pt x="175" y="162"/>
                    <a:pt x="205" y="167"/>
                    <a:pt x="217" y="171"/>
                  </a:cubicBezTo>
                  <a:cubicBezTo>
                    <a:pt x="232" y="176"/>
                    <a:pt x="244" y="181"/>
                    <a:pt x="251" y="188"/>
                  </a:cubicBezTo>
                  <a:cubicBezTo>
                    <a:pt x="261" y="197"/>
                    <a:pt x="266" y="208"/>
                    <a:pt x="266" y="223"/>
                  </a:cubicBezTo>
                  <a:cubicBezTo>
                    <a:pt x="266" y="227"/>
                    <a:pt x="266" y="231"/>
                    <a:pt x="265" y="234"/>
                  </a:cubicBezTo>
                  <a:cubicBezTo>
                    <a:pt x="263" y="238"/>
                    <a:pt x="261" y="242"/>
                    <a:pt x="259" y="246"/>
                  </a:cubicBezTo>
                  <a:cubicBezTo>
                    <a:pt x="247" y="240"/>
                    <a:pt x="235" y="235"/>
                    <a:pt x="222" y="230"/>
                  </a:cubicBezTo>
                  <a:cubicBezTo>
                    <a:pt x="223" y="225"/>
                    <a:pt x="221" y="220"/>
                    <a:pt x="217" y="217"/>
                  </a:cubicBezTo>
                  <a:cubicBezTo>
                    <a:pt x="200" y="204"/>
                    <a:pt x="158" y="207"/>
                    <a:pt x="133" y="185"/>
                  </a:cubicBezTo>
                  <a:close/>
                  <a:moveTo>
                    <a:pt x="191" y="39"/>
                  </a:moveTo>
                  <a:cubicBezTo>
                    <a:pt x="149" y="39"/>
                    <a:pt x="111" y="56"/>
                    <a:pt x="83" y="83"/>
                  </a:cubicBezTo>
                  <a:cubicBezTo>
                    <a:pt x="56" y="111"/>
                    <a:pt x="39" y="149"/>
                    <a:pt x="39" y="191"/>
                  </a:cubicBezTo>
                  <a:cubicBezTo>
                    <a:pt x="39" y="205"/>
                    <a:pt x="40" y="219"/>
                    <a:pt x="44" y="231"/>
                  </a:cubicBezTo>
                  <a:cubicBezTo>
                    <a:pt x="32" y="236"/>
                    <a:pt x="20" y="241"/>
                    <a:pt x="9" y="247"/>
                  </a:cubicBezTo>
                  <a:cubicBezTo>
                    <a:pt x="3" y="229"/>
                    <a:pt x="0" y="210"/>
                    <a:pt x="0" y="191"/>
                  </a:cubicBezTo>
                  <a:cubicBezTo>
                    <a:pt x="0" y="138"/>
                    <a:pt x="22" y="91"/>
                    <a:pt x="56" y="56"/>
                  </a:cubicBezTo>
                  <a:cubicBezTo>
                    <a:pt x="91" y="22"/>
                    <a:pt x="138" y="0"/>
                    <a:pt x="191" y="0"/>
                  </a:cubicBezTo>
                  <a:cubicBezTo>
                    <a:pt x="244" y="0"/>
                    <a:pt x="291" y="22"/>
                    <a:pt x="326" y="56"/>
                  </a:cubicBezTo>
                  <a:cubicBezTo>
                    <a:pt x="347" y="77"/>
                    <a:pt x="363" y="103"/>
                    <a:pt x="372" y="132"/>
                  </a:cubicBezTo>
                  <a:cubicBezTo>
                    <a:pt x="361" y="138"/>
                    <a:pt x="349" y="145"/>
                    <a:pt x="339" y="152"/>
                  </a:cubicBezTo>
                  <a:cubicBezTo>
                    <a:pt x="332" y="126"/>
                    <a:pt x="318" y="102"/>
                    <a:pt x="299" y="83"/>
                  </a:cubicBezTo>
                  <a:cubicBezTo>
                    <a:pt x="271" y="56"/>
                    <a:pt x="233" y="39"/>
                    <a:pt x="191"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9" tIns="34295" rIns="68589" bIns="34295" numCol="1" anchor="t" anchorCtr="0" compatLnSpc="1">
              <a:prstTxWarp prst="textNoShape">
                <a:avLst/>
              </a:prstTxWarp>
            </a:bodyPr>
            <a:lstStyle/>
            <a:p>
              <a:endParaRPr lang="zh-CN" altLang="en-US"/>
            </a:p>
          </p:txBody>
        </p:sp>
        <p:sp>
          <p:nvSpPr>
            <p:cNvPr id="25" name="Freeform 37">
              <a:extLst>
                <a:ext uri="{FF2B5EF4-FFF2-40B4-BE49-F238E27FC236}">
                  <a16:creationId xmlns:a16="http://schemas.microsoft.com/office/drawing/2014/main" id="{5EDFC11C-4BBC-87AA-F56B-71935FEDF9E8}"/>
                </a:ext>
              </a:extLst>
            </p:cNvPr>
            <p:cNvSpPr>
              <a:spLocks noEditPoints="1"/>
            </p:cNvSpPr>
            <p:nvPr/>
          </p:nvSpPr>
          <p:spPr bwMode="auto">
            <a:xfrm>
              <a:off x="6183208" y="766203"/>
              <a:ext cx="251576" cy="263409"/>
            </a:xfrm>
            <a:custGeom>
              <a:avLst/>
              <a:gdLst>
                <a:gd name="T0" fmla="*/ 41 w 388"/>
                <a:gd name="T1" fmla="*/ 59 h 406"/>
                <a:gd name="T2" fmla="*/ 185 w 388"/>
                <a:gd name="T3" fmla="*/ 0 h 406"/>
                <a:gd name="T4" fmla="*/ 329 w 388"/>
                <a:gd name="T5" fmla="*/ 59 h 406"/>
                <a:gd name="T6" fmla="*/ 388 w 388"/>
                <a:gd name="T7" fmla="*/ 203 h 406"/>
                <a:gd name="T8" fmla="*/ 329 w 388"/>
                <a:gd name="T9" fmla="*/ 347 h 406"/>
                <a:gd name="T10" fmla="*/ 185 w 388"/>
                <a:gd name="T11" fmla="*/ 406 h 406"/>
                <a:gd name="T12" fmla="*/ 111 w 388"/>
                <a:gd name="T13" fmla="*/ 393 h 406"/>
                <a:gd name="T14" fmla="*/ 116 w 388"/>
                <a:gd name="T15" fmla="*/ 342 h 406"/>
                <a:gd name="T16" fmla="*/ 36 w 388"/>
                <a:gd name="T17" fmla="*/ 149 h 406"/>
                <a:gd name="T18" fmla="*/ 0 w 388"/>
                <a:gd name="T19" fmla="*/ 119 h 406"/>
                <a:gd name="T20" fmla="*/ 41 w 388"/>
                <a:gd name="T21" fmla="*/ 59 h 406"/>
                <a:gd name="T22" fmla="*/ 123 w 388"/>
                <a:gd name="T23" fmla="*/ 197 h 406"/>
                <a:gd name="T24" fmla="*/ 107 w 388"/>
                <a:gd name="T25" fmla="*/ 161 h 406"/>
                <a:gd name="T26" fmla="*/ 126 w 388"/>
                <a:gd name="T27" fmla="*/ 121 h 406"/>
                <a:gd name="T28" fmla="*/ 173 w 388"/>
                <a:gd name="T29" fmla="*/ 105 h 406"/>
                <a:gd name="T30" fmla="*/ 173 w 388"/>
                <a:gd name="T31" fmla="*/ 88 h 406"/>
                <a:gd name="T32" fmla="*/ 200 w 388"/>
                <a:gd name="T33" fmla="*/ 88 h 406"/>
                <a:gd name="T34" fmla="*/ 200 w 388"/>
                <a:gd name="T35" fmla="*/ 104 h 406"/>
                <a:gd name="T36" fmla="*/ 244 w 388"/>
                <a:gd name="T37" fmla="*/ 120 h 406"/>
                <a:gd name="T38" fmla="*/ 262 w 388"/>
                <a:gd name="T39" fmla="*/ 161 h 406"/>
                <a:gd name="T40" fmla="*/ 217 w 388"/>
                <a:gd name="T41" fmla="*/ 161 h 406"/>
                <a:gd name="T42" fmla="*/ 211 w 388"/>
                <a:gd name="T43" fmla="*/ 144 h 406"/>
                <a:gd name="T44" fmla="*/ 160 w 388"/>
                <a:gd name="T45" fmla="*/ 142 h 406"/>
                <a:gd name="T46" fmla="*/ 159 w 388"/>
                <a:gd name="T47" fmla="*/ 165 h 406"/>
                <a:gd name="T48" fmla="*/ 213 w 388"/>
                <a:gd name="T49" fmla="*/ 181 h 406"/>
                <a:gd name="T50" fmla="*/ 250 w 388"/>
                <a:gd name="T51" fmla="*/ 200 h 406"/>
                <a:gd name="T52" fmla="*/ 265 w 388"/>
                <a:gd name="T53" fmla="*/ 237 h 406"/>
                <a:gd name="T54" fmla="*/ 248 w 388"/>
                <a:gd name="T55" fmla="*/ 279 h 406"/>
                <a:gd name="T56" fmla="*/ 198 w 388"/>
                <a:gd name="T57" fmla="*/ 296 h 406"/>
                <a:gd name="T58" fmla="*/ 198 w 388"/>
                <a:gd name="T59" fmla="*/ 318 h 406"/>
                <a:gd name="T60" fmla="*/ 172 w 388"/>
                <a:gd name="T61" fmla="*/ 318 h 406"/>
                <a:gd name="T62" fmla="*/ 172 w 388"/>
                <a:gd name="T63" fmla="*/ 296 h 406"/>
                <a:gd name="T64" fmla="*/ 123 w 388"/>
                <a:gd name="T65" fmla="*/ 279 h 406"/>
                <a:gd name="T66" fmla="*/ 105 w 388"/>
                <a:gd name="T67" fmla="*/ 233 h 406"/>
                <a:gd name="T68" fmla="*/ 152 w 388"/>
                <a:gd name="T69" fmla="*/ 233 h 406"/>
                <a:gd name="T70" fmla="*/ 158 w 388"/>
                <a:gd name="T71" fmla="*/ 254 h 406"/>
                <a:gd name="T72" fmla="*/ 212 w 388"/>
                <a:gd name="T73" fmla="*/ 256 h 406"/>
                <a:gd name="T74" fmla="*/ 213 w 388"/>
                <a:gd name="T75" fmla="*/ 231 h 406"/>
                <a:gd name="T76" fmla="*/ 123 w 388"/>
                <a:gd name="T77" fmla="*/ 197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8" h="406">
                  <a:moveTo>
                    <a:pt x="41" y="59"/>
                  </a:moveTo>
                  <a:cubicBezTo>
                    <a:pt x="78" y="22"/>
                    <a:pt x="129" y="0"/>
                    <a:pt x="185" y="0"/>
                  </a:cubicBezTo>
                  <a:cubicBezTo>
                    <a:pt x="241" y="0"/>
                    <a:pt x="292" y="22"/>
                    <a:pt x="329" y="59"/>
                  </a:cubicBezTo>
                  <a:cubicBezTo>
                    <a:pt x="366" y="96"/>
                    <a:pt x="388" y="147"/>
                    <a:pt x="388" y="203"/>
                  </a:cubicBezTo>
                  <a:cubicBezTo>
                    <a:pt x="388" y="259"/>
                    <a:pt x="366" y="310"/>
                    <a:pt x="329" y="347"/>
                  </a:cubicBezTo>
                  <a:cubicBezTo>
                    <a:pt x="292" y="384"/>
                    <a:pt x="241" y="406"/>
                    <a:pt x="185" y="406"/>
                  </a:cubicBezTo>
                  <a:cubicBezTo>
                    <a:pt x="159" y="406"/>
                    <a:pt x="134" y="401"/>
                    <a:pt x="111" y="393"/>
                  </a:cubicBezTo>
                  <a:cubicBezTo>
                    <a:pt x="114" y="376"/>
                    <a:pt x="116" y="359"/>
                    <a:pt x="116" y="342"/>
                  </a:cubicBezTo>
                  <a:cubicBezTo>
                    <a:pt x="116" y="270"/>
                    <a:pt x="87" y="200"/>
                    <a:pt x="36" y="149"/>
                  </a:cubicBezTo>
                  <a:cubicBezTo>
                    <a:pt x="25" y="138"/>
                    <a:pt x="13" y="128"/>
                    <a:pt x="0" y="119"/>
                  </a:cubicBezTo>
                  <a:cubicBezTo>
                    <a:pt x="10" y="96"/>
                    <a:pt x="24" y="76"/>
                    <a:pt x="41" y="59"/>
                  </a:cubicBezTo>
                  <a:close/>
                  <a:moveTo>
                    <a:pt x="123" y="197"/>
                  </a:moveTo>
                  <a:cubicBezTo>
                    <a:pt x="112" y="188"/>
                    <a:pt x="107" y="176"/>
                    <a:pt x="107" y="161"/>
                  </a:cubicBezTo>
                  <a:cubicBezTo>
                    <a:pt x="107" y="144"/>
                    <a:pt x="113" y="131"/>
                    <a:pt x="126" y="121"/>
                  </a:cubicBezTo>
                  <a:cubicBezTo>
                    <a:pt x="138" y="111"/>
                    <a:pt x="152" y="105"/>
                    <a:pt x="173" y="105"/>
                  </a:cubicBezTo>
                  <a:cubicBezTo>
                    <a:pt x="173" y="88"/>
                    <a:pt x="173" y="88"/>
                    <a:pt x="173" y="88"/>
                  </a:cubicBezTo>
                  <a:cubicBezTo>
                    <a:pt x="200" y="88"/>
                    <a:pt x="200" y="88"/>
                    <a:pt x="200" y="88"/>
                  </a:cubicBezTo>
                  <a:cubicBezTo>
                    <a:pt x="200" y="104"/>
                    <a:pt x="200" y="104"/>
                    <a:pt x="200" y="104"/>
                  </a:cubicBezTo>
                  <a:cubicBezTo>
                    <a:pt x="220" y="105"/>
                    <a:pt x="233" y="110"/>
                    <a:pt x="244" y="120"/>
                  </a:cubicBezTo>
                  <a:cubicBezTo>
                    <a:pt x="255" y="130"/>
                    <a:pt x="261" y="143"/>
                    <a:pt x="262" y="161"/>
                  </a:cubicBezTo>
                  <a:cubicBezTo>
                    <a:pt x="217" y="161"/>
                    <a:pt x="217" y="161"/>
                    <a:pt x="217" y="161"/>
                  </a:cubicBezTo>
                  <a:cubicBezTo>
                    <a:pt x="216" y="154"/>
                    <a:pt x="214" y="148"/>
                    <a:pt x="211" y="144"/>
                  </a:cubicBezTo>
                  <a:cubicBezTo>
                    <a:pt x="203" y="135"/>
                    <a:pt x="168" y="135"/>
                    <a:pt x="160" y="142"/>
                  </a:cubicBezTo>
                  <a:cubicBezTo>
                    <a:pt x="152" y="147"/>
                    <a:pt x="152" y="160"/>
                    <a:pt x="159" y="165"/>
                  </a:cubicBezTo>
                  <a:cubicBezTo>
                    <a:pt x="168" y="172"/>
                    <a:pt x="200" y="177"/>
                    <a:pt x="213" y="181"/>
                  </a:cubicBezTo>
                  <a:cubicBezTo>
                    <a:pt x="229" y="186"/>
                    <a:pt x="242" y="193"/>
                    <a:pt x="250" y="200"/>
                  </a:cubicBezTo>
                  <a:cubicBezTo>
                    <a:pt x="260" y="209"/>
                    <a:pt x="265" y="221"/>
                    <a:pt x="265" y="237"/>
                  </a:cubicBezTo>
                  <a:cubicBezTo>
                    <a:pt x="265" y="256"/>
                    <a:pt x="260" y="270"/>
                    <a:pt x="248" y="279"/>
                  </a:cubicBezTo>
                  <a:cubicBezTo>
                    <a:pt x="236" y="289"/>
                    <a:pt x="222" y="295"/>
                    <a:pt x="198" y="296"/>
                  </a:cubicBezTo>
                  <a:cubicBezTo>
                    <a:pt x="198" y="318"/>
                    <a:pt x="198" y="318"/>
                    <a:pt x="198" y="318"/>
                  </a:cubicBezTo>
                  <a:cubicBezTo>
                    <a:pt x="172" y="318"/>
                    <a:pt x="172" y="318"/>
                    <a:pt x="172" y="318"/>
                  </a:cubicBezTo>
                  <a:cubicBezTo>
                    <a:pt x="172" y="296"/>
                    <a:pt x="172" y="296"/>
                    <a:pt x="172" y="296"/>
                  </a:cubicBezTo>
                  <a:cubicBezTo>
                    <a:pt x="150" y="295"/>
                    <a:pt x="136" y="290"/>
                    <a:pt x="123" y="279"/>
                  </a:cubicBezTo>
                  <a:cubicBezTo>
                    <a:pt x="111" y="268"/>
                    <a:pt x="105" y="252"/>
                    <a:pt x="105" y="233"/>
                  </a:cubicBezTo>
                  <a:cubicBezTo>
                    <a:pt x="152" y="233"/>
                    <a:pt x="152" y="233"/>
                    <a:pt x="152" y="233"/>
                  </a:cubicBezTo>
                  <a:cubicBezTo>
                    <a:pt x="153" y="243"/>
                    <a:pt x="155" y="250"/>
                    <a:pt x="158" y="254"/>
                  </a:cubicBezTo>
                  <a:cubicBezTo>
                    <a:pt x="167" y="265"/>
                    <a:pt x="203" y="263"/>
                    <a:pt x="212" y="256"/>
                  </a:cubicBezTo>
                  <a:cubicBezTo>
                    <a:pt x="220" y="251"/>
                    <a:pt x="221" y="237"/>
                    <a:pt x="213" y="231"/>
                  </a:cubicBezTo>
                  <a:cubicBezTo>
                    <a:pt x="195" y="216"/>
                    <a:pt x="150" y="220"/>
                    <a:pt x="123" y="1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9" tIns="34295" rIns="68589" bIns="34295" numCol="1" anchor="t" anchorCtr="0" compatLnSpc="1">
              <a:prstTxWarp prst="textNoShape">
                <a:avLst/>
              </a:prstTxWarp>
            </a:bodyPr>
            <a:lstStyle/>
            <a:p>
              <a:endParaRPr lang="zh-CN" altLang="en-US"/>
            </a:p>
          </p:txBody>
        </p:sp>
        <p:sp>
          <p:nvSpPr>
            <p:cNvPr id="26" name="Freeform 38">
              <a:extLst>
                <a:ext uri="{FF2B5EF4-FFF2-40B4-BE49-F238E27FC236}">
                  <a16:creationId xmlns:a16="http://schemas.microsoft.com/office/drawing/2014/main" id="{3EE5CC63-BE1C-C9D9-4A58-E80C1B189749}"/>
                </a:ext>
              </a:extLst>
            </p:cNvPr>
            <p:cNvSpPr>
              <a:spLocks noEditPoints="1"/>
            </p:cNvSpPr>
            <p:nvPr/>
          </p:nvSpPr>
          <p:spPr bwMode="auto">
            <a:xfrm>
              <a:off x="5928340" y="836444"/>
              <a:ext cx="304799" cy="304566"/>
            </a:xfrm>
            <a:custGeom>
              <a:avLst/>
              <a:gdLst>
                <a:gd name="T0" fmla="*/ 235 w 470"/>
                <a:gd name="T1" fmla="*/ 57 h 470"/>
                <a:gd name="T2" fmla="*/ 109 w 470"/>
                <a:gd name="T3" fmla="*/ 109 h 470"/>
                <a:gd name="T4" fmla="*/ 57 w 470"/>
                <a:gd name="T5" fmla="*/ 235 h 470"/>
                <a:gd name="T6" fmla="*/ 109 w 470"/>
                <a:gd name="T7" fmla="*/ 361 h 470"/>
                <a:gd name="T8" fmla="*/ 235 w 470"/>
                <a:gd name="T9" fmla="*/ 413 h 470"/>
                <a:gd name="T10" fmla="*/ 361 w 470"/>
                <a:gd name="T11" fmla="*/ 361 h 470"/>
                <a:gd name="T12" fmla="*/ 413 w 470"/>
                <a:gd name="T13" fmla="*/ 235 h 470"/>
                <a:gd name="T14" fmla="*/ 361 w 470"/>
                <a:gd name="T15" fmla="*/ 109 h 470"/>
                <a:gd name="T16" fmla="*/ 235 w 470"/>
                <a:gd name="T17" fmla="*/ 57 h 470"/>
                <a:gd name="T18" fmla="*/ 170 w 470"/>
                <a:gd name="T19" fmla="*/ 228 h 470"/>
                <a:gd name="T20" fmla="*/ 154 w 470"/>
                <a:gd name="T21" fmla="*/ 191 h 470"/>
                <a:gd name="T22" fmla="*/ 173 w 470"/>
                <a:gd name="T23" fmla="*/ 149 h 470"/>
                <a:gd name="T24" fmla="*/ 222 w 470"/>
                <a:gd name="T25" fmla="*/ 132 h 470"/>
                <a:gd name="T26" fmla="*/ 222 w 470"/>
                <a:gd name="T27" fmla="*/ 114 h 470"/>
                <a:gd name="T28" fmla="*/ 251 w 470"/>
                <a:gd name="T29" fmla="*/ 114 h 470"/>
                <a:gd name="T30" fmla="*/ 251 w 470"/>
                <a:gd name="T31" fmla="*/ 132 h 470"/>
                <a:gd name="T32" fmla="*/ 296 w 470"/>
                <a:gd name="T33" fmla="*/ 148 h 470"/>
                <a:gd name="T34" fmla="*/ 314 w 470"/>
                <a:gd name="T35" fmla="*/ 190 h 470"/>
                <a:gd name="T36" fmla="*/ 267 w 470"/>
                <a:gd name="T37" fmla="*/ 190 h 470"/>
                <a:gd name="T38" fmla="*/ 262 w 470"/>
                <a:gd name="T39" fmla="*/ 173 h 470"/>
                <a:gd name="T40" fmla="*/ 208 w 470"/>
                <a:gd name="T41" fmla="*/ 171 h 470"/>
                <a:gd name="T42" fmla="*/ 208 w 470"/>
                <a:gd name="T43" fmla="*/ 196 h 470"/>
                <a:gd name="T44" fmla="*/ 264 w 470"/>
                <a:gd name="T45" fmla="*/ 212 h 470"/>
                <a:gd name="T46" fmla="*/ 302 w 470"/>
                <a:gd name="T47" fmla="*/ 231 h 470"/>
                <a:gd name="T48" fmla="*/ 318 w 470"/>
                <a:gd name="T49" fmla="*/ 271 h 470"/>
                <a:gd name="T50" fmla="*/ 300 w 470"/>
                <a:gd name="T51" fmla="*/ 314 h 470"/>
                <a:gd name="T52" fmla="*/ 248 w 470"/>
                <a:gd name="T53" fmla="*/ 333 h 470"/>
                <a:gd name="T54" fmla="*/ 248 w 470"/>
                <a:gd name="T55" fmla="*/ 355 h 470"/>
                <a:gd name="T56" fmla="*/ 219 w 470"/>
                <a:gd name="T57" fmla="*/ 355 h 470"/>
                <a:gd name="T58" fmla="*/ 219 w 470"/>
                <a:gd name="T59" fmla="*/ 333 h 470"/>
                <a:gd name="T60" fmla="*/ 171 w 470"/>
                <a:gd name="T61" fmla="*/ 313 h 470"/>
                <a:gd name="T62" fmla="*/ 151 w 470"/>
                <a:gd name="T63" fmla="*/ 266 h 470"/>
                <a:gd name="T64" fmla="*/ 201 w 470"/>
                <a:gd name="T65" fmla="*/ 266 h 470"/>
                <a:gd name="T66" fmla="*/ 207 w 470"/>
                <a:gd name="T67" fmla="*/ 288 h 470"/>
                <a:gd name="T68" fmla="*/ 263 w 470"/>
                <a:gd name="T69" fmla="*/ 290 h 470"/>
                <a:gd name="T70" fmla="*/ 264 w 470"/>
                <a:gd name="T71" fmla="*/ 264 h 470"/>
                <a:gd name="T72" fmla="*/ 170 w 470"/>
                <a:gd name="T73" fmla="*/ 228 h 470"/>
                <a:gd name="T74" fmla="*/ 69 w 470"/>
                <a:gd name="T75" fmla="*/ 69 h 470"/>
                <a:gd name="T76" fmla="*/ 235 w 470"/>
                <a:gd name="T77" fmla="*/ 0 h 470"/>
                <a:gd name="T78" fmla="*/ 401 w 470"/>
                <a:gd name="T79" fmla="*/ 69 h 470"/>
                <a:gd name="T80" fmla="*/ 470 w 470"/>
                <a:gd name="T81" fmla="*/ 235 h 470"/>
                <a:gd name="T82" fmla="*/ 401 w 470"/>
                <a:gd name="T83" fmla="*/ 401 h 470"/>
                <a:gd name="T84" fmla="*/ 235 w 470"/>
                <a:gd name="T85" fmla="*/ 470 h 470"/>
                <a:gd name="T86" fmla="*/ 69 w 470"/>
                <a:gd name="T87" fmla="*/ 401 h 470"/>
                <a:gd name="T88" fmla="*/ 0 w 470"/>
                <a:gd name="T89" fmla="*/ 235 h 470"/>
                <a:gd name="T90" fmla="*/ 69 w 470"/>
                <a:gd name="T91" fmla="*/ 69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70" h="470">
                  <a:moveTo>
                    <a:pt x="235" y="57"/>
                  </a:moveTo>
                  <a:cubicBezTo>
                    <a:pt x="186" y="57"/>
                    <a:pt x="141" y="77"/>
                    <a:pt x="109" y="109"/>
                  </a:cubicBezTo>
                  <a:cubicBezTo>
                    <a:pt x="77" y="141"/>
                    <a:pt x="57" y="186"/>
                    <a:pt x="57" y="235"/>
                  </a:cubicBezTo>
                  <a:cubicBezTo>
                    <a:pt x="57" y="284"/>
                    <a:pt x="77" y="328"/>
                    <a:pt x="109" y="361"/>
                  </a:cubicBezTo>
                  <a:cubicBezTo>
                    <a:pt x="141" y="393"/>
                    <a:pt x="186" y="413"/>
                    <a:pt x="235" y="413"/>
                  </a:cubicBezTo>
                  <a:cubicBezTo>
                    <a:pt x="284" y="413"/>
                    <a:pt x="328" y="393"/>
                    <a:pt x="361" y="361"/>
                  </a:cubicBezTo>
                  <a:cubicBezTo>
                    <a:pt x="393" y="328"/>
                    <a:pt x="413" y="284"/>
                    <a:pt x="413" y="235"/>
                  </a:cubicBezTo>
                  <a:cubicBezTo>
                    <a:pt x="413" y="186"/>
                    <a:pt x="393" y="141"/>
                    <a:pt x="361" y="109"/>
                  </a:cubicBezTo>
                  <a:cubicBezTo>
                    <a:pt x="328" y="77"/>
                    <a:pt x="284" y="57"/>
                    <a:pt x="235" y="57"/>
                  </a:cubicBezTo>
                  <a:close/>
                  <a:moveTo>
                    <a:pt x="170" y="228"/>
                  </a:moveTo>
                  <a:cubicBezTo>
                    <a:pt x="159" y="219"/>
                    <a:pt x="154" y="207"/>
                    <a:pt x="154" y="191"/>
                  </a:cubicBezTo>
                  <a:cubicBezTo>
                    <a:pt x="154" y="174"/>
                    <a:pt x="160" y="160"/>
                    <a:pt x="173" y="149"/>
                  </a:cubicBezTo>
                  <a:cubicBezTo>
                    <a:pt x="186" y="139"/>
                    <a:pt x="200" y="133"/>
                    <a:pt x="222" y="132"/>
                  </a:cubicBezTo>
                  <a:cubicBezTo>
                    <a:pt x="222" y="114"/>
                    <a:pt x="222" y="114"/>
                    <a:pt x="222" y="114"/>
                  </a:cubicBezTo>
                  <a:cubicBezTo>
                    <a:pt x="251" y="114"/>
                    <a:pt x="251" y="114"/>
                    <a:pt x="251" y="114"/>
                  </a:cubicBezTo>
                  <a:cubicBezTo>
                    <a:pt x="251" y="132"/>
                    <a:pt x="251" y="132"/>
                    <a:pt x="251" y="132"/>
                  </a:cubicBezTo>
                  <a:cubicBezTo>
                    <a:pt x="272" y="133"/>
                    <a:pt x="284" y="138"/>
                    <a:pt x="296" y="148"/>
                  </a:cubicBezTo>
                  <a:cubicBezTo>
                    <a:pt x="308" y="158"/>
                    <a:pt x="313" y="172"/>
                    <a:pt x="314" y="190"/>
                  </a:cubicBezTo>
                  <a:cubicBezTo>
                    <a:pt x="267" y="190"/>
                    <a:pt x="267" y="190"/>
                    <a:pt x="267" y="190"/>
                  </a:cubicBezTo>
                  <a:cubicBezTo>
                    <a:pt x="266" y="182"/>
                    <a:pt x="265" y="177"/>
                    <a:pt x="262" y="173"/>
                  </a:cubicBezTo>
                  <a:cubicBezTo>
                    <a:pt x="254" y="164"/>
                    <a:pt x="218" y="164"/>
                    <a:pt x="208" y="171"/>
                  </a:cubicBezTo>
                  <a:cubicBezTo>
                    <a:pt x="201" y="177"/>
                    <a:pt x="200" y="190"/>
                    <a:pt x="208" y="196"/>
                  </a:cubicBezTo>
                  <a:cubicBezTo>
                    <a:pt x="217" y="203"/>
                    <a:pt x="250" y="208"/>
                    <a:pt x="264" y="212"/>
                  </a:cubicBezTo>
                  <a:cubicBezTo>
                    <a:pt x="281" y="218"/>
                    <a:pt x="294" y="224"/>
                    <a:pt x="302" y="231"/>
                  </a:cubicBezTo>
                  <a:cubicBezTo>
                    <a:pt x="313" y="241"/>
                    <a:pt x="318" y="254"/>
                    <a:pt x="318" y="271"/>
                  </a:cubicBezTo>
                  <a:cubicBezTo>
                    <a:pt x="319" y="290"/>
                    <a:pt x="312" y="304"/>
                    <a:pt x="300" y="314"/>
                  </a:cubicBezTo>
                  <a:cubicBezTo>
                    <a:pt x="288" y="325"/>
                    <a:pt x="272" y="332"/>
                    <a:pt x="248" y="333"/>
                  </a:cubicBezTo>
                  <a:cubicBezTo>
                    <a:pt x="248" y="355"/>
                    <a:pt x="248" y="355"/>
                    <a:pt x="248" y="355"/>
                  </a:cubicBezTo>
                  <a:cubicBezTo>
                    <a:pt x="219" y="355"/>
                    <a:pt x="219" y="355"/>
                    <a:pt x="219" y="355"/>
                  </a:cubicBezTo>
                  <a:cubicBezTo>
                    <a:pt x="219" y="333"/>
                    <a:pt x="219" y="333"/>
                    <a:pt x="219" y="333"/>
                  </a:cubicBezTo>
                  <a:cubicBezTo>
                    <a:pt x="196" y="333"/>
                    <a:pt x="183" y="325"/>
                    <a:pt x="171" y="313"/>
                  </a:cubicBezTo>
                  <a:cubicBezTo>
                    <a:pt x="158" y="302"/>
                    <a:pt x="151" y="286"/>
                    <a:pt x="151" y="266"/>
                  </a:cubicBezTo>
                  <a:cubicBezTo>
                    <a:pt x="201" y="266"/>
                    <a:pt x="201" y="266"/>
                    <a:pt x="201" y="266"/>
                  </a:cubicBezTo>
                  <a:cubicBezTo>
                    <a:pt x="202" y="276"/>
                    <a:pt x="204" y="283"/>
                    <a:pt x="207" y="288"/>
                  </a:cubicBezTo>
                  <a:cubicBezTo>
                    <a:pt x="216" y="299"/>
                    <a:pt x="254" y="297"/>
                    <a:pt x="263" y="290"/>
                  </a:cubicBezTo>
                  <a:cubicBezTo>
                    <a:pt x="272" y="284"/>
                    <a:pt x="272" y="271"/>
                    <a:pt x="264" y="264"/>
                  </a:cubicBezTo>
                  <a:cubicBezTo>
                    <a:pt x="245" y="249"/>
                    <a:pt x="198" y="252"/>
                    <a:pt x="170" y="228"/>
                  </a:cubicBezTo>
                  <a:close/>
                  <a:moveTo>
                    <a:pt x="69" y="69"/>
                  </a:moveTo>
                  <a:cubicBezTo>
                    <a:pt x="111" y="26"/>
                    <a:pt x="170" y="0"/>
                    <a:pt x="235" y="0"/>
                  </a:cubicBezTo>
                  <a:cubicBezTo>
                    <a:pt x="300" y="0"/>
                    <a:pt x="359" y="26"/>
                    <a:pt x="401" y="69"/>
                  </a:cubicBezTo>
                  <a:cubicBezTo>
                    <a:pt x="444" y="111"/>
                    <a:pt x="470" y="170"/>
                    <a:pt x="470" y="235"/>
                  </a:cubicBezTo>
                  <a:cubicBezTo>
                    <a:pt x="470" y="300"/>
                    <a:pt x="444" y="359"/>
                    <a:pt x="401" y="401"/>
                  </a:cubicBezTo>
                  <a:cubicBezTo>
                    <a:pt x="359" y="444"/>
                    <a:pt x="300" y="470"/>
                    <a:pt x="235" y="470"/>
                  </a:cubicBezTo>
                  <a:cubicBezTo>
                    <a:pt x="170" y="470"/>
                    <a:pt x="111" y="444"/>
                    <a:pt x="69" y="401"/>
                  </a:cubicBezTo>
                  <a:cubicBezTo>
                    <a:pt x="26" y="359"/>
                    <a:pt x="0" y="300"/>
                    <a:pt x="0" y="235"/>
                  </a:cubicBezTo>
                  <a:cubicBezTo>
                    <a:pt x="0" y="170"/>
                    <a:pt x="26" y="111"/>
                    <a:pt x="69"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9" tIns="34295" rIns="68589" bIns="34295" numCol="1" anchor="t" anchorCtr="0" compatLnSpc="1">
              <a:prstTxWarp prst="textNoShape">
                <a:avLst/>
              </a:prstTxWarp>
            </a:bodyPr>
            <a:lstStyle/>
            <a:p>
              <a:endParaRPr lang="zh-CN" altLang="en-US"/>
            </a:p>
          </p:txBody>
        </p:sp>
      </p:grpSp>
      <p:grpSp>
        <p:nvGrpSpPr>
          <p:cNvPr id="22" name="Group 21">
            <a:extLst>
              <a:ext uri="{FF2B5EF4-FFF2-40B4-BE49-F238E27FC236}">
                <a16:creationId xmlns:a16="http://schemas.microsoft.com/office/drawing/2014/main" id="{421B774B-3888-010D-EFBF-6B3BB40A2649}"/>
              </a:ext>
            </a:extLst>
          </p:cNvPr>
          <p:cNvGrpSpPr/>
          <p:nvPr userDrawn="1"/>
        </p:nvGrpSpPr>
        <p:grpSpPr>
          <a:xfrm>
            <a:off x="2289101" y="795528"/>
            <a:ext cx="1603248" cy="1603248"/>
            <a:chOff x="1583587" y="1268008"/>
            <a:chExt cx="1603248" cy="1603248"/>
          </a:xfrm>
        </p:grpSpPr>
        <p:grpSp>
          <p:nvGrpSpPr>
            <p:cNvPr id="17" name="组合 335">
              <a:extLst>
                <a:ext uri="{FF2B5EF4-FFF2-40B4-BE49-F238E27FC236}">
                  <a16:creationId xmlns:a16="http://schemas.microsoft.com/office/drawing/2014/main" id="{C71B11FB-3609-BE07-ED1D-C7C734D00259}"/>
                </a:ext>
              </a:extLst>
            </p:cNvPr>
            <p:cNvGrpSpPr/>
            <p:nvPr userDrawn="1"/>
          </p:nvGrpSpPr>
          <p:grpSpPr>
            <a:xfrm>
              <a:off x="1583587" y="1268008"/>
              <a:ext cx="1603248" cy="1603248"/>
              <a:chOff x="1327911" y="1667053"/>
              <a:chExt cx="1603248" cy="1603248"/>
            </a:xfrm>
          </p:grpSpPr>
          <p:sp>
            <p:nvSpPr>
              <p:cNvPr id="18" name="椭圆 336">
                <a:extLst>
                  <a:ext uri="{FF2B5EF4-FFF2-40B4-BE49-F238E27FC236}">
                    <a16:creationId xmlns:a16="http://schemas.microsoft.com/office/drawing/2014/main" id="{EF24694A-A403-8629-8390-A05986AA9FEC}"/>
                  </a:ext>
                </a:extLst>
              </p:cNvPr>
              <p:cNvSpPr/>
              <p:nvPr/>
            </p:nvSpPr>
            <p:spPr>
              <a:xfrm>
                <a:off x="1581711" y="1920853"/>
                <a:ext cx="1095648" cy="1095648"/>
              </a:xfrm>
              <a:prstGeom prst="ellipse">
                <a:avLst/>
              </a:prstGeom>
              <a:gradFill flip="none" rotWithShape="1">
                <a:gsLst>
                  <a:gs pos="35000">
                    <a:srgbClr val="3690FF">
                      <a:lumMod val="60000"/>
                      <a:lumOff val="40000"/>
                    </a:srgbClr>
                  </a:gs>
                  <a:gs pos="100000">
                    <a:srgbClr val="3690FF"/>
                  </a:gs>
                </a:gsLst>
                <a:path path="circle">
                  <a:fillToRect r="100000" b="100000"/>
                </a:path>
                <a:tileRect l="-100000" t="-100000"/>
              </a:gradFill>
              <a:ln w="25400" cap="flat" cmpd="sng" algn="ctr">
                <a:noFill/>
                <a:prstDash val="solid"/>
              </a:ln>
              <a:effectLst>
                <a:outerShdw blurRad="368300" dist="127000" dir="2400000" sx="98000" sy="98000" algn="tl" rotWithShape="0">
                  <a:srgbClr val="3690FF">
                    <a:alpha val="40000"/>
                  </a:srgbClr>
                </a:outerShdw>
              </a:effectLst>
            </p:spPr>
            <p:txBody>
              <a:bodyPr rtlCol="0" anchor="ctr"/>
              <a:lstStyle>
                <a:defPPr>
                  <a:defRPr lang="en-US"/>
                </a:defPPr>
                <a:lvl1pPr marL="0" algn="l" defTabSz="914400" rtl="0" eaLnBrk="1" latinLnBrk="0" hangingPunct="1">
                  <a:defRPr sz="1800" kern="1200">
                    <a:solidFill>
                      <a:srgbClr val="EEFFFD"/>
                    </a:solidFill>
                    <a:latin typeface="Franklin Gothic Book"/>
                    <a:ea typeface="+mn-ea"/>
                    <a:cs typeface="+mn-cs"/>
                  </a:defRPr>
                </a:lvl1pPr>
                <a:lvl2pPr marL="457200" algn="l" defTabSz="914400" rtl="0" eaLnBrk="1" latinLnBrk="0" hangingPunct="1">
                  <a:defRPr sz="1800" kern="1200">
                    <a:solidFill>
                      <a:srgbClr val="EEFFFD"/>
                    </a:solidFill>
                    <a:latin typeface="Franklin Gothic Book"/>
                    <a:ea typeface="+mn-ea"/>
                    <a:cs typeface="+mn-cs"/>
                  </a:defRPr>
                </a:lvl2pPr>
                <a:lvl3pPr marL="914400" algn="l" defTabSz="914400" rtl="0" eaLnBrk="1" latinLnBrk="0" hangingPunct="1">
                  <a:defRPr sz="1800" kern="1200">
                    <a:solidFill>
                      <a:srgbClr val="EEFFFD"/>
                    </a:solidFill>
                    <a:latin typeface="Franklin Gothic Book"/>
                    <a:ea typeface="+mn-ea"/>
                    <a:cs typeface="+mn-cs"/>
                  </a:defRPr>
                </a:lvl3pPr>
                <a:lvl4pPr marL="1371600" algn="l" defTabSz="914400" rtl="0" eaLnBrk="1" latinLnBrk="0" hangingPunct="1">
                  <a:defRPr sz="1800" kern="1200">
                    <a:solidFill>
                      <a:srgbClr val="EEFFFD"/>
                    </a:solidFill>
                    <a:latin typeface="Franklin Gothic Book"/>
                    <a:ea typeface="+mn-ea"/>
                    <a:cs typeface="+mn-cs"/>
                  </a:defRPr>
                </a:lvl4pPr>
                <a:lvl5pPr marL="1828800" algn="l" defTabSz="914400" rtl="0" eaLnBrk="1" latinLnBrk="0" hangingPunct="1">
                  <a:defRPr sz="1800" kern="1200">
                    <a:solidFill>
                      <a:srgbClr val="EEFFFD"/>
                    </a:solidFill>
                    <a:latin typeface="Franklin Gothic Book"/>
                    <a:ea typeface="+mn-ea"/>
                    <a:cs typeface="+mn-cs"/>
                  </a:defRPr>
                </a:lvl5pPr>
                <a:lvl6pPr marL="2286000" algn="l" defTabSz="914400" rtl="0" eaLnBrk="1" latinLnBrk="0" hangingPunct="1">
                  <a:defRPr sz="1800" kern="1200">
                    <a:solidFill>
                      <a:srgbClr val="EEFFFD"/>
                    </a:solidFill>
                    <a:latin typeface="Franklin Gothic Book"/>
                    <a:ea typeface="+mn-ea"/>
                    <a:cs typeface="+mn-cs"/>
                  </a:defRPr>
                </a:lvl6pPr>
                <a:lvl7pPr marL="2743200" algn="l" defTabSz="914400" rtl="0" eaLnBrk="1" latinLnBrk="0" hangingPunct="1">
                  <a:defRPr sz="1800" kern="1200">
                    <a:solidFill>
                      <a:srgbClr val="EEFFFD"/>
                    </a:solidFill>
                    <a:latin typeface="Franklin Gothic Book"/>
                    <a:ea typeface="+mn-ea"/>
                    <a:cs typeface="+mn-cs"/>
                  </a:defRPr>
                </a:lvl7pPr>
                <a:lvl8pPr marL="3200400" algn="l" defTabSz="914400" rtl="0" eaLnBrk="1" latinLnBrk="0" hangingPunct="1">
                  <a:defRPr sz="1800" kern="1200">
                    <a:solidFill>
                      <a:srgbClr val="EEFFFD"/>
                    </a:solidFill>
                    <a:latin typeface="Franklin Gothic Book"/>
                    <a:ea typeface="+mn-ea"/>
                    <a:cs typeface="+mn-cs"/>
                  </a:defRPr>
                </a:lvl8pPr>
                <a:lvl9pPr marL="3657600" algn="l" defTabSz="914400" rtl="0" eaLnBrk="1" latinLnBrk="0" hangingPunct="1">
                  <a:defRPr sz="1800" kern="1200">
                    <a:solidFill>
                      <a:srgbClr val="EEFFFD"/>
                    </a:solidFill>
                    <a:latin typeface="Franklin Gothic Book"/>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EFFFD"/>
                  </a:solidFill>
                  <a:effectLst/>
                  <a:uLnTx/>
                  <a:uFillTx/>
                  <a:latin typeface="Franklin Gothic Book"/>
                  <a:ea typeface="宋体" panose="02010600030101010101" pitchFamily="2" charset="-122"/>
                  <a:cs typeface="Arial"/>
                </a:endParaRPr>
              </a:p>
            </p:txBody>
          </p:sp>
          <p:sp>
            <p:nvSpPr>
              <p:cNvPr id="19" name="椭圆 337">
                <a:extLst>
                  <a:ext uri="{FF2B5EF4-FFF2-40B4-BE49-F238E27FC236}">
                    <a16:creationId xmlns:a16="http://schemas.microsoft.com/office/drawing/2014/main" id="{E440233F-83A0-C3C9-A218-982F9215CD4C}"/>
                  </a:ext>
                </a:extLst>
              </p:cNvPr>
              <p:cNvSpPr/>
              <p:nvPr/>
            </p:nvSpPr>
            <p:spPr>
              <a:xfrm rot="5680615">
                <a:off x="1490470" y="1829612"/>
                <a:ext cx="1278130" cy="1278130"/>
              </a:xfrm>
              <a:prstGeom prst="ellipse">
                <a:avLst/>
              </a:prstGeom>
              <a:noFill/>
              <a:ln w="22225" cap="flat" cmpd="sng" algn="ctr">
                <a:gradFill flip="none" rotWithShape="1">
                  <a:gsLst>
                    <a:gs pos="0">
                      <a:srgbClr val="3690FF">
                        <a:lumMod val="45000"/>
                        <a:lumOff val="55000"/>
                        <a:alpha val="44000"/>
                      </a:srgbClr>
                    </a:gs>
                    <a:gs pos="100000">
                      <a:srgbClr val="3690FF">
                        <a:lumMod val="20000"/>
                        <a:lumOff val="80000"/>
                        <a:alpha val="0"/>
                      </a:srgbClr>
                    </a:gs>
                  </a:gsLst>
                  <a:lin ang="2700000" scaled="1"/>
                </a:gradFill>
                <a:prstDash val="solid"/>
              </a:ln>
              <a:effectLst/>
            </p:spPr>
            <p:txBody>
              <a:bodyPr rtlCol="0" anchor="ctr"/>
              <a:lstStyle>
                <a:defPPr>
                  <a:defRPr lang="en-US"/>
                </a:defPPr>
                <a:lvl1pPr marL="0" algn="l" defTabSz="914400" rtl="0" eaLnBrk="1" latinLnBrk="0" hangingPunct="1">
                  <a:defRPr sz="1800" kern="1200">
                    <a:solidFill>
                      <a:srgbClr val="EEFFFD"/>
                    </a:solidFill>
                    <a:latin typeface="Franklin Gothic Book"/>
                    <a:ea typeface="+mn-ea"/>
                    <a:cs typeface="+mn-cs"/>
                  </a:defRPr>
                </a:lvl1pPr>
                <a:lvl2pPr marL="457200" algn="l" defTabSz="914400" rtl="0" eaLnBrk="1" latinLnBrk="0" hangingPunct="1">
                  <a:defRPr sz="1800" kern="1200">
                    <a:solidFill>
                      <a:srgbClr val="EEFFFD"/>
                    </a:solidFill>
                    <a:latin typeface="Franklin Gothic Book"/>
                    <a:ea typeface="+mn-ea"/>
                    <a:cs typeface="+mn-cs"/>
                  </a:defRPr>
                </a:lvl2pPr>
                <a:lvl3pPr marL="914400" algn="l" defTabSz="914400" rtl="0" eaLnBrk="1" latinLnBrk="0" hangingPunct="1">
                  <a:defRPr sz="1800" kern="1200">
                    <a:solidFill>
                      <a:srgbClr val="EEFFFD"/>
                    </a:solidFill>
                    <a:latin typeface="Franklin Gothic Book"/>
                    <a:ea typeface="+mn-ea"/>
                    <a:cs typeface="+mn-cs"/>
                  </a:defRPr>
                </a:lvl3pPr>
                <a:lvl4pPr marL="1371600" algn="l" defTabSz="914400" rtl="0" eaLnBrk="1" latinLnBrk="0" hangingPunct="1">
                  <a:defRPr sz="1800" kern="1200">
                    <a:solidFill>
                      <a:srgbClr val="EEFFFD"/>
                    </a:solidFill>
                    <a:latin typeface="Franklin Gothic Book"/>
                    <a:ea typeface="+mn-ea"/>
                    <a:cs typeface="+mn-cs"/>
                  </a:defRPr>
                </a:lvl4pPr>
                <a:lvl5pPr marL="1828800" algn="l" defTabSz="914400" rtl="0" eaLnBrk="1" latinLnBrk="0" hangingPunct="1">
                  <a:defRPr sz="1800" kern="1200">
                    <a:solidFill>
                      <a:srgbClr val="EEFFFD"/>
                    </a:solidFill>
                    <a:latin typeface="Franklin Gothic Book"/>
                    <a:ea typeface="+mn-ea"/>
                    <a:cs typeface="+mn-cs"/>
                  </a:defRPr>
                </a:lvl5pPr>
                <a:lvl6pPr marL="2286000" algn="l" defTabSz="914400" rtl="0" eaLnBrk="1" latinLnBrk="0" hangingPunct="1">
                  <a:defRPr sz="1800" kern="1200">
                    <a:solidFill>
                      <a:srgbClr val="EEFFFD"/>
                    </a:solidFill>
                    <a:latin typeface="Franklin Gothic Book"/>
                    <a:ea typeface="+mn-ea"/>
                    <a:cs typeface="+mn-cs"/>
                  </a:defRPr>
                </a:lvl6pPr>
                <a:lvl7pPr marL="2743200" algn="l" defTabSz="914400" rtl="0" eaLnBrk="1" latinLnBrk="0" hangingPunct="1">
                  <a:defRPr sz="1800" kern="1200">
                    <a:solidFill>
                      <a:srgbClr val="EEFFFD"/>
                    </a:solidFill>
                    <a:latin typeface="Franklin Gothic Book"/>
                    <a:ea typeface="+mn-ea"/>
                    <a:cs typeface="+mn-cs"/>
                  </a:defRPr>
                </a:lvl7pPr>
                <a:lvl8pPr marL="3200400" algn="l" defTabSz="914400" rtl="0" eaLnBrk="1" latinLnBrk="0" hangingPunct="1">
                  <a:defRPr sz="1800" kern="1200">
                    <a:solidFill>
                      <a:srgbClr val="EEFFFD"/>
                    </a:solidFill>
                    <a:latin typeface="Franklin Gothic Book"/>
                    <a:ea typeface="+mn-ea"/>
                    <a:cs typeface="+mn-cs"/>
                  </a:defRPr>
                </a:lvl8pPr>
                <a:lvl9pPr marL="3657600" algn="l" defTabSz="914400" rtl="0" eaLnBrk="1" latinLnBrk="0" hangingPunct="1">
                  <a:defRPr sz="1800" kern="1200">
                    <a:solidFill>
                      <a:srgbClr val="EEFFFD"/>
                    </a:solidFill>
                    <a:latin typeface="Franklin Gothic Book"/>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EFFFD"/>
                  </a:solidFill>
                  <a:effectLst/>
                  <a:uLnTx/>
                  <a:uFillTx/>
                  <a:latin typeface="Franklin Gothic Book"/>
                  <a:ea typeface="宋体" panose="02010600030101010101" pitchFamily="2" charset="-122"/>
                  <a:cs typeface="Arial"/>
                </a:endParaRPr>
              </a:p>
            </p:txBody>
          </p:sp>
          <p:sp>
            <p:nvSpPr>
              <p:cNvPr id="20" name="弧形 338">
                <a:extLst>
                  <a:ext uri="{FF2B5EF4-FFF2-40B4-BE49-F238E27FC236}">
                    <a16:creationId xmlns:a16="http://schemas.microsoft.com/office/drawing/2014/main" id="{6D94AC41-3EC6-9BA4-4E24-FB63C5BA463B}"/>
                  </a:ext>
                </a:extLst>
              </p:cNvPr>
              <p:cNvSpPr/>
              <p:nvPr/>
            </p:nvSpPr>
            <p:spPr>
              <a:xfrm rot="7609396">
                <a:off x="1327911" y="1667053"/>
                <a:ext cx="1603248" cy="1603248"/>
              </a:xfrm>
              <a:prstGeom prst="arc">
                <a:avLst>
                  <a:gd name="adj1" fmla="val 17154829"/>
                  <a:gd name="adj2" fmla="val 8729259"/>
                </a:avLst>
              </a:prstGeom>
              <a:noFill/>
              <a:ln w="6350" cap="flat" cmpd="sng" algn="ctr">
                <a:gradFill>
                  <a:gsLst>
                    <a:gs pos="0">
                      <a:srgbClr val="3690FF">
                        <a:lumMod val="20000"/>
                        <a:lumOff val="80000"/>
                        <a:alpha val="0"/>
                      </a:srgbClr>
                    </a:gs>
                    <a:gs pos="100000">
                      <a:srgbClr val="3690FF">
                        <a:lumMod val="40000"/>
                        <a:lumOff val="60000"/>
                        <a:alpha val="75000"/>
                      </a:srgbClr>
                    </a:gs>
                  </a:gsLst>
                  <a:lin ang="5400000" scaled="1"/>
                </a:gradFill>
                <a:prstDash val="sysDash"/>
                <a:round/>
              </a:ln>
              <a:effectLst/>
            </p:spPr>
            <p:txBody>
              <a:bodyPr rtlCol="0" anchor="ctr"/>
              <a:lstStyle>
                <a:defPPr>
                  <a:defRPr lang="en-US"/>
                </a:defPPr>
                <a:lvl1pPr marL="0" algn="l" defTabSz="914400" rtl="0" eaLnBrk="1" latinLnBrk="0" hangingPunct="1">
                  <a:defRPr sz="1800" kern="1200">
                    <a:solidFill>
                      <a:srgbClr val="EEFFFD"/>
                    </a:solidFill>
                    <a:latin typeface="Franklin Gothic Book"/>
                    <a:ea typeface="+mn-ea"/>
                    <a:cs typeface="+mn-cs"/>
                  </a:defRPr>
                </a:lvl1pPr>
                <a:lvl2pPr marL="457200" algn="l" defTabSz="914400" rtl="0" eaLnBrk="1" latinLnBrk="0" hangingPunct="1">
                  <a:defRPr sz="1800" kern="1200">
                    <a:solidFill>
                      <a:srgbClr val="EEFFFD"/>
                    </a:solidFill>
                    <a:latin typeface="Franklin Gothic Book"/>
                    <a:ea typeface="+mn-ea"/>
                    <a:cs typeface="+mn-cs"/>
                  </a:defRPr>
                </a:lvl2pPr>
                <a:lvl3pPr marL="914400" algn="l" defTabSz="914400" rtl="0" eaLnBrk="1" latinLnBrk="0" hangingPunct="1">
                  <a:defRPr sz="1800" kern="1200">
                    <a:solidFill>
                      <a:srgbClr val="EEFFFD"/>
                    </a:solidFill>
                    <a:latin typeface="Franklin Gothic Book"/>
                    <a:ea typeface="+mn-ea"/>
                    <a:cs typeface="+mn-cs"/>
                  </a:defRPr>
                </a:lvl3pPr>
                <a:lvl4pPr marL="1371600" algn="l" defTabSz="914400" rtl="0" eaLnBrk="1" latinLnBrk="0" hangingPunct="1">
                  <a:defRPr sz="1800" kern="1200">
                    <a:solidFill>
                      <a:srgbClr val="EEFFFD"/>
                    </a:solidFill>
                    <a:latin typeface="Franklin Gothic Book"/>
                    <a:ea typeface="+mn-ea"/>
                    <a:cs typeface="+mn-cs"/>
                  </a:defRPr>
                </a:lvl4pPr>
                <a:lvl5pPr marL="1828800" algn="l" defTabSz="914400" rtl="0" eaLnBrk="1" latinLnBrk="0" hangingPunct="1">
                  <a:defRPr sz="1800" kern="1200">
                    <a:solidFill>
                      <a:srgbClr val="EEFFFD"/>
                    </a:solidFill>
                    <a:latin typeface="Franklin Gothic Book"/>
                    <a:ea typeface="+mn-ea"/>
                    <a:cs typeface="+mn-cs"/>
                  </a:defRPr>
                </a:lvl5pPr>
                <a:lvl6pPr marL="2286000" algn="l" defTabSz="914400" rtl="0" eaLnBrk="1" latinLnBrk="0" hangingPunct="1">
                  <a:defRPr sz="1800" kern="1200">
                    <a:solidFill>
                      <a:srgbClr val="EEFFFD"/>
                    </a:solidFill>
                    <a:latin typeface="Franklin Gothic Book"/>
                    <a:ea typeface="+mn-ea"/>
                    <a:cs typeface="+mn-cs"/>
                  </a:defRPr>
                </a:lvl6pPr>
                <a:lvl7pPr marL="2743200" algn="l" defTabSz="914400" rtl="0" eaLnBrk="1" latinLnBrk="0" hangingPunct="1">
                  <a:defRPr sz="1800" kern="1200">
                    <a:solidFill>
                      <a:srgbClr val="EEFFFD"/>
                    </a:solidFill>
                    <a:latin typeface="Franklin Gothic Book"/>
                    <a:ea typeface="+mn-ea"/>
                    <a:cs typeface="+mn-cs"/>
                  </a:defRPr>
                </a:lvl7pPr>
                <a:lvl8pPr marL="3200400" algn="l" defTabSz="914400" rtl="0" eaLnBrk="1" latinLnBrk="0" hangingPunct="1">
                  <a:defRPr sz="1800" kern="1200">
                    <a:solidFill>
                      <a:srgbClr val="EEFFFD"/>
                    </a:solidFill>
                    <a:latin typeface="Franklin Gothic Book"/>
                    <a:ea typeface="+mn-ea"/>
                    <a:cs typeface="+mn-cs"/>
                  </a:defRPr>
                </a:lvl8pPr>
                <a:lvl9pPr marL="3657600" algn="l" defTabSz="914400" rtl="0" eaLnBrk="1" latinLnBrk="0" hangingPunct="1">
                  <a:defRPr sz="1800" kern="1200">
                    <a:solidFill>
                      <a:srgbClr val="EEFFFD"/>
                    </a:solidFill>
                    <a:latin typeface="Franklin Gothic Book"/>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EFFFD"/>
                  </a:solidFill>
                  <a:effectLst/>
                  <a:uLnTx/>
                  <a:uFillTx/>
                  <a:latin typeface="Franklin Gothic Book"/>
                  <a:ea typeface="宋体" panose="02010600030101010101" pitchFamily="2" charset="-122"/>
                  <a:cs typeface="Arial"/>
                </a:endParaRPr>
              </a:p>
            </p:txBody>
          </p:sp>
        </p:grpSp>
        <p:sp>
          <p:nvSpPr>
            <p:cNvPr id="21" name="Shape1">
              <a:extLst>
                <a:ext uri="{FF2B5EF4-FFF2-40B4-BE49-F238E27FC236}">
                  <a16:creationId xmlns:a16="http://schemas.microsoft.com/office/drawing/2014/main" id="{9ED05F3F-4A4A-91A8-B463-F88C28C4F8C6}"/>
                </a:ext>
              </a:extLst>
            </p:cNvPr>
            <p:cNvSpPr>
              <a:spLocks noChangeAspect="1"/>
            </p:cNvSpPr>
            <p:nvPr userDrawn="1"/>
          </p:nvSpPr>
          <p:spPr>
            <a:xfrm>
              <a:off x="2049463" y="1748871"/>
              <a:ext cx="665162" cy="651762"/>
            </a:xfrm>
            <a:custGeom>
              <a:avLst/>
              <a:gdLst>
                <a:gd name="connsiteX0" fmla="*/ 1376243 w 1512887"/>
                <a:gd name="connsiteY0" fmla="*/ 993974 h 1482407"/>
                <a:gd name="connsiteX1" fmla="*/ 1495901 w 1512887"/>
                <a:gd name="connsiteY1" fmla="*/ 1060490 h 1482407"/>
                <a:gd name="connsiteX2" fmla="*/ 756444 w 1512887"/>
                <a:gd name="connsiteY2" fmla="*/ 1482408 h 1482407"/>
                <a:gd name="connsiteX3" fmla="*/ 4167 w 1512887"/>
                <a:gd name="connsiteY3" fmla="*/ 1060490 h 1482407"/>
                <a:gd name="connsiteX4" fmla="*/ 124698 w 1512887"/>
                <a:gd name="connsiteY4" fmla="*/ 993974 h 1482407"/>
                <a:gd name="connsiteX5" fmla="*/ 756404 w 1512887"/>
                <a:gd name="connsiteY5" fmla="*/ 1344970 h 1482407"/>
                <a:gd name="connsiteX6" fmla="*/ 1376243 w 1512887"/>
                <a:gd name="connsiteY6" fmla="*/ 993974 h 1482407"/>
                <a:gd name="connsiteX7" fmla="*/ 1376243 w 1512887"/>
                <a:gd name="connsiteY7" fmla="*/ 676473 h 1482407"/>
                <a:gd name="connsiteX8" fmla="*/ 1495901 w 1512887"/>
                <a:gd name="connsiteY8" fmla="*/ 742990 h 1482407"/>
                <a:gd name="connsiteX9" fmla="*/ 756444 w 1512887"/>
                <a:gd name="connsiteY9" fmla="*/ 1164908 h 1482407"/>
                <a:gd name="connsiteX10" fmla="*/ 4167 w 1512887"/>
                <a:gd name="connsiteY10" fmla="*/ 742990 h 1482407"/>
                <a:gd name="connsiteX11" fmla="*/ 124698 w 1512887"/>
                <a:gd name="connsiteY11" fmla="*/ 676473 h 1482407"/>
                <a:gd name="connsiteX12" fmla="*/ 756404 w 1512887"/>
                <a:gd name="connsiteY12" fmla="*/ 1027470 h 1482407"/>
                <a:gd name="connsiteX13" fmla="*/ 1376243 w 1512887"/>
                <a:gd name="connsiteY13" fmla="*/ 676473 h 1482407"/>
                <a:gd name="connsiteX14" fmla="*/ 756444 w 1512887"/>
                <a:gd name="connsiteY14" fmla="*/ 40 h 1482407"/>
                <a:gd name="connsiteX15" fmla="*/ 1512888 w 1512887"/>
                <a:gd name="connsiteY15" fmla="*/ 425490 h 1482407"/>
                <a:gd name="connsiteX16" fmla="*/ 756444 w 1512887"/>
                <a:gd name="connsiteY16" fmla="*/ 850979 h 1482407"/>
                <a:gd name="connsiteX17" fmla="*/ 0 w 1512887"/>
                <a:gd name="connsiteY17" fmla="*/ 425490 h 1482407"/>
                <a:gd name="connsiteX18" fmla="*/ 756444 w 1512887"/>
                <a:gd name="connsiteY18" fmla="*/ 0 h 1482407"/>
                <a:gd name="connsiteX19" fmla="*/ 756444 w 1512887"/>
                <a:gd name="connsiteY19" fmla="*/ 136644 h 1482407"/>
                <a:gd name="connsiteX20" fmla="*/ 242848 w 1512887"/>
                <a:gd name="connsiteY20" fmla="*/ 425490 h 1482407"/>
                <a:gd name="connsiteX21" fmla="*/ 756444 w 1512887"/>
                <a:gd name="connsiteY21" fmla="*/ 714335 h 1482407"/>
                <a:gd name="connsiteX22" fmla="*/ 1270000 w 1512887"/>
                <a:gd name="connsiteY22" fmla="*/ 425490 h 1482407"/>
                <a:gd name="connsiteX23" fmla="*/ 756444 w 1512887"/>
                <a:gd name="connsiteY23" fmla="*/ 136604 h 1482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12887" h="1482407">
                  <a:moveTo>
                    <a:pt x="1376243" y="993974"/>
                  </a:moveTo>
                  <a:lnTo>
                    <a:pt x="1495901" y="1060490"/>
                  </a:lnTo>
                  <a:lnTo>
                    <a:pt x="756444" y="1482408"/>
                  </a:lnTo>
                  <a:lnTo>
                    <a:pt x="4167" y="1060490"/>
                  </a:lnTo>
                  <a:lnTo>
                    <a:pt x="124698" y="993974"/>
                  </a:lnTo>
                  <a:lnTo>
                    <a:pt x="756404" y="1344970"/>
                  </a:lnTo>
                  <a:lnTo>
                    <a:pt x="1376243" y="993974"/>
                  </a:lnTo>
                  <a:close/>
                  <a:moveTo>
                    <a:pt x="1376243" y="676473"/>
                  </a:moveTo>
                  <a:lnTo>
                    <a:pt x="1495901" y="742990"/>
                  </a:lnTo>
                  <a:lnTo>
                    <a:pt x="756444" y="1164908"/>
                  </a:lnTo>
                  <a:lnTo>
                    <a:pt x="4167" y="742990"/>
                  </a:lnTo>
                  <a:lnTo>
                    <a:pt x="124698" y="676473"/>
                  </a:lnTo>
                  <a:lnTo>
                    <a:pt x="756404" y="1027470"/>
                  </a:lnTo>
                  <a:lnTo>
                    <a:pt x="1376243" y="676473"/>
                  </a:lnTo>
                  <a:close/>
                  <a:moveTo>
                    <a:pt x="756444" y="40"/>
                  </a:moveTo>
                  <a:lnTo>
                    <a:pt x="1512888" y="425490"/>
                  </a:lnTo>
                  <a:lnTo>
                    <a:pt x="756444" y="850979"/>
                  </a:lnTo>
                  <a:lnTo>
                    <a:pt x="0" y="425490"/>
                  </a:lnTo>
                  <a:lnTo>
                    <a:pt x="756444" y="0"/>
                  </a:lnTo>
                  <a:close/>
                  <a:moveTo>
                    <a:pt x="756444" y="136644"/>
                  </a:moveTo>
                  <a:lnTo>
                    <a:pt x="242848" y="425490"/>
                  </a:lnTo>
                  <a:lnTo>
                    <a:pt x="756444" y="714335"/>
                  </a:lnTo>
                  <a:lnTo>
                    <a:pt x="1270000" y="425490"/>
                  </a:lnTo>
                  <a:lnTo>
                    <a:pt x="756444" y="136604"/>
                  </a:lnTo>
                  <a:close/>
                </a:path>
              </a:pathLst>
            </a:custGeom>
            <a:solidFill>
              <a:srgbClr val="3690FF">
                <a:lumMod val="50000"/>
              </a:srgbClr>
            </a:solidFill>
            <a:ln w="1860" cap="flat">
              <a:noFill/>
              <a:prstDash val="solid"/>
              <a:miter/>
            </a:ln>
          </p:spPr>
          <p:txBody>
            <a:bodyPr wrap="square" rtlCol="0"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a:ln>
                  <a:noFill/>
                </a:ln>
                <a:solidFill>
                  <a:srgbClr val="071D38"/>
                </a:solidFill>
                <a:effectLst/>
                <a:uLnTx/>
                <a:uFillTx/>
                <a:latin typeface="Calibri"/>
                <a:ea typeface="宋体" panose="02010600030101010101" pitchFamily="2" charset="-122"/>
                <a:cs typeface="Arial"/>
              </a:endParaRPr>
            </a:p>
          </p:txBody>
        </p:sp>
      </p:grpSp>
      <p:grpSp>
        <p:nvGrpSpPr>
          <p:cNvPr id="23" name="Group 22">
            <a:extLst>
              <a:ext uri="{FF2B5EF4-FFF2-40B4-BE49-F238E27FC236}">
                <a16:creationId xmlns:a16="http://schemas.microsoft.com/office/drawing/2014/main" id="{77301251-146A-9E27-BF34-113EFE5AE411}"/>
              </a:ext>
            </a:extLst>
          </p:cNvPr>
          <p:cNvGrpSpPr/>
          <p:nvPr userDrawn="1"/>
        </p:nvGrpSpPr>
        <p:grpSpPr>
          <a:xfrm>
            <a:off x="8245234" y="762814"/>
            <a:ext cx="1603248" cy="1603248"/>
            <a:chOff x="1583587" y="1268008"/>
            <a:chExt cx="1603248" cy="1603248"/>
          </a:xfrm>
        </p:grpSpPr>
        <p:grpSp>
          <p:nvGrpSpPr>
            <p:cNvPr id="27" name="组合 335">
              <a:extLst>
                <a:ext uri="{FF2B5EF4-FFF2-40B4-BE49-F238E27FC236}">
                  <a16:creationId xmlns:a16="http://schemas.microsoft.com/office/drawing/2014/main" id="{38ECC8B2-7C96-D96C-FE4C-A4F40C66F3AC}"/>
                </a:ext>
              </a:extLst>
            </p:cNvPr>
            <p:cNvGrpSpPr/>
            <p:nvPr userDrawn="1"/>
          </p:nvGrpSpPr>
          <p:grpSpPr>
            <a:xfrm>
              <a:off x="1583587" y="1268008"/>
              <a:ext cx="1603248" cy="1603248"/>
              <a:chOff x="1327911" y="1667053"/>
              <a:chExt cx="1603248" cy="1603248"/>
            </a:xfrm>
          </p:grpSpPr>
          <p:sp>
            <p:nvSpPr>
              <p:cNvPr id="33" name="椭圆 336">
                <a:extLst>
                  <a:ext uri="{FF2B5EF4-FFF2-40B4-BE49-F238E27FC236}">
                    <a16:creationId xmlns:a16="http://schemas.microsoft.com/office/drawing/2014/main" id="{A38099DD-E59E-A7AE-27C7-FEE0FAE360DE}"/>
                  </a:ext>
                </a:extLst>
              </p:cNvPr>
              <p:cNvSpPr/>
              <p:nvPr/>
            </p:nvSpPr>
            <p:spPr>
              <a:xfrm>
                <a:off x="1581711" y="1920853"/>
                <a:ext cx="1095648" cy="1095648"/>
              </a:xfrm>
              <a:prstGeom prst="ellipse">
                <a:avLst/>
              </a:prstGeom>
              <a:gradFill flip="none" rotWithShape="1">
                <a:gsLst>
                  <a:gs pos="35000">
                    <a:srgbClr val="3690FF">
                      <a:lumMod val="60000"/>
                      <a:lumOff val="40000"/>
                    </a:srgbClr>
                  </a:gs>
                  <a:gs pos="100000">
                    <a:srgbClr val="3690FF"/>
                  </a:gs>
                </a:gsLst>
                <a:path path="circle">
                  <a:fillToRect r="100000" b="100000"/>
                </a:path>
                <a:tileRect l="-100000" t="-100000"/>
              </a:gradFill>
              <a:ln w="25400" cap="flat" cmpd="sng" algn="ctr">
                <a:noFill/>
                <a:prstDash val="solid"/>
              </a:ln>
              <a:effectLst>
                <a:outerShdw blurRad="368300" dist="127000" dir="2400000" sx="98000" sy="98000" algn="tl" rotWithShape="0">
                  <a:srgbClr val="3690FF">
                    <a:alpha val="40000"/>
                  </a:srgbClr>
                </a:outerShdw>
              </a:effectLst>
            </p:spPr>
            <p:txBody>
              <a:bodyPr rtlCol="0" anchor="ctr"/>
              <a:lstStyle>
                <a:defPPr>
                  <a:defRPr lang="en-US"/>
                </a:defPPr>
                <a:lvl1pPr marL="0" algn="l" defTabSz="914400" rtl="0" eaLnBrk="1" latinLnBrk="0" hangingPunct="1">
                  <a:defRPr sz="1800" kern="1200">
                    <a:solidFill>
                      <a:srgbClr val="EEFFFD"/>
                    </a:solidFill>
                    <a:latin typeface="Franklin Gothic Book"/>
                    <a:ea typeface="+mn-ea"/>
                    <a:cs typeface="+mn-cs"/>
                  </a:defRPr>
                </a:lvl1pPr>
                <a:lvl2pPr marL="457200" algn="l" defTabSz="914400" rtl="0" eaLnBrk="1" latinLnBrk="0" hangingPunct="1">
                  <a:defRPr sz="1800" kern="1200">
                    <a:solidFill>
                      <a:srgbClr val="EEFFFD"/>
                    </a:solidFill>
                    <a:latin typeface="Franklin Gothic Book"/>
                    <a:ea typeface="+mn-ea"/>
                    <a:cs typeface="+mn-cs"/>
                  </a:defRPr>
                </a:lvl2pPr>
                <a:lvl3pPr marL="914400" algn="l" defTabSz="914400" rtl="0" eaLnBrk="1" latinLnBrk="0" hangingPunct="1">
                  <a:defRPr sz="1800" kern="1200">
                    <a:solidFill>
                      <a:srgbClr val="EEFFFD"/>
                    </a:solidFill>
                    <a:latin typeface="Franklin Gothic Book"/>
                    <a:ea typeface="+mn-ea"/>
                    <a:cs typeface="+mn-cs"/>
                  </a:defRPr>
                </a:lvl3pPr>
                <a:lvl4pPr marL="1371600" algn="l" defTabSz="914400" rtl="0" eaLnBrk="1" latinLnBrk="0" hangingPunct="1">
                  <a:defRPr sz="1800" kern="1200">
                    <a:solidFill>
                      <a:srgbClr val="EEFFFD"/>
                    </a:solidFill>
                    <a:latin typeface="Franklin Gothic Book"/>
                    <a:ea typeface="+mn-ea"/>
                    <a:cs typeface="+mn-cs"/>
                  </a:defRPr>
                </a:lvl4pPr>
                <a:lvl5pPr marL="1828800" algn="l" defTabSz="914400" rtl="0" eaLnBrk="1" latinLnBrk="0" hangingPunct="1">
                  <a:defRPr sz="1800" kern="1200">
                    <a:solidFill>
                      <a:srgbClr val="EEFFFD"/>
                    </a:solidFill>
                    <a:latin typeface="Franklin Gothic Book"/>
                    <a:ea typeface="+mn-ea"/>
                    <a:cs typeface="+mn-cs"/>
                  </a:defRPr>
                </a:lvl5pPr>
                <a:lvl6pPr marL="2286000" algn="l" defTabSz="914400" rtl="0" eaLnBrk="1" latinLnBrk="0" hangingPunct="1">
                  <a:defRPr sz="1800" kern="1200">
                    <a:solidFill>
                      <a:srgbClr val="EEFFFD"/>
                    </a:solidFill>
                    <a:latin typeface="Franklin Gothic Book"/>
                    <a:ea typeface="+mn-ea"/>
                    <a:cs typeface="+mn-cs"/>
                  </a:defRPr>
                </a:lvl6pPr>
                <a:lvl7pPr marL="2743200" algn="l" defTabSz="914400" rtl="0" eaLnBrk="1" latinLnBrk="0" hangingPunct="1">
                  <a:defRPr sz="1800" kern="1200">
                    <a:solidFill>
                      <a:srgbClr val="EEFFFD"/>
                    </a:solidFill>
                    <a:latin typeface="Franklin Gothic Book"/>
                    <a:ea typeface="+mn-ea"/>
                    <a:cs typeface="+mn-cs"/>
                  </a:defRPr>
                </a:lvl7pPr>
                <a:lvl8pPr marL="3200400" algn="l" defTabSz="914400" rtl="0" eaLnBrk="1" latinLnBrk="0" hangingPunct="1">
                  <a:defRPr sz="1800" kern="1200">
                    <a:solidFill>
                      <a:srgbClr val="EEFFFD"/>
                    </a:solidFill>
                    <a:latin typeface="Franklin Gothic Book"/>
                    <a:ea typeface="+mn-ea"/>
                    <a:cs typeface="+mn-cs"/>
                  </a:defRPr>
                </a:lvl8pPr>
                <a:lvl9pPr marL="3657600" algn="l" defTabSz="914400" rtl="0" eaLnBrk="1" latinLnBrk="0" hangingPunct="1">
                  <a:defRPr sz="1800" kern="1200">
                    <a:solidFill>
                      <a:srgbClr val="EEFFFD"/>
                    </a:solidFill>
                    <a:latin typeface="Franklin Gothic Book"/>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EFFFD"/>
                  </a:solidFill>
                  <a:effectLst/>
                  <a:uLnTx/>
                  <a:uFillTx/>
                  <a:latin typeface="Franklin Gothic Book"/>
                  <a:ea typeface="宋体" panose="02010600030101010101" pitchFamily="2" charset="-122"/>
                  <a:cs typeface="Arial"/>
                </a:endParaRPr>
              </a:p>
            </p:txBody>
          </p:sp>
          <p:sp>
            <p:nvSpPr>
              <p:cNvPr id="34" name="椭圆 337">
                <a:extLst>
                  <a:ext uri="{FF2B5EF4-FFF2-40B4-BE49-F238E27FC236}">
                    <a16:creationId xmlns:a16="http://schemas.microsoft.com/office/drawing/2014/main" id="{EA4C26E7-0C82-F61D-4D5F-FB6FD9D628B9}"/>
                  </a:ext>
                </a:extLst>
              </p:cNvPr>
              <p:cNvSpPr/>
              <p:nvPr/>
            </p:nvSpPr>
            <p:spPr>
              <a:xfrm rot="5680615">
                <a:off x="1490470" y="1829612"/>
                <a:ext cx="1278130" cy="1278130"/>
              </a:xfrm>
              <a:prstGeom prst="ellipse">
                <a:avLst/>
              </a:prstGeom>
              <a:noFill/>
              <a:ln w="22225" cap="flat" cmpd="sng" algn="ctr">
                <a:gradFill flip="none" rotWithShape="1">
                  <a:gsLst>
                    <a:gs pos="0">
                      <a:srgbClr val="3690FF">
                        <a:lumMod val="45000"/>
                        <a:lumOff val="55000"/>
                        <a:alpha val="44000"/>
                      </a:srgbClr>
                    </a:gs>
                    <a:gs pos="100000">
                      <a:srgbClr val="3690FF">
                        <a:lumMod val="20000"/>
                        <a:lumOff val="80000"/>
                        <a:alpha val="0"/>
                      </a:srgbClr>
                    </a:gs>
                  </a:gsLst>
                  <a:lin ang="2700000" scaled="1"/>
                </a:gradFill>
                <a:prstDash val="solid"/>
              </a:ln>
              <a:effectLst/>
            </p:spPr>
            <p:txBody>
              <a:bodyPr rtlCol="0" anchor="ctr"/>
              <a:lstStyle>
                <a:defPPr>
                  <a:defRPr lang="en-US"/>
                </a:defPPr>
                <a:lvl1pPr marL="0" algn="l" defTabSz="914400" rtl="0" eaLnBrk="1" latinLnBrk="0" hangingPunct="1">
                  <a:defRPr sz="1800" kern="1200">
                    <a:solidFill>
                      <a:srgbClr val="EEFFFD"/>
                    </a:solidFill>
                    <a:latin typeface="Franklin Gothic Book"/>
                    <a:ea typeface="+mn-ea"/>
                    <a:cs typeface="+mn-cs"/>
                  </a:defRPr>
                </a:lvl1pPr>
                <a:lvl2pPr marL="457200" algn="l" defTabSz="914400" rtl="0" eaLnBrk="1" latinLnBrk="0" hangingPunct="1">
                  <a:defRPr sz="1800" kern="1200">
                    <a:solidFill>
                      <a:srgbClr val="EEFFFD"/>
                    </a:solidFill>
                    <a:latin typeface="Franklin Gothic Book"/>
                    <a:ea typeface="+mn-ea"/>
                    <a:cs typeface="+mn-cs"/>
                  </a:defRPr>
                </a:lvl2pPr>
                <a:lvl3pPr marL="914400" algn="l" defTabSz="914400" rtl="0" eaLnBrk="1" latinLnBrk="0" hangingPunct="1">
                  <a:defRPr sz="1800" kern="1200">
                    <a:solidFill>
                      <a:srgbClr val="EEFFFD"/>
                    </a:solidFill>
                    <a:latin typeface="Franklin Gothic Book"/>
                    <a:ea typeface="+mn-ea"/>
                    <a:cs typeface="+mn-cs"/>
                  </a:defRPr>
                </a:lvl3pPr>
                <a:lvl4pPr marL="1371600" algn="l" defTabSz="914400" rtl="0" eaLnBrk="1" latinLnBrk="0" hangingPunct="1">
                  <a:defRPr sz="1800" kern="1200">
                    <a:solidFill>
                      <a:srgbClr val="EEFFFD"/>
                    </a:solidFill>
                    <a:latin typeface="Franklin Gothic Book"/>
                    <a:ea typeface="+mn-ea"/>
                    <a:cs typeface="+mn-cs"/>
                  </a:defRPr>
                </a:lvl4pPr>
                <a:lvl5pPr marL="1828800" algn="l" defTabSz="914400" rtl="0" eaLnBrk="1" latinLnBrk="0" hangingPunct="1">
                  <a:defRPr sz="1800" kern="1200">
                    <a:solidFill>
                      <a:srgbClr val="EEFFFD"/>
                    </a:solidFill>
                    <a:latin typeface="Franklin Gothic Book"/>
                    <a:ea typeface="+mn-ea"/>
                    <a:cs typeface="+mn-cs"/>
                  </a:defRPr>
                </a:lvl5pPr>
                <a:lvl6pPr marL="2286000" algn="l" defTabSz="914400" rtl="0" eaLnBrk="1" latinLnBrk="0" hangingPunct="1">
                  <a:defRPr sz="1800" kern="1200">
                    <a:solidFill>
                      <a:srgbClr val="EEFFFD"/>
                    </a:solidFill>
                    <a:latin typeface="Franklin Gothic Book"/>
                    <a:ea typeface="+mn-ea"/>
                    <a:cs typeface="+mn-cs"/>
                  </a:defRPr>
                </a:lvl6pPr>
                <a:lvl7pPr marL="2743200" algn="l" defTabSz="914400" rtl="0" eaLnBrk="1" latinLnBrk="0" hangingPunct="1">
                  <a:defRPr sz="1800" kern="1200">
                    <a:solidFill>
                      <a:srgbClr val="EEFFFD"/>
                    </a:solidFill>
                    <a:latin typeface="Franklin Gothic Book"/>
                    <a:ea typeface="+mn-ea"/>
                    <a:cs typeface="+mn-cs"/>
                  </a:defRPr>
                </a:lvl7pPr>
                <a:lvl8pPr marL="3200400" algn="l" defTabSz="914400" rtl="0" eaLnBrk="1" latinLnBrk="0" hangingPunct="1">
                  <a:defRPr sz="1800" kern="1200">
                    <a:solidFill>
                      <a:srgbClr val="EEFFFD"/>
                    </a:solidFill>
                    <a:latin typeface="Franklin Gothic Book"/>
                    <a:ea typeface="+mn-ea"/>
                    <a:cs typeface="+mn-cs"/>
                  </a:defRPr>
                </a:lvl8pPr>
                <a:lvl9pPr marL="3657600" algn="l" defTabSz="914400" rtl="0" eaLnBrk="1" latinLnBrk="0" hangingPunct="1">
                  <a:defRPr sz="1800" kern="1200">
                    <a:solidFill>
                      <a:srgbClr val="EEFFFD"/>
                    </a:solidFill>
                    <a:latin typeface="Franklin Gothic Book"/>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EFFFD"/>
                  </a:solidFill>
                  <a:effectLst/>
                  <a:uLnTx/>
                  <a:uFillTx/>
                  <a:latin typeface="Franklin Gothic Book"/>
                  <a:ea typeface="宋体" panose="02010600030101010101" pitchFamily="2" charset="-122"/>
                  <a:cs typeface="Arial"/>
                </a:endParaRPr>
              </a:p>
            </p:txBody>
          </p:sp>
          <p:sp>
            <p:nvSpPr>
              <p:cNvPr id="35" name="弧形 338">
                <a:extLst>
                  <a:ext uri="{FF2B5EF4-FFF2-40B4-BE49-F238E27FC236}">
                    <a16:creationId xmlns:a16="http://schemas.microsoft.com/office/drawing/2014/main" id="{6C179B16-BD32-8B0F-4423-2D07F95241FE}"/>
                  </a:ext>
                </a:extLst>
              </p:cNvPr>
              <p:cNvSpPr/>
              <p:nvPr/>
            </p:nvSpPr>
            <p:spPr>
              <a:xfrm rot="7609396">
                <a:off x="1327911" y="1667053"/>
                <a:ext cx="1603248" cy="1603248"/>
              </a:xfrm>
              <a:prstGeom prst="arc">
                <a:avLst>
                  <a:gd name="adj1" fmla="val 17154829"/>
                  <a:gd name="adj2" fmla="val 8729259"/>
                </a:avLst>
              </a:prstGeom>
              <a:noFill/>
              <a:ln w="6350" cap="flat" cmpd="sng" algn="ctr">
                <a:gradFill>
                  <a:gsLst>
                    <a:gs pos="0">
                      <a:srgbClr val="3690FF">
                        <a:lumMod val="20000"/>
                        <a:lumOff val="80000"/>
                        <a:alpha val="0"/>
                      </a:srgbClr>
                    </a:gs>
                    <a:gs pos="100000">
                      <a:srgbClr val="3690FF">
                        <a:lumMod val="40000"/>
                        <a:lumOff val="60000"/>
                        <a:alpha val="75000"/>
                      </a:srgbClr>
                    </a:gs>
                  </a:gsLst>
                  <a:lin ang="5400000" scaled="1"/>
                </a:gradFill>
                <a:prstDash val="sysDash"/>
                <a:round/>
              </a:ln>
              <a:effectLst/>
            </p:spPr>
            <p:txBody>
              <a:bodyPr rtlCol="0" anchor="ctr"/>
              <a:lstStyle>
                <a:defPPr>
                  <a:defRPr lang="en-US"/>
                </a:defPPr>
                <a:lvl1pPr marL="0" algn="l" defTabSz="914400" rtl="0" eaLnBrk="1" latinLnBrk="0" hangingPunct="1">
                  <a:defRPr sz="1800" kern="1200">
                    <a:solidFill>
                      <a:srgbClr val="EEFFFD"/>
                    </a:solidFill>
                    <a:latin typeface="Franklin Gothic Book"/>
                    <a:ea typeface="+mn-ea"/>
                    <a:cs typeface="+mn-cs"/>
                  </a:defRPr>
                </a:lvl1pPr>
                <a:lvl2pPr marL="457200" algn="l" defTabSz="914400" rtl="0" eaLnBrk="1" latinLnBrk="0" hangingPunct="1">
                  <a:defRPr sz="1800" kern="1200">
                    <a:solidFill>
                      <a:srgbClr val="EEFFFD"/>
                    </a:solidFill>
                    <a:latin typeface="Franklin Gothic Book"/>
                    <a:ea typeface="+mn-ea"/>
                    <a:cs typeface="+mn-cs"/>
                  </a:defRPr>
                </a:lvl2pPr>
                <a:lvl3pPr marL="914400" algn="l" defTabSz="914400" rtl="0" eaLnBrk="1" latinLnBrk="0" hangingPunct="1">
                  <a:defRPr sz="1800" kern="1200">
                    <a:solidFill>
                      <a:srgbClr val="EEFFFD"/>
                    </a:solidFill>
                    <a:latin typeface="Franklin Gothic Book"/>
                    <a:ea typeface="+mn-ea"/>
                    <a:cs typeface="+mn-cs"/>
                  </a:defRPr>
                </a:lvl3pPr>
                <a:lvl4pPr marL="1371600" algn="l" defTabSz="914400" rtl="0" eaLnBrk="1" latinLnBrk="0" hangingPunct="1">
                  <a:defRPr sz="1800" kern="1200">
                    <a:solidFill>
                      <a:srgbClr val="EEFFFD"/>
                    </a:solidFill>
                    <a:latin typeface="Franklin Gothic Book"/>
                    <a:ea typeface="+mn-ea"/>
                    <a:cs typeface="+mn-cs"/>
                  </a:defRPr>
                </a:lvl4pPr>
                <a:lvl5pPr marL="1828800" algn="l" defTabSz="914400" rtl="0" eaLnBrk="1" latinLnBrk="0" hangingPunct="1">
                  <a:defRPr sz="1800" kern="1200">
                    <a:solidFill>
                      <a:srgbClr val="EEFFFD"/>
                    </a:solidFill>
                    <a:latin typeface="Franklin Gothic Book"/>
                    <a:ea typeface="+mn-ea"/>
                    <a:cs typeface="+mn-cs"/>
                  </a:defRPr>
                </a:lvl5pPr>
                <a:lvl6pPr marL="2286000" algn="l" defTabSz="914400" rtl="0" eaLnBrk="1" latinLnBrk="0" hangingPunct="1">
                  <a:defRPr sz="1800" kern="1200">
                    <a:solidFill>
                      <a:srgbClr val="EEFFFD"/>
                    </a:solidFill>
                    <a:latin typeface="Franklin Gothic Book"/>
                    <a:ea typeface="+mn-ea"/>
                    <a:cs typeface="+mn-cs"/>
                  </a:defRPr>
                </a:lvl6pPr>
                <a:lvl7pPr marL="2743200" algn="l" defTabSz="914400" rtl="0" eaLnBrk="1" latinLnBrk="0" hangingPunct="1">
                  <a:defRPr sz="1800" kern="1200">
                    <a:solidFill>
                      <a:srgbClr val="EEFFFD"/>
                    </a:solidFill>
                    <a:latin typeface="Franklin Gothic Book"/>
                    <a:ea typeface="+mn-ea"/>
                    <a:cs typeface="+mn-cs"/>
                  </a:defRPr>
                </a:lvl7pPr>
                <a:lvl8pPr marL="3200400" algn="l" defTabSz="914400" rtl="0" eaLnBrk="1" latinLnBrk="0" hangingPunct="1">
                  <a:defRPr sz="1800" kern="1200">
                    <a:solidFill>
                      <a:srgbClr val="EEFFFD"/>
                    </a:solidFill>
                    <a:latin typeface="Franklin Gothic Book"/>
                    <a:ea typeface="+mn-ea"/>
                    <a:cs typeface="+mn-cs"/>
                  </a:defRPr>
                </a:lvl8pPr>
                <a:lvl9pPr marL="3657600" algn="l" defTabSz="914400" rtl="0" eaLnBrk="1" latinLnBrk="0" hangingPunct="1">
                  <a:defRPr sz="1800" kern="1200">
                    <a:solidFill>
                      <a:srgbClr val="EEFFFD"/>
                    </a:solidFill>
                    <a:latin typeface="Franklin Gothic Book"/>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srgbClr val="EEFFFD"/>
                  </a:solidFill>
                  <a:effectLst/>
                  <a:uLnTx/>
                  <a:uFillTx/>
                  <a:latin typeface="Franklin Gothic Book"/>
                  <a:ea typeface="宋体" panose="02010600030101010101" pitchFamily="2" charset="-122"/>
                  <a:cs typeface="Arial"/>
                </a:endParaRPr>
              </a:p>
            </p:txBody>
          </p:sp>
        </p:grpSp>
        <p:sp>
          <p:nvSpPr>
            <p:cNvPr id="32" name="Shape1">
              <a:extLst>
                <a:ext uri="{FF2B5EF4-FFF2-40B4-BE49-F238E27FC236}">
                  <a16:creationId xmlns:a16="http://schemas.microsoft.com/office/drawing/2014/main" id="{6900A35E-62BA-4C86-03B3-1E37B13DA787}"/>
                </a:ext>
              </a:extLst>
            </p:cNvPr>
            <p:cNvSpPr>
              <a:spLocks noChangeAspect="1"/>
            </p:cNvSpPr>
            <p:nvPr userDrawn="1"/>
          </p:nvSpPr>
          <p:spPr>
            <a:xfrm>
              <a:off x="2049463" y="1748871"/>
              <a:ext cx="665162" cy="651762"/>
            </a:xfrm>
            <a:custGeom>
              <a:avLst/>
              <a:gdLst>
                <a:gd name="connsiteX0" fmla="*/ 1376243 w 1512887"/>
                <a:gd name="connsiteY0" fmla="*/ 993974 h 1482407"/>
                <a:gd name="connsiteX1" fmla="*/ 1495901 w 1512887"/>
                <a:gd name="connsiteY1" fmla="*/ 1060490 h 1482407"/>
                <a:gd name="connsiteX2" fmla="*/ 756444 w 1512887"/>
                <a:gd name="connsiteY2" fmla="*/ 1482408 h 1482407"/>
                <a:gd name="connsiteX3" fmla="*/ 4167 w 1512887"/>
                <a:gd name="connsiteY3" fmla="*/ 1060490 h 1482407"/>
                <a:gd name="connsiteX4" fmla="*/ 124698 w 1512887"/>
                <a:gd name="connsiteY4" fmla="*/ 993974 h 1482407"/>
                <a:gd name="connsiteX5" fmla="*/ 756404 w 1512887"/>
                <a:gd name="connsiteY5" fmla="*/ 1344970 h 1482407"/>
                <a:gd name="connsiteX6" fmla="*/ 1376243 w 1512887"/>
                <a:gd name="connsiteY6" fmla="*/ 993974 h 1482407"/>
                <a:gd name="connsiteX7" fmla="*/ 1376243 w 1512887"/>
                <a:gd name="connsiteY7" fmla="*/ 676473 h 1482407"/>
                <a:gd name="connsiteX8" fmla="*/ 1495901 w 1512887"/>
                <a:gd name="connsiteY8" fmla="*/ 742990 h 1482407"/>
                <a:gd name="connsiteX9" fmla="*/ 756444 w 1512887"/>
                <a:gd name="connsiteY9" fmla="*/ 1164908 h 1482407"/>
                <a:gd name="connsiteX10" fmla="*/ 4167 w 1512887"/>
                <a:gd name="connsiteY10" fmla="*/ 742990 h 1482407"/>
                <a:gd name="connsiteX11" fmla="*/ 124698 w 1512887"/>
                <a:gd name="connsiteY11" fmla="*/ 676473 h 1482407"/>
                <a:gd name="connsiteX12" fmla="*/ 756404 w 1512887"/>
                <a:gd name="connsiteY12" fmla="*/ 1027470 h 1482407"/>
                <a:gd name="connsiteX13" fmla="*/ 1376243 w 1512887"/>
                <a:gd name="connsiteY13" fmla="*/ 676473 h 1482407"/>
                <a:gd name="connsiteX14" fmla="*/ 756444 w 1512887"/>
                <a:gd name="connsiteY14" fmla="*/ 40 h 1482407"/>
                <a:gd name="connsiteX15" fmla="*/ 1512888 w 1512887"/>
                <a:gd name="connsiteY15" fmla="*/ 425490 h 1482407"/>
                <a:gd name="connsiteX16" fmla="*/ 756444 w 1512887"/>
                <a:gd name="connsiteY16" fmla="*/ 850979 h 1482407"/>
                <a:gd name="connsiteX17" fmla="*/ 0 w 1512887"/>
                <a:gd name="connsiteY17" fmla="*/ 425490 h 1482407"/>
                <a:gd name="connsiteX18" fmla="*/ 756444 w 1512887"/>
                <a:gd name="connsiteY18" fmla="*/ 0 h 1482407"/>
                <a:gd name="connsiteX19" fmla="*/ 756444 w 1512887"/>
                <a:gd name="connsiteY19" fmla="*/ 136644 h 1482407"/>
                <a:gd name="connsiteX20" fmla="*/ 242848 w 1512887"/>
                <a:gd name="connsiteY20" fmla="*/ 425490 h 1482407"/>
                <a:gd name="connsiteX21" fmla="*/ 756444 w 1512887"/>
                <a:gd name="connsiteY21" fmla="*/ 714335 h 1482407"/>
                <a:gd name="connsiteX22" fmla="*/ 1270000 w 1512887"/>
                <a:gd name="connsiteY22" fmla="*/ 425490 h 1482407"/>
                <a:gd name="connsiteX23" fmla="*/ 756444 w 1512887"/>
                <a:gd name="connsiteY23" fmla="*/ 136604 h 1482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12887" h="1482407">
                  <a:moveTo>
                    <a:pt x="1376243" y="993974"/>
                  </a:moveTo>
                  <a:lnTo>
                    <a:pt x="1495901" y="1060490"/>
                  </a:lnTo>
                  <a:lnTo>
                    <a:pt x="756444" y="1482408"/>
                  </a:lnTo>
                  <a:lnTo>
                    <a:pt x="4167" y="1060490"/>
                  </a:lnTo>
                  <a:lnTo>
                    <a:pt x="124698" y="993974"/>
                  </a:lnTo>
                  <a:lnTo>
                    <a:pt x="756404" y="1344970"/>
                  </a:lnTo>
                  <a:lnTo>
                    <a:pt x="1376243" y="993974"/>
                  </a:lnTo>
                  <a:close/>
                  <a:moveTo>
                    <a:pt x="1376243" y="676473"/>
                  </a:moveTo>
                  <a:lnTo>
                    <a:pt x="1495901" y="742990"/>
                  </a:lnTo>
                  <a:lnTo>
                    <a:pt x="756444" y="1164908"/>
                  </a:lnTo>
                  <a:lnTo>
                    <a:pt x="4167" y="742990"/>
                  </a:lnTo>
                  <a:lnTo>
                    <a:pt x="124698" y="676473"/>
                  </a:lnTo>
                  <a:lnTo>
                    <a:pt x="756404" y="1027470"/>
                  </a:lnTo>
                  <a:lnTo>
                    <a:pt x="1376243" y="676473"/>
                  </a:lnTo>
                  <a:close/>
                  <a:moveTo>
                    <a:pt x="756444" y="40"/>
                  </a:moveTo>
                  <a:lnTo>
                    <a:pt x="1512888" y="425490"/>
                  </a:lnTo>
                  <a:lnTo>
                    <a:pt x="756444" y="850979"/>
                  </a:lnTo>
                  <a:lnTo>
                    <a:pt x="0" y="425490"/>
                  </a:lnTo>
                  <a:lnTo>
                    <a:pt x="756444" y="0"/>
                  </a:lnTo>
                  <a:close/>
                  <a:moveTo>
                    <a:pt x="756444" y="136644"/>
                  </a:moveTo>
                  <a:lnTo>
                    <a:pt x="242848" y="425490"/>
                  </a:lnTo>
                  <a:lnTo>
                    <a:pt x="756444" y="714335"/>
                  </a:lnTo>
                  <a:lnTo>
                    <a:pt x="1270000" y="425490"/>
                  </a:lnTo>
                  <a:lnTo>
                    <a:pt x="756444" y="136604"/>
                  </a:lnTo>
                  <a:close/>
                </a:path>
              </a:pathLst>
            </a:custGeom>
            <a:solidFill>
              <a:srgbClr val="3690FF">
                <a:lumMod val="50000"/>
              </a:srgbClr>
            </a:solidFill>
            <a:ln w="1860" cap="flat">
              <a:noFill/>
              <a:prstDash val="solid"/>
              <a:miter/>
            </a:ln>
          </p:spPr>
          <p:txBody>
            <a:bodyPr wrap="square" rtlCol="0" anchor="ctr">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1" i="0" u="none" strike="noStrike" kern="1200" cap="none" spc="0" normalizeH="0" baseline="0" noProof="0">
                <a:ln>
                  <a:noFill/>
                </a:ln>
                <a:solidFill>
                  <a:srgbClr val="071D38"/>
                </a:solidFill>
                <a:effectLst/>
                <a:uLnTx/>
                <a:uFillTx/>
                <a:latin typeface="Calibri"/>
                <a:ea typeface="宋体" panose="02010600030101010101" pitchFamily="2" charset="-122"/>
                <a:cs typeface="Arial"/>
              </a:endParaRPr>
            </a:p>
          </p:txBody>
        </p:sp>
      </p:grpSp>
    </p:spTree>
    <p:extLst>
      <p:ext uri="{BB962C8B-B14F-4D97-AF65-F5344CB8AC3E}">
        <p14:creationId xmlns:p14="http://schemas.microsoft.com/office/powerpoint/2010/main" val="454212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itle Only - With Background">
    <p:spTree>
      <p:nvGrpSpPr>
        <p:cNvPr id="1" name=""/>
        <p:cNvGrpSpPr/>
        <p:nvPr/>
      </p:nvGrpSpPr>
      <p:grpSpPr>
        <a:xfrm>
          <a:off x="0" y="0"/>
          <a:ext cx="0" cy="0"/>
          <a:chOff x="0" y="0"/>
          <a:chExt cx="0" cy="0"/>
        </a:xfrm>
      </p:grpSpPr>
      <p:sp>
        <p:nvSpPr>
          <p:cNvPr id="9" name="Title 28"/>
          <p:cNvSpPr>
            <a:spLocks noGrp="1"/>
          </p:cNvSpPr>
          <p:nvPr>
            <p:ph type="title" hasCustomPrompt="1"/>
          </p:nvPr>
        </p:nvSpPr>
        <p:spPr bwMode="gray">
          <a:xfrm>
            <a:off x="1481349" y="285779"/>
            <a:ext cx="10710651"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000" b="1" kern="1200" cap="none" spc="0" baseline="0" dirty="0">
                <a:solidFill>
                  <a:schemeClr val="bg1"/>
                </a:solidFill>
                <a:latin typeface="微软雅黑" panose="020B0503020204020204" pitchFamily="34" charset="-122"/>
                <a:ea typeface="微软雅黑" panose="020B0503020204020204" pitchFamily="34" charset="-122"/>
                <a:cs typeface="Arial" pitchFamily="34" charset="0"/>
              </a:defRPr>
            </a:lvl1pPr>
          </a:lstStyle>
          <a:p>
            <a:r>
              <a:rPr lang="en-US" dirty="0"/>
              <a:t>Click To Edit Master Title</a:t>
            </a:r>
          </a:p>
        </p:txBody>
      </p:sp>
      <p:sp>
        <p:nvSpPr>
          <p:cNvPr id="31" name="Content Placeholder 3">
            <a:extLst>
              <a:ext uri="{FF2B5EF4-FFF2-40B4-BE49-F238E27FC236}">
                <a16:creationId xmlns:a16="http://schemas.microsoft.com/office/drawing/2014/main" id="{3F021961-F4DF-424E-74AA-662EFD2A1A9D}"/>
              </a:ext>
            </a:extLst>
          </p:cNvPr>
          <p:cNvSpPr>
            <a:spLocks noGrp="1"/>
          </p:cNvSpPr>
          <p:nvPr>
            <p:ph sz="half" idx="2"/>
          </p:nvPr>
        </p:nvSpPr>
        <p:spPr>
          <a:xfrm>
            <a:off x="902564" y="1839571"/>
            <a:ext cx="6669353" cy="1800000"/>
          </a:xfrm>
          <a:prstGeom prst="rect">
            <a:avLst/>
          </a:prstGeom>
        </p:spPr>
        <p:txBody>
          <a:bodyPr>
            <a:normAutofit/>
          </a:bodyPr>
          <a:lstStyle>
            <a:lvl1pPr marL="0" indent="0">
              <a:lnSpc>
                <a:spcPct val="150000"/>
              </a:lnSpc>
              <a:buNone/>
              <a:defRPr sz="1400">
                <a:latin typeface="微软雅黑" panose="020B0503020204020204" pitchFamily="34" charset="-122"/>
                <a:ea typeface="微软雅黑" panose="020B0503020204020204" pitchFamily="34" charset="-122"/>
              </a:defRPr>
            </a:lvl1pPr>
            <a:lvl2pPr marL="609494" indent="0">
              <a:lnSpc>
                <a:spcPct val="150000"/>
              </a:lnSpc>
              <a:buNone/>
              <a:defRPr sz="1600">
                <a:latin typeface="微软雅黑" panose="020B0503020204020204" pitchFamily="34" charset="-122"/>
                <a:ea typeface="微软雅黑" panose="020B0503020204020204" pitchFamily="34" charset="-122"/>
              </a:defRPr>
            </a:lvl2pPr>
            <a:lvl3pPr marL="1218986" indent="0">
              <a:buNone/>
              <a:defRPr sz="2000">
                <a:latin typeface="微软雅黑" panose="020B0503020204020204" pitchFamily="34" charset="-122"/>
                <a:ea typeface="微软雅黑" panose="020B0503020204020204" pitchFamily="34" charset="-122"/>
              </a:defRPr>
            </a:lvl3pPr>
            <a:lvl4pPr marL="1828480" indent="0">
              <a:buNone/>
              <a:defRPr sz="2000">
                <a:latin typeface="微软雅黑" panose="020B0503020204020204" pitchFamily="34" charset="-122"/>
                <a:ea typeface="微软雅黑" panose="020B0503020204020204" pitchFamily="34" charset="-122"/>
              </a:defRPr>
            </a:lvl4pPr>
            <a:lvl5pPr>
              <a:defRPr sz="2000">
                <a:latin typeface="微软雅黑" panose="020B0503020204020204" pitchFamily="34" charset="-122"/>
                <a:ea typeface="微软雅黑" panose="020B0503020204020204" pitchFamily="34" charset="-122"/>
              </a:defRPr>
            </a:lvl5pPr>
          </a:lstStyle>
          <a:p>
            <a:pPr lvl="0"/>
            <a:r>
              <a:rPr lang="en-US" altLang="zh-CN" dirty="0"/>
              <a:t>Click to edit Master text styles</a:t>
            </a:r>
          </a:p>
        </p:txBody>
      </p:sp>
      <p:sp>
        <p:nvSpPr>
          <p:cNvPr id="2" name="Text Placeholder 2">
            <a:extLst>
              <a:ext uri="{FF2B5EF4-FFF2-40B4-BE49-F238E27FC236}">
                <a16:creationId xmlns:a16="http://schemas.microsoft.com/office/drawing/2014/main" id="{A968F08E-16E3-A55C-0E94-9AB930D15BC5}"/>
              </a:ext>
            </a:extLst>
          </p:cNvPr>
          <p:cNvSpPr>
            <a:spLocks noGrp="1"/>
          </p:cNvSpPr>
          <p:nvPr>
            <p:ph type="body" idx="3"/>
          </p:nvPr>
        </p:nvSpPr>
        <p:spPr>
          <a:xfrm>
            <a:off x="1168276" y="3992394"/>
            <a:ext cx="6212140" cy="521208"/>
          </a:xfrm>
          <a:prstGeom prst="rect">
            <a:avLst/>
          </a:prstGeom>
          <a:solidFill>
            <a:srgbClr val="008D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altLang="zh-CN" sz="2000" b="1" dirty="0">
                <a:solidFill>
                  <a:schemeClr val="lt1"/>
                </a:solidFill>
                <a:latin typeface="微软雅黑" panose="020B0503020204020204" pitchFamily="34" charset="-122"/>
                <a:ea typeface="微软雅黑" panose="020B0503020204020204" pitchFamily="34" charset="-122"/>
                <a:cs typeface="+mn-cs"/>
              </a:defRPr>
            </a:lvl1pPr>
          </a:lstStyle>
          <a:p>
            <a:pPr marL="0" lvl="0" indent="0" algn="ctr" defTabSz="914400">
              <a:buNone/>
            </a:pPr>
            <a:r>
              <a:rPr lang="en-US" altLang="zh-CN" dirty="0"/>
              <a:t>Click to edit Master text styles</a:t>
            </a:r>
          </a:p>
        </p:txBody>
      </p:sp>
      <p:sp>
        <p:nvSpPr>
          <p:cNvPr id="3" name="Content Placeholder 3">
            <a:extLst>
              <a:ext uri="{FF2B5EF4-FFF2-40B4-BE49-F238E27FC236}">
                <a16:creationId xmlns:a16="http://schemas.microsoft.com/office/drawing/2014/main" id="{944215FB-570C-F64A-3569-DF959079203D}"/>
              </a:ext>
            </a:extLst>
          </p:cNvPr>
          <p:cNvSpPr>
            <a:spLocks noGrp="1"/>
          </p:cNvSpPr>
          <p:nvPr>
            <p:ph sz="half" idx="4"/>
          </p:nvPr>
        </p:nvSpPr>
        <p:spPr>
          <a:xfrm>
            <a:off x="919889" y="4589362"/>
            <a:ext cx="6652028" cy="1800000"/>
          </a:xfrm>
          <a:prstGeom prst="rect">
            <a:avLst/>
          </a:prstGeom>
        </p:spPr>
        <p:txBody>
          <a:bodyPr>
            <a:normAutofit/>
          </a:bodyPr>
          <a:lstStyle>
            <a:lvl1pPr marL="0" indent="0">
              <a:lnSpc>
                <a:spcPct val="150000"/>
              </a:lnSpc>
              <a:buNone/>
              <a:defRPr sz="1400">
                <a:latin typeface="微软雅黑" panose="020B0503020204020204" pitchFamily="34" charset="-122"/>
                <a:ea typeface="微软雅黑" panose="020B0503020204020204" pitchFamily="34" charset="-122"/>
              </a:defRPr>
            </a:lvl1pPr>
            <a:lvl2pPr>
              <a:lnSpc>
                <a:spcPct val="150000"/>
              </a:lnSpc>
              <a:defRPr sz="1600">
                <a:latin typeface="微软雅黑" panose="020B0503020204020204" pitchFamily="34" charset="-122"/>
                <a:ea typeface="微软雅黑" panose="020B0503020204020204" pitchFamily="34" charset="-122"/>
              </a:defRPr>
            </a:lvl2pPr>
            <a:lvl3pPr marL="1218986" indent="0">
              <a:buNone/>
              <a:defRPr sz="2000">
                <a:latin typeface="微软雅黑" panose="020B0503020204020204" pitchFamily="34" charset="-122"/>
                <a:ea typeface="微软雅黑" panose="020B0503020204020204" pitchFamily="34" charset="-122"/>
              </a:defRPr>
            </a:lvl3pPr>
            <a:lvl4pPr marL="1828480" indent="0">
              <a:buNone/>
              <a:defRPr sz="2000">
                <a:latin typeface="微软雅黑" panose="020B0503020204020204" pitchFamily="34" charset="-122"/>
                <a:ea typeface="微软雅黑" panose="020B0503020204020204" pitchFamily="34" charset="-122"/>
              </a:defRPr>
            </a:lvl4pPr>
            <a:lvl5pPr>
              <a:defRPr sz="2000">
                <a:latin typeface="微软雅黑" panose="020B0503020204020204" pitchFamily="34" charset="-122"/>
                <a:ea typeface="微软雅黑" panose="020B0503020204020204" pitchFamily="34" charset="-122"/>
              </a:defRPr>
            </a:lvl5pPr>
          </a:lstStyle>
          <a:p>
            <a:pPr lvl="0"/>
            <a:r>
              <a:rPr lang="en-US" altLang="zh-CN" dirty="0"/>
              <a:t>Click to edit Master text styles</a:t>
            </a:r>
          </a:p>
        </p:txBody>
      </p:sp>
      <p:grpSp>
        <p:nvGrpSpPr>
          <p:cNvPr id="6" name="组合 73">
            <a:extLst>
              <a:ext uri="{FF2B5EF4-FFF2-40B4-BE49-F238E27FC236}">
                <a16:creationId xmlns:a16="http://schemas.microsoft.com/office/drawing/2014/main" id="{F3577512-7F0A-2522-4F8D-B6B757763087}"/>
              </a:ext>
            </a:extLst>
          </p:cNvPr>
          <p:cNvGrpSpPr/>
          <p:nvPr userDrawn="1"/>
        </p:nvGrpSpPr>
        <p:grpSpPr>
          <a:xfrm>
            <a:off x="609992" y="1317779"/>
            <a:ext cx="327433" cy="251070"/>
            <a:chOff x="5928340" y="670992"/>
            <a:chExt cx="506444" cy="470018"/>
          </a:xfrm>
          <a:solidFill>
            <a:schemeClr val="bg1"/>
          </a:solidFill>
        </p:grpSpPr>
        <p:sp>
          <p:nvSpPr>
            <p:cNvPr id="24" name="Freeform 36">
              <a:extLst>
                <a:ext uri="{FF2B5EF4-FFF2-40B4-BE49-F238E27FC236}">
                  <a16:creationId xmlns:a16="http://schemas.microsoft.com/office/drawing/2014/main" id="{422F634D-CD7C-45FE-2691-EB26B8927117}"/>
                </a:ext>
              </a:extLst>
            </p:cNvPr>
            <p:cNvSpPr>
              <a:spLocks noEditPoints="1"/>
            </p:cNvSpPr>
            <p:nvPr/>
          </p:nvSpPr>
          <p:spPr bwMode="auto">
            <a:xfrm>
              <a:off x="5993909" y="670992"/>
              <a:ext cx="241151" cy="160240"/>
            </a:xfrm>
            <a:custGeom>
              <a:avLst/>
              <a:gdLst>
                <a:gd name="T0" fmla="*/ 133 w 372"/>
                <a:gd name="T1" fmla="*/ 185 h 247"/>
                <a:gd name="T2" fmla="*/ 118 w 372"/>
                <a:gd name="T3" fmla="*/ 152 h 247"/>
                <a:gd name="T4" fmla="*/ 136 w 372"/>
                <a:gd name="T5" fmla="*/ 115 h 247"/>
                <a:gd name="T6" fmla="*/ 180 w 372"/>
                <a:gd name="T7" fmla="*/ 100 h 247"/>
                <a:gd name="T8" fmla="*/ 180 w 372"/>
                <a:gd name="T9" fmla="*/ 84 h 247"/>
                <a:gd name="T10" fmla="*/ 205 w 372"/>
                <a:gd name="T11" fmla="*/ 84 h 247"/>
                <a:gd name="T12" fmla="*/ 205 w 372"/>
                <a:gd name="T13" fmla="*/ 99 h 247"/>
                <a:gd name="T14" fmla="*/ 246 w 372"/>
                <a:gd name="T15" fmla="*/ 114 h 247"/>
                <a:gd name="T16" fmla="*/ 263 w 372"/>
                <a:gd name="T17" fmla="*/ 152 h 247"/>
                <a:gd name="T18" fmla="*/ 221 w 372"/>
                <a:gd name="T19" fmla="*/ 152 h 247"/>
                <a:gd name="T20" fmla="*/ 215 w 372"/>
                <a:gd name="T21" fmla="*/ 136 h 247"/>
                <a:gd name="T22" fmla="*/ 167 w 372"/>
                <a:gd name="T23" fmla="*/ 134 h 247"/>
                <a:gd name="T24" fmla="*/ 167 w 372"/>
                <a:gd name="T25" fmla="*/ 156 h 247"/>
                <a:gd name="T26" fmla="*/ 217 w 372"/>
                <a:gd name="T27" fmla="*/ 171 h 247"/>
                <a:gd name="T28" fmla="*/ 251 w 372"/>
                <a:gd name="T29" fmla="*/ 188 h 247"/>
                <a:gd name="T30" fmla="*/ 266 w 372"/>
                <a:gd name="T31" fmla="*/ 223 h 247"/>
                <a:gd name="T32" fmla="*/ 265 w 372"/>
                <a:gd name="T33" fmla="*/ 234 h 247"/>
                <a:gd name="T34" fmla="*/ 259 w 372"/>
                <a:gd name="T35" fmla="*/ 246 h 247"/>
                <a:gd name="T36" fmla="*/ 222 w 372"/>
                <a:gd name="T37" fmla="*/ 230 h 247"/>
                <a:gd name="T38" fmla="*/ 217 w 372"/>
                <a:gd name="T39" fmla="*/ 217 h 247"/>
                <a:gd name="T40" fmla="*/ 133 w 372"/>
                <a:gd name="T41" fmla="*/ 185 h 247"/>
                <a:gd name="T42" fmla="*/ 191 w 372"/>
                <a:gd name="T43" fmla="*/ 39 h 247"/>
                <a:gd name="T44" fmla="*/ 83 w 372"/>
                <a:gd name="T45" fmla="*/ 83 h 247"/>
                <a:gd name="T46" fmla="*/ 39 w 372"/>
                <a:gd name="T47" fmla="*/ 191 h 247"/>
                <a:gd name="T48" fmla="*/ 44 w 372"/>
                <a:gd name="T49" fmla="*/ 231 h 247"/>
                <a:gd name="T50" fmla="*/ 9 w 372"/>
                <a:gd name="T51" fmla="*/ 247 h 247"/>
                <a:gd name="T52" fmla="*/ 0 w 372"/>
                <a:gd name="T53" fmla="*/ 191 h 247"/>
                <a:gd name="T54" fmla="*/ 56 w 372"/>
                <a:gd name="T55" fmla="*/ 56 h 247"/>
                <a:gd name="T56" fmla="*/ 191 w 372"/>
                <a:gd name="T57" fmla="*/ 0 h 247"/>
                <a:gd name="T58" fmla="*/ 326 w 372"/>
                <a:gd name="T59" fmla="*/ 56 h 247"/>
                <a:gd name="T60" fmla="*/ 372 w 372"/>
                <a:gd name="T61" fmla="*/ 132 h 247"/>
                <a:gd name="T62" fmla="*/ 339 w 372"/>
                <a:gd name="T63" fmla="*/ 152 h 247"/>
                <a:gd name="T64" fmla="*/ 299 w 372"/>
                <a:gd name="T65" fmla="*/ 83 h 247"/>
                <a:gd name="T66" fmla="*/ 191 w 372"/>
                <a:gd name="T67" fmla="*/ 39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72" h="247">
                  <a:moveTo>
                    <a:pt x="133" y="185"/>
                  </a:moveTo>
                  <a:cubicBezTo>
                    <a:pt x="123" y="177"/>
                    <a:pt x="118" y="166"/>
                    <a:pt x="118" y="152"/>
                  </a:cubicBezTo>
                  <a:cubicBezTo>
                    <a:pt x="118" y="136"/>
                    <a:pt x="124" y="124"/>
                    <a:pt x="136" y="115"/>
                  </a:cubicBezTo>
                  <a:cubicBezTo>
                    <a:pt x="147" y="105"/>
                    <a:pt x="160" y="100"/>
                    <a:pt x="180" y="100"/>
                  </a:cubicBezTo>
                  <a:cubicBezTo>
                    <a:pt x="180" y="84"/>
                    <a:pt x="180" y="84"/>
                    <a:pt x="180" y="84"/>
                  </a:cubicBezTo>
                  <a:cubicBezTo>
                    <a:pt x="205" y="84"/>
                    <a:pt x="205" y="84"/>
                    <a:pt x="205" y="84"/>
                  </a:cubicBezTo>
                  <a:cubicBezTo>
                    <a:pt x="205" y="99"/>
                    <a:pt x="205" y="99"/>
                    <a:pt x="205" y="99"/>
                  </a:cubicBezTo>
                  <a:cubicBezTo>
                    <a:pt x="224" y="100"/>
                    <a:pt x="235" y="104"/>
                    <a:pt x="246" y="114"/>
                  </a:cubicBezTo>
                  <a:cubicBezTo>
                    <a:pt x="257" y="123"/>
                    <a:pt x="262" y="136"/>
                    <a:pt x="263" y="152"/>
                  </a:cubicBezTo>
                  <a:cubicBezTo>
                    <a:pt x="221" y="152"/>
                    <a:pt x="221" y="152"/>
                    <a:pt x="221" y="152"/>
                  </a:cubicBezTo>
                  <a:cubicBezTo>
                    <a:pt x="220" y="145"/>
                    <a:pt x="218" y="140"/>
                    <a:pt x="215" y="136"/>
                  </a:cubicBezTo>
                  <a:cubicBezTo>
                    <a:pt x="208" y="128"/>
                    <a:pt x="176" y="128"/>
                    <a:pt x="167" y="134"/>
                  </a:cubicBezTo>
                  <a:cubicBezTo>
                    <a:pt x="161" y="139"/>
                    <a:pt x="160" y="151"/>
                    <a:pt x="167" y="156"/>
                  </a:cubicBezTo>
                  <a:cubicBezTo>
                    <a:pt x="175" y="162"/>
                    <a:pt x="205" y="167"/>
                    <a:pt x="217" y="171"/>
                  </a:cubicBezTo>
                  <a:cubicBezTo>
                    <a:pt x="232" y="176"/>
                    <a:pt x="244" y="181"/>
                    <a:pt x="251" y="188"/>
                  </a:cubicBezTo>
                  <a:cubicBezTo>
                    <a:pt x="261" y="197"/>
                    <a:pt x="266" y="208"/>
                    <a:pt x="266" y="223"/>
                  </a:cubicBezTo>
                  <a:cubicBezTo>
                    <a:pt x="266" y="227"/>
                    <a:pt x="266" y="231"/>
                    <a:pt x="265" y="234"/>
                  </a:cubicBezTo>
                  <a:cubicBezTo>
                    <a:pt x="263" y="238"/>
                    <a:pt x="261" y="242"/>
                    <a:pt x="259" y="246"/>
                  </a:cubicBezTo>
                  <a:cubicBezTo>
                    <a:pt x="247" y="240"/>
                    <a:pt x="235" y="235"/>
                    <a:pt x="222" y="230"/>
                  </a:cubicBezTo>
                  <a:cubicBezTo>
                    <a:pt x="223" y="225"/>
                    <a:pt x="221" y="220"/>
                    <a:pt x="217" y="217"/>
                  </a:cubicBezTo>
                  <a:cubicBezTo>
                    <a:pt x="200" y="204"/>
                    <a:pt x="158" y="207"/>
                    <a:pt x="133" y="185"/>
                  </a:cubicBezTo>
                  <a:close/>
                  <a:moveTo>
                    <a:pt x="191" y="39"/>
                  </a:moveTo>
                  <a:cubicBezTo>
                    <a:pt x="149" y="39"/>
                    <a:pt x="111" y="56"/>
                    <a:pt x="83" y="83"/>
                  </a:cubicBezTo>
                  <a:cubicBezTo>
                    <a:pt x="56" y="111"/>
                    <a:pt x="39" y="149"/>
                    <a:pt x="39" y="191"/>
                  </a:cubicBezTo>
                  <a:cubicBezTo>
                    <a:pt x="39" y="205"/>
                    <a:pt x="40" y="219"/>
                    <a:pt x="44" y="231"/>
                  </a:cubicBezTo>
                  <a:cubicBezTo>
                    <a:pt x="32" y="236"/>
                    <a:pt x="20" y="241"/>
                    <a:pt x="9" y="247"/>
                  </a:cubicBezTo>
                  <a:cubicBezTo>
                    <a:pt x="3" y="229"/>
                    <a:pt x="0" y="210"/>
                    <a:pt x="0" y="191"/>
                  </a:cubicBezTo>
                  <a:cubicBezTo>
                    <a:pt x="0" y="138"/>
                    <a:pt x="22" y="91"/>
                    <a:pt x="56" y="56"/>
                  </a:cubicBezTo>
                  <a:cubicBezTo>
                    <a:pt x="91" y="22"/>
                    <a:pt x="138" y="0"/>
                    <a:pt x="191" y="0"/>
                  </a:cubicBezTo>
                  <a:cubicBezTo>
                    <a:pt x="244" y="0"/>
                    <a:pt x="291" y="22"/>
                    <a:pt x="326" y="56"/>
                  </a:cubicBezTo>
                  <a:cubicBezTo>
                    <a:pt x="347" y="77"/>
                    <a:pt x="363" y="103"/>
                    <a:pt x="372" y="132"/>
                  </a:cubicBezTo>
                  <a:cubicBezTo>
                    <a:pt x="361" y="138"/>
                    <a:pt x="349" y="145"/>
                    <a:pt x="339" y="152"/>
                  </a:cubicBezTo>
                  <a:cubicBezTo>
                    <a:pt x="332" y="126"/>
                    <a:pt x="318" y="102"/>
                    <a:pt x="299" y="83"/>
                  </a:cubicBezTo>
                  <a:cubicBezTo>
                    <a:pt x="271" y="56"/>
                    <a:pt x="233" y="39"/>
                    <a:pt x="191" y="3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9" tIns="34295" rIns="68589" bIns="34295"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25" name="Freeform 37">
              <a:extLst>
                <a:ext uri="{FF2B5EF4-FFF2-40B4-BE49-F238E27FC236}">
                  <a16:creationId xmlns:a16="http://schemas.microsoft.com/office/drawing/2014/main" id="{5EDFC11C-4BBC-87AA-F56B-71935FEDF9E8}"/>
                </a:ext>
              </a:extLst>
            </p:cNvPr>
            <p:cNvSpPr>
              <a:spLocks noEditPoints="1"/>
            </p:cNvSpPr>
            <p:nvPr/>
          </p:nvSpPr>
          <p:spPr bwMode="auto">
            <a:xfrm>
              <a:off x="6183208" y="766203"/>
              <a:ext cx="251576" cy="263409"/>
            </a:xfrm>
            <a:custGeom>
              <a:avLst/>
              <a:gdLst>
                <a:gd name="T0" fmla="*/ 41 w 388"/>
                <a:gd name="T1" fmla="*/ 59 h 406"/>
                <a:gd name="T2" fmla="*/ 185 w 388"/>
                <a:gd name="T3" fmla="*/ 0 h 406"/>
                <a:gd name="T4" fmla="*/ 329 w 388"/>
                <a:gd name="T5" fmla="*/ 59 h 406"/>
                <a:gd name="T6" fmla="*/ 388 w 388"/>
                <a:gd name="T7" fmla="*/ 203 h 406"/>
                <a:gd name="T8" fmla="*/ 329 w 388"/>
                <a:gd name="T9" fmla="*/ 347 h 406"/>
                <a:gd name="T10" fmla="*/ 185 w 388"/>
                <a:gd name="T11" fmla="*/ 406 h 406"/>
                <a:gd name="T12" fmla="*/ 111 w 388"/>
                <a:gd name="T13" fmla="*/ 393 h 406"/>
                <a:gd name="T14" fmla="*/ 116 w 388"/>
                <a:gd name="T15" fmla="*/ 342 h 406"/>
                <a:gd name="T16" fmla="*/ 36 w 388"/>
                <a:gd name="T17" fmla="*/ 149 h 406"/>
                <a:gd name="T18" fmla="*/ 0 w 388"/>
                <a:gd name="T19" fmla="*/ 119 h 406"/>
                <a:gd name="T20" fmla="*/ 41 w 388"/>
                <a:gd name="T21" fmla="*/ 59 h 406"/>
                <a:gd name="T22" fmla="*/ 123 w 388"/>
                <a:gd name="T23" fmla="*/ 197 h 406"/>
                <a:gd name="T24" fmla="*/ 107 w 388"/>
                <a:gd name="T25" fmla="*/ 161 h 406"/>
                <a:gd name="T26" fmla="*/ 126 w 388"/>
                <a:gd name="T27" fmla="*/ 121 h 406"/>
                <a:gd name="T28" fmla="*/ 173 w 388"/>
                <a:gd name="T29" fmla="*/ 105 h 406"/>
                <a:gd name="T30" fmla="*/ 173 w 388"/>
                <a:gd name="T31" fmla="*/ 88 h 406"/>
                <a:gd name="T32" fmla="*/ 200 w 388"/>
                <a:gd name="T33" fmla="*/ 88 h 406"/>
                <a:gd name="T34" fmla="*/ 200 w 388"/>
                <a:gd name="T35" fmla="*/ 104 h 406"/>
                <a:gd name="T36" fmla="*/ 244 w 388"/>
                <a:gd name="T37" fmla="*/ 120 h 406"/>
                <a:gd name="T38" fmla="*/ 262 w 388"/>
                <a:gd name="T39" fmla="*/ 161 h 406"/>
                <a:gd name="T40" fmla="*/ 217 w 388"/>
                <a:gd name="T41" fmla="*/ 161 h 406"/>
                <a:gd name="T42" fmla="*/ 211 w 388"/>
                <a:gd name="T43" fmla="*/ 144 h 406"/>
                <a:gd name="T44" fmla="*/ 160 w 388"/>
                <a:gd name="T45" fmla="*/ 142 h 406"/>
                <a:gd name="T46" fmla="*/ 159 w 388"/>
                <a:gd name="T47" fmla="*/ 165 h 406"/>
                <a:gd name="T48" fmla="*/ 213 w 388"/>
                <a:gd name="T49" fmla="*/ 181 h 406"/>
                <a:gd name="T50" fmla="*/ 250 w 388"/>
                <a:gd name="T51" fmla="*/ 200 h 406"/>
                <a:gd name="T52" fmla="*/ 265 w 388"/>
                <a:gd name="T53" fmla="*/ 237 h 406"/>
                <a:gd name="T54" fmla="*/ 248 w 388"/>
                <a:gd name="T55" fmla="*/ 279 h 406"/>
                <a:gd name="T56" fmla="*/ 198 w 388"/>
                <a:gd name="T57" fmla="*/ 296 h 406"/>
                <a:gd name="T58" fmla="*/ 198 w 388"/>
                <a:gd name="T59" fmla="*/ 318 h 406"/>
                <a:gd name="T60" fmla="*/ 172 w 388"/>
                <a:gd name="T61" fmla="*/ 318 h 406"/>
                <a:gd name="T62" fmla="*/ 172 w 388"/>
                <a:gd name="T63" fmla="*/ 296 h 406"/>
                <a:gd name="T64" fmla="*/ 123 w 388"/>
                <a:gd name="T65" fmla="*/ 279 h 406"/>
                <a:gd name="T66" fmla="*/ 105 w 388"/>
                <a:gd name="T67" fmla="*/ 233 h 406"/>
                <a:gd name="T68" fmla="*/ 152 w 388"/>
                <a:gd name="T69" fmla="*/ 233 h 406"/>
                <a:gd name="T70" fmla="*/ 158 w 388"/>
                <a:gd name="T71" fmla="*/ 254 h 406"/>
                <a:gd name="T72" fmla="*/ 212 w 388"/>
                <a:gd name="T73" fmla="*/ 256 h 406"/>
                <a:gd name="T74" fmla="*/ 213 w 388"/>
                <a:gd name="T75" fmla="*/ 231 h 406"/>
                <a:gd name="T76" fmla="*/ 123 w 388"/>
                <a:gd name="T77" fmla="*/ 197 h 4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8" h="406">
                  <a:moveTo>
                    <a:pt x="41" y="59"/>
                  </a:moveTo>
                  <a:cubicBezTo>
                    <a:pt x="78" y="22"/>
                    <a:pt x="129" y="0"/>
                    <a:pt x="185" y="0"/>
                  </a:cubicBezTo>
                  <a:cubicBezTo>
                    <a:pt x="241" y="0"/>
                    <a:pt x="292" y="22"/>
                    <a:pt x="329" y="59"/>
                  </a:cubicBezTo>
                  <a:cubicBezTo>
                    <a:pt x="366" y="96"/>
                    <a:pt x="388" y="147"/>
                    <a:pt x="388" y="203"/>
                  </a:cubicBezTo>
                  <a:cubicBezTo>
                    <a:pt x="388" y="259"/>
                    <a:pt x="366" y="310"/>
                    <a:pt x="329" y="347"/>
                  </a:cubicBezTo>
                  <a:cubicBezTo>
                    <a:pt x="292" y="384"/>
                    <a:pt x="241" y="406"/>
                    <a:pt x="185" y="406"/>
                  </a:cubicBezTo>
                  <a:cubicBezTo>
                    <a:pt x="159" y="406"/>
                    <a:pt x="134" y="401"/>
                    <a:pt x="111" y="393"/>
                  </a:cubicBezTo>
                  <a:cubicBezTo>
                    <a:pt x="114" y="376"/>
                    <a:pt x="116" y="359"/>
                    <a:pt x="116" y="342"/>
                  </a:cubicBezTo>
                  <a:cubicBezTo>
                    <a:pt x="116" y="270"/>
                    <a:pt x="87" y="200"/>
                    <a:pt x="36" y="149"/>
                  </a:cubicBezTo>
                  <a:cubicBezTo>
                    <a:pt x="25" y="138"/>
                    <a:pt x="13" y="128"/>
                    <a:pt x="0" y="119"/>
                  </a:cubicBezTo>
                  <a:cubicBezTo>
                    <a:pt x="10" y="96"/>
                    <a:pt x="24" y="76"/>
                    <a:pt x="41" y="59"/>
                  </a:cubicBezTo>
                  <a:close/>
                  <a:moveTo>
                    <a:pt x="123" y="197"/>
                  </a:moveTo>
                  <a:cubicBezTo>
                    <a:pt x="112" y="188"/>
                    <a:pt x="107" y="176"/>
                    <a:pt x="107" y="161"/>
                  </a:cubicBezTo>
                  <a:cubicBezTo>
                    <a:pt x="107" y="144"/>
                    <a:pt x="113" y="131"/>
                    <a:pt x="126" y="121"/>
                  </a:cubicBezTo>
                  <a:cubicBezTo>
                    <a:pt x="138" y="111"/>
                    <a:pt x="152" y="105"/>
                    <a:pt x="173" y="105"/>
                  </a:cubicBezTo>
                  <a:cubicBezTo>
                    <a:pt x="173" y="88"/>
                    <a:pt x="173" y="88"/>
                    <a:pt x="173" y="88"/>
                  </a:cubicBezTo>
                  <a:cubicBezTo>
                    <a:pt x="200" y="88"/>
                    <a:pt x="200" y="88"/>
                    <a:pt x="200" y="88"/>
                  </a:cubicBezTo>
                  <a:cubicBezTo>
                    <a:pt x="200" y="104"/>
                    <a:pt x="200" y="104"/>
                    <a:pt x="200" y="104"/>
                  </a:cubicBezTo>
                  <a:cubicBezTo>
                    <a:pt x="220" y="105"/>
                    <a:pt x="233" y="110"/>
                    <a:pt x="244" y="120"/>
                  </a:cubicBezTo>
                  <a:cubicBezTo>
                    <a:pt x="255" y="130"/>
                    <a:pt x="261" y="143"/>
                    <a:pt x="262" y="161"/>
                  </a:cubicBezTo>
                  <a:cubicBezTo>
                    <a:pt x="217" y="161"/>
                    <a:pt x="217" y="161"/>
                    <a:pt x="217" y="161"/>
                  </a:cubicBezTo>
                  <a:cubicBezTo>
                    <a:pt x="216" y="154"/>
                    <a:pt x="214" y="148"/>
                    <a:pt x="211" y="144"/>
                  </a:cubicBezTo>
                  <a:cubicBezTo>
                    <a:pt x="203" y="135"/>
                    <a:pt x="168" y="135"/>
                    <a:pt x="160" y="142"/>
                  </a:cubicBezTo>
                  <a:cubicBezTo>
                    <a:pt x="152" y="147"/>
                    <a:pt x="152" y="160"/>
                    <a:pt x="159" y="165"/>
                  </a:cubicBezTo>
                  <a:cubicBezTo>
                    <a:pt x="168" y="172"/>
                    <a:pt x="200" y="177"/>
                    <a:pt x="213" y="181"/>
                  </a:cubicBezTo>
                  <a:cubicBezTo>
                    <a:pt x="229" y="186"/>
                    <a:pt x="242" y="193"/>
                    <a:pt x="250" y="200"/>
                  </a:cubicBezTo>
                  <a:cubicBezTo>
                    <a:pt x="260" y="209"/>
                    <a:pt x="265" y="221"/>
                    <a:pt x="265" y="237"/>
                  </a:cubicBezTo>
                  <a:cubicBezTo>
                    <a:pt x="265" y="256"/>
                    <a:pt x="260" y="270"/>
                    <a:pt x="248" y="279"/>
                  </a:cubicBezTo>
                  <a:cubicBezTo>
                    <a:pt x="236" y="289"/>
                    <a:pt x="222" y="295"/>
                    <a:pt x="198" y="296"/>
                  </a:cubicBezTo>
                  <a:cubicBezTo>
                    <a:pt x="198" y="318"/>
                    <a:pt x="198" y="318"/>
                    <a:pt x="198" y="318"/>
                  </a:cubicBezTo>
                  <a:cubicBezTo>
                    <a:pt x="172" y="318"/>
                    <a:pt x="172" y="318"/>
                    <a:pt x="172" y="318"/>
                  </a:cubicBezTo>
                  <a:cubicBezTo>
                    <a:pt x="172" y="296"/>
                    <a:pt x="172" y="296"/>
                    <a:pt x="172" y="296"/>
                  </a:cubicBezTo>
                  <a:cubicBezTo>
                    <a:pt x="150" y="295"/>
                    <a:pt x="136" y="290"/>
                    <a:pt x="123" y="279"/>
                  </a:cubicBezTo>
                  <a:cubicBezTo>
                    <a:pt x="111" y="268"/>
                    <a:pt x="105" y="252"/>
                    <a:pt x="105" y="233"/>
                  </a:cubicBezTo>
                  <a:cubicBezTo>
                    <a:pt x="152" y="233"/>
                    <a:pt x="152" y="233"/>
                    <a:pt x="152" y="233"/>
                  </a:cubicBezTo>
                  <a:cubicBezTo>
                    <a:pt x="153" y="243"/>
                    <a:pt x="155" y="250"/>
                    <a:pt x="158" y="254"/>
                  </a:cubicBezTo>
                  <a:cubicBezTo>
                    <a:pt x="167" y="265"/>
                    <a:pt x="203" y="263"/>
                    <a:pt x="212" y="256"/>
                  </a:cubicBezTo>
                  <a:cubicBezTo>
                    <a:pt x="220" y="251"/>
                    <a:pt x="221" y="237"/>
                    <a:pt x="213" y="231"/>
                  </a:cubicBezTo>
                  <a:cubicBezTo>
                    <a:pt x="195" y="216"/>
                    <a:pt x="150" y="220"/>
                    <a:pt x="123" y="1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9" tIns="34295" rIns="68589" bIns="34295"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sp>
          <p:nvSpPr>
            <p:cNvPr id="26" name="Freeform 38">
              <a:extLst>
                <a:ext uri="{FF2B5EF4-FFF2-40B4-BE49-F238E27FC236}">
                  <a16:creationId xmlns:a16="http://schemas.microsoft.com/office/drawing/2014/main" id="{3EE5CC63-BE1C-C9D9-4A58-E80C1B189749}"/>
                </a:ext>
              </a:extLst>
            </p:cNvPr>
            <p:cNvSpPr>
              <a:spLocks noEditPoints="1"/>
            </p:cNvSpPr>
            <p:nvPr/>
          </p:nvSpPr>
          <p:spPr bwMode="auto">
            <a:xfrm>
              <a:off x="5928340" y="836444"/>
              <a:ext cx="304799" cy="304566"/>
            </a:xfrm>
            <a:custGeom>
              <a:avLst/>
              <a:gdLst>
                <a:gd name="T0" fmla="*/ 235 w 470"/>
                <a:gd name="T1" fmla="*/ 57 h 470"/>
                <a:gd name="T2" fmla="*/ 109 w 470"/>
                <a:gd name="T3" fmla="*/ 109 h 470"/>
                <a:gd name="T4" fmla="*/ 57 w 470"/>
                <a:gd name="T5" fmla="*/ 235 h 470"/>
                <a:gd name="T6" fmla="*/ 109 w 470"/>
                <a:gd name="T7" fmla="*/ 361 h 470"/>
                <a:gd name="T8" fmla="*/ 235 w 470"/>
                <a:gd name="T9" fmla="*/ 413 h 470"/>
                <a:gd name="T10" fmla="*/ 361 w 470"/>
                <a:gd name="T11" fmla="*/ 361 h 470"/>
                <a:gd name="T12" fmla="*/ 413 w 470"/>
                <a:gd name="T13" fmla="*/ 235 h 470"/>
                <a:gd name="T14" fmla="*/ 361 w 470"/>
                <a:gd name="T15" fmla="*/ 109 h 470"/>
                <a:gd name="T16" fmla="*/ 235 w 470"/>
                <a:gd name="T17" fmla="*/ 57 h 470"/>
                <a:gd name="T18" fmla="*/ 170 w 470"/>
                <a:gd name="T19" fmla="*/ 228 h 470"/>
                <a:gd name="T20" fmla="*/ 154 w 470"/>
                <a:gd name="T21" fmla="*/ 191 h 470"/>
                <a:gd name="T22" fmla="*/ 173 w 470"/>
                <a:gd name="T23" fmla="*/ 149 h 470"/>
                <a:gd name="T24" fmla="*/ 222 w 470"/>
                <a:gd name="T25" fmla="*/ 132 h 470"/>
                <a:gd name="T26" fmla="*/ 222 w 470"/>
                <a:gd name="T27" fmla="*/ 114 h 470"/>
                <a:gd name="T28" fmla="*/ 251 w 470"/>
                <a:gd name="T29" fmla="*/ 114 h 470"/>
                <a:gd name="T30" fmla="*/ 251 w 470"/>
                <a:gd name="T31" fmla="*/ 132 h 470"/>
                <a:gd name="T32" fmla="*/ 296 w 470"/>
                <a:gd name="T33" fmla="*/ 148 h 470"/>
                <a:gd name="T34" fmla="*/ 314 w 470"/>
                <a:gd name="T35" fmla="*/ 190 h 470"/>
                <a:gd name="T36" fmla="*/ 267 w 470"/>
                <a:gd name="T37" fmla="*/ 190 h 470"/>
                <a:gd name="T38" fmla="*/ 262 w 470"/>
                <a:gd name="T39" fmla="*/ 173 h 470"/>
                <a:gd name="T40" fmla="*/ 208 w 470"/>
                <a:gd name="T41" fmla="*/ 171 h 470"/>
                <a:gd name="T42" fmla="*/ 208 w 470"/>
                <a:gd name="T43" fmla="*/ 196 h 470"/>
                <a:gd name="T44" fmla="*/ 264 w 470"/>
                <a:gd name="T45" fmla="*/ 212 h 470"/>
                <a:gd name="T46" fmla="*/ 302 w 470"/>
                <a:gd name="T47" fmla="*/ 231 h 470"/>
                <a:gd name="T48" fmla="*/ 318 w 470"/>
                <a:gd name="T49" fmla="*/ 271 h 470"/>
                <a:gd name="T50" fmla="*/ 300 w 470"/>
                <a:gd name="T51" fmla="*/ 314 h 470"/>
                <a:gd name="T52" fmla="*/ 248 w 470"/>
                <a:gd name="T53" fmla="*/ 333 h 470"/>
                <a:gd name="T54" fmla="*/ 248 w 470"/>
                <a:gd name="T55" fmla="*/ 355 h 470"/>
                <a:gd name="T56" fmla="*/ 219 w 470"/>
                <a:gd name="T57" fmla="*/ 355 h 470"/>
                <a:gd name="T58" fmla="*/ 219 w 470"/>
                <a:gd name="T59" fmla="*/ 333 h 470"/>
                <a:gd name="T60" fmla="*/ 171 w 470"/>
                <a:gd name="T61" fmla="*/ 313 h 470"/>
                <a:gd name="T62" fmla="*/ 151 w 470"/>
                <a:gd name="T63" fmla="*/ 266 h 470"/>
                <a:gd name="T64" fmla="*/ 201 w 470"/>
                <a:gd name="T65" fmla="*/ 266 h 470"/>
                <a:gd name="T66" fmla="*/ 207 w 470"/>
                <a:gd name="T67" fmla="*/ 288 h 470"/>
                <a:gd name="T68" fmla="*/ 263 w 470"/>
                <a:gd name="T69" fmla="*/ 290 h 470"/>
                <a:gd name="T70" fmla="*/ 264 w 470"/>
                <a:gd name="T71" fmla="*/ 264 h 470"/>
                <a:gd name="T72" fmla="*/ 170 w 470"/>
                <a:gd name="T73" fmla="*/ 228 h 470"/>
                <a:gd name="T74" fmla="*/ 69 w 470"/>
                <a:gd name="T75" fmla="*/ 69 h 470"/>
                <a:gd name="T76" fmla="*/ 235 w 470"/>
                <a:gd name="T77" fmla="*/ 0 h 470"/>
                <a:gd name="T78" fmla="*/ 401 w 470"/>
                <a:gd name="T79" fmla="*/ 69 h 470"/>
                <a:gd name="T80" fmla="*/ 470 w 470"/>
                <a:gd name="T81" fmla="*/ 235 h 470"/>
                <a:gd name="T82" fmla="*/ 401 w 470"/>
                <a:gd name="T83" fmla="*/ 401 h 470"/>
                <a:gd name="T84" fmla="*/ 235 w 470"/>
                <a:gd name="T85" fmla="*/ 470 h 470"/>
                <a:gd name="T86" fmla="*/ 69 w 470"/>
                <a:gd name="T87" fmla="*/ 401 h 470"/>
                <a:gd name="T88" fmla="*/ 0 w 470"/>
                <a:gd name="T89" fmla="*/ 235 h 470"/>
                <a:gd name="T90" fmla="*/ 69 w 470"/>
                <a:gd name="T91" fmla="*/ 69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70" h="470">
                  <a:moveTo>
                    <a:pt x="235" y="57"/>
                  </a:moveTo>
                  <a:cubicBezTo>
                    <a:pt x="186" y="57"/>
                    <a:pt x="141" y="77"/>
                    <a:pt x="109" y="109"/>
                  </a:cubicBezTo>
                  <a:cubicBezTo>
                    <a:pt x="77" y="141"/>
                    <a:pt x="57" y="186"/>
                    <a:pt x="57" y="235"/>
                  </a:cubicBezTo>
                  <a:cubicBezTo>
                    <a:pt x="57" y="284"/>
                    <a:pt x="77" y="328"/>
                    <a:pt x="109" y="361"/>
                  </a:cubicBezTo>
                  <a:cubicBezTo>
                    <a:pt x="141" y="393"/>
                    <a:pt x="186" y="413"/>
                    <a:pt x="235" y="413"/>
                  </a:cubicBezTo>
                  <a:cubicBezTo>
                    <a:pt x="284" y="413"/>
                    <a:pt x="328" y="393"/>
                    <a:pt x="361" y="361"/>
                  </a:cubicBezTo>
                  <a:cubicBezTo>
                    <a:pt x="393" y="328"/>
                    <a:pt x="413" y="284"/>
                    <a:pt x="413" y="235"/>
                  </a:cubicBezTo>
                  <a:cubicBezTo>
                    <a:pt x="413" y="186"/>
                    <a:pt x="393" y="141"/>
                    <a:pt x="361" y="109"/>
                  </a:cubicBezTo>
                  <a:cubicBezTo>
                    <a:pt x="328" y="77"/>
                    <a:pt x="284" y="57"/>
                    <a:pt x="235" y="57"/>
                  </a:cubicBezTo>
                  <a:close/>
                  <a:moveTo>
                    <a:pt x="170" y="228"/>
                  </a:moveTo>
                  <a:cubicBezTo>
                    <a:pt x="159" y="219"/>
                    <a:pt x="154" y="207"/>
                    <a:pt x="154" y="191"/>
                  </a:cubicBezTo>
                  <a:cubicBezTo>
                    <a:pt x="154" y="174"/>
                    <a:pt x="160" y="160"/>
                    <a:pt x="173" y="149"/>
                  </a:cubicBezTo>
                  <a:cubicBezTo>
                    <a:pt x="186" y="139"/>
                    <a:pt x="200" y="133"/>
                    <a:pt x="222" y="132"/>
                  </a:cubicBezTo>
                  <a:cubicBezTo>
                    <a:pt x="222" y="114"/>
                    <a:pt x="222" y="114"/>
                    <a:pt x="222" y="114"/>
                  </a:cubicBezTo>
                  <a:cubicBezTo>
                    <a:pt x="251" y="114"/>
                    <a:pt x="251" y="114"/>
                    <a:pt x="251" y="114"/>
                  </a:cubicBezTo>
                  <a:cubicBezTo>
                    <a:pt x="251" y="132"/>
                    <a:pt x="251" y="132"/>
                    <a:pt x="251" y="132"/>
                  </a:cubicBezTo>
                  <a:cubicBezTo>
                    <a:pt x="272" y="133"/>
                    <a:pt x="284" y="138"/>
                    <a:pt x="296" y="148"/>
                  </a:cubicBezTo>
                  <a:cubicBezTo>
                    <a:pt x="308" y="158"/>
                    <a:pt x="313" y="172"/>
                    <a:pt x="314" y="190"/>
                  </a:cubicBezTo>
                  <a:cubicBezTo>
                    <a:pt x="267" y="190"/>
                    <a:pt x="267" y="190"/>
                    <a:pt x="267" y="190"/>
                  </a:cubicBezTo>
                  <a:cubicBezTo>
                    <a:pt x="266" y="182"/>
                    <a:pt x="265" y="177"/>
                    <a:pt x="262" y="173"/>
                  </a:cubicBezTo>
                  <a:cubicBezTo>
                    <a:pt x="254" y="164"/>
                    <a:pt x="218" y="164"/>
                    <a:pt x="208" y="171"/>
                  </a:cubicBezTo>
                  <a:cubicBezTo>
                    <a:pt x="201" y="177"/>
                    <a:pt x="200" y="190"/>
                    <a:pt x="208" y="196"/>
                  </a:cubicBezTo>
                  <a:cubicBezTo>
                    <a:pt x="217" y="203"/>
                    <a:pt x="250" y="208"/>
                    <a:pt x="264" y="212"/>
                  </a:cubicBezTo>
                  <a:cubicBezTo>
                    <a:pt x="281" y="218"/>
                    <a:pt x="294" y="224"/>
                    <a:pt x="302" y="231"/>
                  </a:cubicBezTo>
                  <a:cubicBezTo>
                    <a:pt x="313" y="241"/>
                    <a:pt x="318" y="254"/>
                    <a:pt x="318" y="271"/>
                  </a:cubicBezTo>
                  <a:cubicBezTo>
                    <a:pt x="319" y="290"/>
                    <a:pt x="312" y="304"/>
                    <a:pt x="300" y="314"/>
                  </a:cubicBezTo>
                  <a:cubicBezTo>
                    <a:pt x="288" y="325"/>
                    <a:pt x="272" y="332"/>
                    <a:pt x="248" y="333"/>
                  </a:cubicBezTo>
                  <a:cubicBezTo>
                    <a:pt x="248" y="355"/>
                    <a:pt x="248" y="355"/>
                    <a:pt x="248" y="355"/>
                  </a:cubicBezTo>
                  <a:cubicBezTo>
                    <a:pt x="219" y="355"/>
                    <a:pt x="219" y="355"/>
                    <a:pt x="219" y="355"/>
                  </a:cubicBezTo>
                  <a:cubicBezTo>
                    <a:pt x="219" y="333"/>
                    <a:pt x="219" y="333"/>
                    <a:pt x="219" y="333"/>
                  </a:cubicBezTo>
                  <a:cubicBezTo>
                    <a:pt x="196" y="333"/>
                    <a:pt x="183" y="325"/>
                    <a:pt x="171" y="313"/>
                  </a:cubicBezTo>
                  <a:cubicBezTo>
                    <a:pt x="158" y="302"/>
                    <a:pt x="151" y="286"/>
                    <a:pt x="151" y="266"/>
                  </a:cubicBezTo>
                  <a:cubicBezTo>
                    <a:pt x="201" y="266"/>
                    <a:pt x="201" y="266"/>
                    <a:pt x="201" y="266"/>
                  </a:cubicBezTo>
                  <a:cubicBezTo>
                    <a:pt x="202" y="276"/>
                    <a:pt x="204" y="283"/>
                    <a:pt x="207" y="288"/>
                  </a:cubicBezTo>
                  <a:cubicBezTo>
                    <a:pt x="216" y="299"/>
                    <a:pt x="254" y="297"/>
                    <a:pt x="263" y="290"/>
                  </a:cubicBezTo>
                  <a:cubicBezTo>
                    <a:pt x="272" y="284"/>
                    <a:pt x="272" y="271"/>
                    <a:pt x="264" y="264"/>
                  </a:cubicBezTo>
                  <a:cubicBezTo>
                    <a:pt x="245" y="249"/>
                    <a:pt x="198" y="252"/>
                    <a:pt x="170" y="228"/>
                  </a:cubicBezTo>
                  <a:close/>
                  <a:moveTo>
                    <a:pt x="69" y="69"/>
                  </a:moveTo>
                  <a:cubicBezTo>
                    <a:pt x="111" y="26"/>
                    <a:pt x="170" y="0"/>
                    <a:pt x="235" y="0"/>
                  </a:cubicBezTo>
                  <a:cubicBezTo>
                    <a:pt x="300" y="0"/>
                    <a:pt x="359" y="26"/>
                    <a:pt x="401" y="69"/>
                  </a:cubicBezTo>
                  <a:cubicBezTo>
                    <a:pt x="444" y="111"/>
                    <a:pt x="470" y="170"/>
                    <a:pt x="470" y="235"/>
                  </a:cubicBezTo>
                  <a:cubicBezTo>
                    <a:pt x="470" y="300"/>
                    <a:pt x="444" y="359"/>
                    <a:pt x="401" y="401"/>
                  </a:cubicBezTo>
                  <a:cubicBezTo>
                    <a:pt x="359" y="444"/>
                    <a:pt x="300" y="470"/>
                    <a:pt x="235" y="470"/>
                  </a:cubicBezTo>
                  <a:cubicBezTo>
                    <a:pt x="170" y="470"/>
                    <a:pt x="111" y="444"/>
                    <a:pt x="69" y="401"/>
                  </a:cubicBezTo>
                  <a:cubicBezTo>
                    <a:pt x="26" y="359"/>
                    <a:pt x="0" y="300"/>
                    <a:pt x="0" y="235"/>
                  </a:cubicBezTo>
                  <a:cubicBezTo>
                    <a:pt x="0" y="170"/>
                    <a:pt x="26" y="111"/>
                    <a:pt x="69" y="6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9" tIns="34295" rIns="68589" bIns="34295" numCol="1" anchor="t" anchorCtr="0" compatLnSpc="1">
              <a:prstTxWarp prst="textNoShape">
                <a:avLst/>
              </a:prstTxWarp>
            </a:bodyPr>
            <a:lstStyle/>
            <a:p>
              <a:endParaRPr lang="zh-CN" altLang="en-US">
                <a:latin typeface="微软雅黑" panose="020B0503020204020204" pitchFamily="34" charset="-122"/>
                <a:ea typeface="微软雅黑" panose="020B0503020204020204" pitchFamily="34" charset="-122"/>
              </a:endParaRPr>
            </a:p>
          </p:txBody>
        </p:sp>
      </p:grpSp>
      <p:sp>
        <p:nvSpPr>
          <p:cNvPr id="29" name="Freeform 15">
            <a:extLst>
              <a:ext uri="{FF2B5EF4-FFF2-40B4-BE49-F238E27FC236}">
                <a16:creationId xmlns:a16="http://schemas.microsoft.com/office/drawing/2014/main" id="{050EC39A-9141-9A84-E91A-01EC5C520247}"/>
              </a:ext>
            </a:extLst>
          </p:cNvPr>
          <p:cNvSpPr>
            <a:spLocks noEditPoints="1"/>
          </p:cNvSpPr>
          <p:nvPr userDrawn="1"/>
        </p:nvSpPr>
        <p:spPr bwMode="auto">
          <a:xfrm>
            <a:off x="581260" y="4150580"/>
            <a:ext cx="338629" cy="267962"/>
          </a:xfrm>
          <a:custGeom>
            <a:avLst/>
            <a:gdLst>
              <a:gd name="T0" fmla="*/ 737 w 1149"/>
              <a:gd name="T1" fmla="*/ 427 h 983"/>
              <a:gd name="T2" fmla="*/ 640 w 1149"/>
              <a:gd name="T3" fmla="*/ 427 h 983"/>
              <a:gd name="T4" fmla="*/ 616 w 1149"/>
              <a:gd name="T5" fmla="*/ 502 h 983"/>
              <a:gd name="T6" fmla="*/ 640 w 1149"/>
              <a:gd name="T7" fmla="*/ 810 h 983"/>
              <a:gd name="T8" fmla="*/ 575 w 1149"/>
              <a:gd name="T9" fmla="*/ 921 h 983"/>
              <a:gd name="T10" fmla="*/ 514 w 1149"/>
              <a:gd name="T11" fmla="*/ 810 h 983"/>
              <a:gd name="T12" fmla="*/ 549 w 1149"/>
              <a:gd name="T13" fmla="*/ 503 h 983"/>
              <a:gd name="T14" fmla="*/ 524 w 1149"/>
              <a:gd name="T15" fmla="*/ 427 h 983"/>
              <a:gd name="T16" fmla="*/ 417 w 1149"/>
              <a:gd name="T17" fmla="*/ 427 h 983"/>
              <a:gd name="T18" fmla="*/ 417 w 1149"/>
              <a:gd name="T19" fmla="*/ 427 h 983"/>
              <a:gd name="T20" fmla="*/ 241 w 1149"/>
              <a:gd name="T21" fmla="*/ 612 h 983"/>
              <a:gd name="T22" fmla="*/ 266 w 1149"/>
              <a:gd name="T23" fmla="*/ 801 h 983"/>
              <a:gd name="T24" fmla="*/ 443 w 1149"/>
              <a:gd name="T25" fmla="*/ 983 h 983"/>
              <a:gd name="T26" fmla="*/ 711 w 1149"/>
              <a:gd name="T27" fmla="*/ 983 h 983"/>
              <a:gd name="T28" fmla="*/ 888 w 1149"/>
              <a:gd name="T29" fmla="*/ 799 h 983"/>
              <a:gd name="T30" fmla="*/ 913 w 1149"/>
              <a:gd name="T31" fmla="*/ 609 h 983"/>
              <a:gd name="T32" fmla="*/ 737 w 1149"/>
              <a:gd name="T33" fmla="*/ 427 h 983"/>
              <a:gd name="T34" fmla="*/ 218 w 1149"/>
              <a:gd name="T35" fmla="*/ 308 h 983"/>
              <a:gd name="T36" fmla="*/ 330 w 1149"/>
              <a:gd name="T37" fmla="*/ 196 h 983"/>
              <a:gd name="T38" fmla="*/ 218 w 1149"/>
              <a:gd name="T39" fmla="*/ 83 h 983"/>
              <a:gd name="T40" fmla="*/ 105 w 1149"/>
              <a:gd name="T41" fmla="*/ 196 h 983"/>
              <a:gd name="T42" fmla="*/ 218 w 1149"/>
              <a:gd name="T43" fmla="*/ 308 h 983"/>
              <a:gd name="T44" fmla="*/ 318 w 1149"/>
              <a:gd name="T45" fmla="*/ 344 h 983"/>
              <a:gd name="T46" fmla="*/ 118 w 1149"/>
              <a:gd name="T47" fmla="*/ 344 h 983"/>
              <a:gd name="T48" fmla="*/ 118 w 1149"/>
              <a:gd name="T49" fmla="*/ 343 h 983"/>
              <a:gd name="T50" fmla="*/ 7 w 1149"/>
              <a:gd name="T51" fmla="*/ 458 h 983"/>
              <a:gd name="T52" fmla="*/ 23 w 1149"/>
              <a:gd name="T53" fmla="*/ 577 h 983"/>
              <a:gd name="T54" fmla="*/ 134 w 1149"/>
              <a:gd name="T55" fmla="*/ 689 h 983"/>
              <a:gd name="T56" fmla="*/ 191 w 1149"/>
              <a:gd name="T57" fmla="*/ 689 h 983"/>
              <a:gd name="T58" fmla="*/ 180 w 1149"/>
              <a:gd name="T59" fmla="*/ 606 h 983"/>
              <a:gd name="T60" fmla="*/ 180 w 1149"/>
              <a:gd name="T61" fmla="*/ 606 h 983"/>
              <a:gd name="T62" fmla="*/ 180 w 1149"/>
              <a:gd name="T63" fmla="*/ 606 h 983"/>
              <a:gd name="T64" fmla="*/ 231 w 1149"/>
              <a:gd name="T65" fmla="*/ 449 h 983"/>
              <a:gd name="T66" fmla="*/ 308 w 1149"/>
              <a:gd name="T67" fmla="*/ 393 h 983"/>
              <a:gd name="T68" fmla="*/ 387 w 1149"/>
              <a:gd name="T69" fmla="*/ 367 h 983"/>
              <a:gd name="T70" fmla="*/ 318 w 1149"/>
              <a:gd name="T71" fmla="*/ 344 h 983"/>
              <a:gd name="T72" fmla="*/ 931 w 1149"/>
              <a:gd name="T73" fmla="*/ 308 h 983"/>
              <a:gd name="T74" fmla="*/ 1043 w 1149"/>
              <a:gd name="T75" fmla="*/ 196 h 983"/>
              <a:gd name="T76" fmla="*/ 931 w 1149"/>
              <a:gd name="T77" fmla="*/ 83 h 983"/>
              <a:gd name="T78" fmla="*/ 819 w 1149"/>
              <a:gd name="T79" fmla="*/ 196 h 983"/>
              <a:gd name="T80" fmla="*/ 931 w 1149"/>
              <a:gd name="T81" fmla="*/ 308 h 983"/>
              <a:gd name="T82" fmla="*/ 1031 w 1149"/>
              <a:gd name="T83" fmla="*/ 344 h 983"/>
              <a:gd name="T84" fmla="*/ 831 w 1149"/>
              <a:gd name="T85" fmla="*/ 344 h 983"/>
              <a:gd name="T86" fmla="*/ 831 w 1149"/>
              <a:gd name="T87" fmla="*/ 343 h 983"/>
              <a:gd name="T88" fmla="*/ 763 w 1149"/>
              <a:gd name="T89" fmla="*/ 366 h 983"/>
              <a:gd name="T90" fmla="*/ 847 w 1149"/>
              <a:gd name="T91" fmla="*/ 393 h 983"/>
              <a:gd name="T92" fmla="*/ 925 w 1149"/>
              <a:gd name="T93" fmla="*/ 450 h 983"/>
              <a:gd name="T94" fmla="*/ 974 w 1149"/>
              <a:gd name="T95" fmla="*/ 603 h 983"/>
              <a:gd name="T96" fmla="*/ 974 w 1149"/>
              <a:gd name="T97" fmla="*/ 603 h 983"/>
              <a:gd name="T98" fmla="*/ 974 w 1149"/>
              <a:gd name="T99" fmla="*/ 603 h 983"/>
              <a:gd name="T100" fmla="*/ 962 w 1149"/>
              <a:gd name="T101" fmla="*/ 689 h 983"/>
              <a:gd name="T102" fmla="*/ 1015 w 1149"/>
              <a:gd name="T103" fmla="*/ 689 h 983"/>
              <a:gd name="T104" fmla="*/ 1126 w 1149"/>
              <a:gd name="T105" fmla="*/ 575 h 983"/>
              <a:gd name="T106" fmla="*/ 1142 w 1149"/>
              <a:gd name="T107" fmla="*/ 456 h 983"/>
              <a:gd name="T108" fmla="*/ 1031 w 1149"/>
              <a:gd name="T109" fmla="*/ 344 h 983"/>
              <a:gd name="T110" fmla="*/ 756 w 1149"/>
              <a:gd name="T111" fmla="*/ 184 h 983"/>
              <a:gd name="T112" fmla="*/ 577 w 1149"/>
              <a:gd name="T113" fmla="*/ 369 h 983"/>
              <a:gd name="T114" fmla="*/ 398 w 1149"/>
              <a:gd name="T115" fmla="*/ 184 h 983"/>
              <a:gd name="T116" fmla="*/ 577 w 1149"/>
              <a:gd name="T117" fmla="*/ 0 h 983"/>
              <a:gd name="T118" fmla="*/ 756 w 1149"/>
              <a:gd name="T119" fmla="*/ 184 h 9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149" h="983">
                <a:moveTo>
                  <a:pt x="737" y="427"/>
                </a:moveTo>
                <a:lnTo>
                  <a:pt x="640" y="427"/>
                </a:lnTo>
                <a:cubicBezTo>
                  <a:pt x="641" y="437"/>
                  <a:pt x="642" y="483"/>
                  <a:pt x="616" y="502"/>
                </a:cubicBezTo>
                <a:cubicBezTo>
                  <a:pt x="616" y="502"/>
                  <a:pt x="658" y="735"/>
                  <a:pt x="640" y="810"/>
                </a:cubicBezTo>
                <a:cubicBezTo>
                  <a:pt x="633" y="842"/>
                  <a:pt x="606" y="921"/>
                  <a:pt x="575" y="921"/>
                </a:cubicBezTo>
                <a:cubicBezTo>
                  <a:pt x="544" y="920"/>
                  <a:pt x="520" y="841"/>
                  <a:pt x="514" y="810"/>
                </a:cubicBezTo>
                <a:cubicBezTo>
                  <a:pt x="499" y="735"/>
                  <a:pt x="549" y="503"/>
                  <a:pt x="549" y="503"/>
                </a:cubicBezTo>
                <a:cubicBezTo>
                  <a:pt x="541" y="500"/>
                  <a:pt x="527" y="486"/>
                  <a:pt x="524" y="427"/>
                </a:cubicBezTo>
                <a:lnTo>
                  <a:pt x="417" y="427"/>
                </a:lnTo>
                <a:lnTo>
                  <a:pt x="417" y="427"/>
                </a:lnTo>
                <a:cubicBezTo>
                  <a:pt x="320" y="427"/>
                  <a:pt x="229" y="510"/>
                  <a:pt x="241" y="612"/>
                </a:cubicBezTo>
                <a:lnTo>
                  <a:pt x="266" y="801"/>
                </a:lnTo>
                <a:cubicBezTo>
                  <a:pt x="286" y="902"/>
                  <a:pt x="345" y="983"/>
                  <a:pt x="443" y="983"/>
                </a:cubicBezTo>
                <a:lnTo>
                  <a:pt x="711" y="983"/>
                </a:lnTo>
                <a:cubicBezTo>
                  <a:pt x="809" y="983"/>
                  <a:pt x="868" y="899"/>
                  <a:pt x="888" y="799"/>
                </a:cubicBezTo>
                <a:lnTo>
                  <a:pt x="913" y="609"/>
                </a:lnTo>
                <a:cubicBezTo>
                  <a:pt x="925" y="510"/>
                  <a:pt x="834" y="427"/>
                  <a:pt x="737" y="427"/>
                </a:cubicBezTo>
                <a:close/>
                <a:moveTo>
                  <a:pt x="218" y="308"/>
                </a:moveTo>
                <a:cubicBezTo>
                  <a:pt x="280" y="308"/>
                  <a:pt x="330" y="258"/>
                  <a:pt x="330" y="196"/>
                </a:cubicBezTo>
                <a:cubicBezTo>
                  <a:pt x="330" y="134"/>
                  <a:pt x="280" y="83"/>
                  <a:pt x="218" y="83"/>
                </a:cubicBezTo>
                <a:cubicBezTo>
                  <a:pt x="156" y="83"/>
                  <a:pt x="105" y="134"/>
                  <a:pt x="105" y="196"/>
                </a:cubicBezTo>
                <a:cubicBezTo>
                  <a:pt x="105" y="258"/>
                  <a:pt x="156" y="308"/>
                  <a:pt x="218" y="308"/>
                </a:cubicBezTo>
                <a:close/>
                <a:moveTo>
                  <a:pt x="318" y="344"/>
                </a:moveTo>
                <a:lnTo>
                  <a:pt x="118" y="344"/>
                </a:lnTo>
                <a:lnTo>
                  <a:pt x="118" y="343"/>
                </a:lnTo>
                <a:cubicBezTo>
                  <a:pt x="57" y="343"/>
                  <a:pt x="0" y="395"/>
                  <a:pt x="7" y="458"/>
                </a:cubicBezTo>
                <a:lnTo>
                  <a:pt x="23" y="577"/>
                </a:lnTo>
                <a:cubicBezTo>
                  <a:pt x="35" y="639"/>
                  <a:pt x="73" y="689"/>
                  <a:pt x="134" y="689"/>
                </a:cubicBezTo>
                <a:lnTo>
                  <a:pt x="191" y="689"/>
                </a:lnTo>
                <a:lnTo>
                  <a:pt x="180" y="606"/>
                </a:lnTo>
                <a:lnTo>
                  <a:pt x="180" y="606"/>
                </a:lnTo>
                <a:lnTo>
                  <a:pt x="180" y="606"/>
                </a:lnTo>
                <a:cubicBezTo>
                  <a:pt x="173" y="549"/>
                  <a:pt x="191" y="493"/>
                  <a:pt x="231" y="449"/>
                </a:cubicBezTo>
                <a:cubicBezTo>
                  <a:pt x="252" y="425"/>
                  <a:pt x="279" y="406"/>
                  <a:pt x="308" y="393"/>
                </a:cubicBezTo>
                <a:cubicBezTo>
                  <a:pt x="333" y="379"/>
                  <a:pt x="359" y="371"/>
                  <a:pt x="387" y="367"/>
                </a:cubicBezTo>
                <a:cubicBezTo>
                  <a:pt x="367" y="352"/>
                  <a:pt x="343" y="344"/>
                  <a:pt x="318" y="344"/>
                </a:cubicBezTo>
                <a:close/>
                <a:moveTo>
                  <a:pt x="931" y="308"/>
                </a:moveTo>
                <a:cubicBezTo>
                  <a:pt x="993" y="308"/>
                  <a:pt x="1043" y="258"/>
                  <a:pt x="1043" y="196"/>
                </a:cubicBezTo>
                <a:cubicBezTo>
                  <a:pt x="1043" y="134"/>
                  <a:pt x="993" y="83"/>
                  <a:pt x="931" y="83"/>
                </a:cubicBezTo>
                <a:cubicBezTo>
                  <a:pt x="869" y="83"/>
                  <a:pt x="819" y="134"/>
                  <a:pt x="819" y="196"/>
                </a:cubicBezTo>
                <a:cubicBezTo>
                  <a:pt x="819" y="258"/>
                  <a:pt x="869" y="308"/>
                  <a:pt x="931" y="308"/>
                </a:cubicBezTo>
                <a:close/>
                <a:moveTo>
                  <a:pt x="1031" y="344"/>
                </a:moveTo>
                <a:lnTo>
                  <a:pt x="831" y="344"/>
                </a:lnTo>
                <a:lnTo>
                  <a:pt x="831" y="343"/>
                </a:lnTo>
                <a:cubicBezTo>
                  <a:pt x="806" y="343"/>
                  <a:pt x="782" y="352"/>
                  <a:pt x="763" y="366"/>
                </a:cubicBezTo>
                <a:cubicBezTo>
                  <a:pt x="792" y="370"/>
                  <a:pt x="821" y="379"/>
                  <a:pt x="847" y="393"/>
                </a:cubicBezTo>
                <a:cubicBezTo>
                  <a:pt x="877" y="406"/>
                  <a:pt x="903" y="426"/>
                  <a:pt x="925" y="450"/>
                </a:cubicBezTo>
                <a:cubicBezTo>
                  <a:pt x="963" y="494"/>
                  <a:pt x="981" y="548"/>
                  <a:pt x="974" y="603"/>
                </a:cubicBezTo>
                <a:lnTo>
                  <a:pt x="974" y="603"/>
                </a:lnTo>
                <a:lnTo>
                  <a:pt x="974" y="603"/>
                </a:lnTo>
                <a:lnTo>
                  <a:pt x="962" y="689"/>
                </a:lnTo>
                <a:lnTo>
                  <a:pt x="1015" y="689"/>
                </a:lnTo>
                <a:cubicBezTo>
                  <a:pt x="1076" y="689"/>
                  <a:pt x="1114" y="637"/>
                  <a:pt x="1126" y="575"/>
                </a:cubicBezTo>
                <a:lnTo>
                  <a:pt x="1142" y="456"/>
                </a:lnTo>
                <a:cubicBezTo>
                  <a:pt x="1149" y="395"/>
                  <a:pt x="1092" y="344"/>
                  <a:pt x="1031" y="344"/>
                </a:cubicBezTo>
                <a:close/>
                <a:moveTo>
                  <a:pt x="756" y="184"/>
                </a:moveTo>
                <a:cubicBezTo>
                  <a:pt x="756" y="286"/>
                  <a:pt x="676" y="369"/>
                  <a:pt x="577" y="369"/>
                </a:cubicBezTo>
                <a:cubicBezTo>
                  <a:pt x="478" y="369"/>
                  <a:pt x="398" y="286"/>
                  <a:pt x="398" y="184"/>
                </a:cubicBezTo>
                <a:cubicBezTo>
                  <a:pt x="398" y="82"/>
                  <a:pt x="478" y="0"/>
                  <a:pt x="577" y="0"/>
                </a:cubicBezTo>
                <a:cubicBezTo>
                  <a:pt x="676" y="0"/>
                  <a:pt x="756" y="82"/>
                  <a:pt x="756" y="184"/>
                </a:cubicBezTo>
                <a:close/>
              </a:path>
            </a:pathLst>
          </a:custGeom>
          <a:solidFill>
            <a:srgbClr val="FFFFFF"/>
          </a:solidFill>
          <a:ln>
            <a:noFill/>
          </a:ln>
        </p:spPr>
        <p:txBody>
          <a:bodyPr vert="horz" wrap="square" lIns="68571" tIns="34285" rIns="68571" bIns="34285"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ysClr val="windowText" lastClr="000000"/>
              </a:solidFill>
              <a:effectLst/>
              <a:uLnTx/>
              <a:uFillTx/>
              <a:latin typeface="微软雅黑" panose="020B0503020204020204" pitchFamily="34" charset="-122"/>
              <a:ea typeface="微软雅黑" panose="020B0503020204020204" pitchFamily="34" charset="-122"/>
            </a:endParaRPr>
          </a:p>
        </p:txBody>
      </p:sp>
      <p:sp>
        <p:nvSpPr>
          <p:cNvPr id="18" name="圆角矩形 7">
            <a:extLst>
              <a:ext uri="{FF2B5EF4-FFF2-40B4-BE49-F238E27FC236}">
                <a16:creationId xmlns:a16="http://schemas.microsoft.com/office/drawing/2014/main" id="{E80E18CD-87EA-BD50-36C1-9FF3070172DA}"/>
              </a:ext>
            </a:extLst>
          </p:cNvPr>
          <p:cNvSpPr/>
          <p:nvPr userDrawn="1"/>
        </p:nvSpPr>
        <p:spPr>
          <a:xfrm>
            <a:off x="608750" y="1454234"/>
            <a:ext cx="7263258" cy="2412495"/>
          </a:xfrm>
          <a:prstGeom prst="roundRect">
            <a:avLst>
              <a:gd name="adj" fmla="val 9083"/>
            </a:avLst>
          </a:prstGeom>
          <a:noFill/>
          <a:ln w="12700" cap="flat" cmpd="sng">
            <a:solidFill>
              <a:srgbClr val="0070C0"/>
            </a:solidFill>
            <a:prstDash val="solid"/>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marR="0" lvl="0" indent="0" algn="ctr" defTabSz="914400" rtl="0" eaLnBrk="1" fontAlgn="base" latinLnBrk="0" hangingPunct="1">
              <a:lnSpc>
                <a:spcPct val="14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lt"/>
              <a:sym typeface="+mn-lt"/>
            </a:endParaRPr>
          </a:p>
        </p:txBody>
      </p:sp>
      <p:sp>
        <p:nvSpPr>
          <p:cNvPr id="19" name="圆角矩形 7">
            <a:extLst>
              <a:ext uri="{FF2B5EF4-FFF2-40B4-BE49-F238E27FC236}">
                <a16:creationId xmlns:a16="http://schemas.microsoft.com/office/drawing/2014/main" id="{8F854EAD-613B-8A67-E035-7FEE99C69B51}"/>
              </a:ext>
            </a:extLst>
          </p:cNvPr>
          <p:cNvSpPr/>
          <p:nvPr userDrawn="1"/>
        </p:nvSpPr>
        <p:spPr>
          <a:xfrm>
            <a:off x="581260" y="4131744"/>
            <a:ext cx="7263258" cy="2412495"/>
          </a:xfrm>
          <a:prstGeom prst="roundRect">
            <a:avLst>
              <a:gd name="adj" fmla="val 9083"/>
            </a:avLst>
          </a:prstGeom>
          <a:noFill/>
          <a:ln w="12700" cap="flat" cmpd="sng">
            <a:solidFill>
              <a:srgbClr val="0070C0"/>
            </a:solidFill>
            <a:prstDash val="solid"/>
            <a:headEnd type="none" w="med" len="med"/>
            <a:tailEnd type="none" w="med" len="med"/>
          </a:ln>
        </p:spPr>
        <p:txBody>
          <a:bodyPr anchor="ct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5pPr>
          </a:lstStyle>
          <a:p>
            <a:pPr marL="0" marR="0" lvl="0" indent="0" algn="ctr" defTabSz="914400" rtl="0" eaLnBrk="1" fontAlgn="base" latinLnBrk="0" hangingPunct="1">
              <a:lnSpc>
                <a:spcPct val="14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lt"/>
              <a:sym typeface="+mn-lt"/>
            </a:endParaRPr>
          </a:p>
        </p:txBody>
      </p:sp>
      <p:sp>
        <p:nvSpPr>
          <p:cNvPr id="30" name="Text Placeholder 2">
            <a:extLst>
              <a:ext uri="{FF2B5EF4-FFF2-40B4-BE49-F238E27FC236}">
                <a16:creationId xmlns:a16="http://schemas.microsoft.com/office/drawing/2014/main" id="{847D31E4-FDB4-3CB6-AA36-33A086ACF0F2}"/>
              </a:ext>
            </a:extLst>
          </p:cNvPr>
          <p:cNvSpPr>
            <a:spLocks noGrp="1"/>
          </p:cNvSpPr>
          <p:nvPr>
            <p:ph type="body" idx="1"/>
          </p:nvPr>
        </p:nvSpPr>
        <p:spPr>
          <a:xfrm>
            <a:off x="1168276" y="1153001"/>
            <a:ext cx="6212140" cy="521208"/>
          </a:xfrm>
          <a:prstGeom prst="rect">
            <a:avLst/>
          </a:prstGeom>
          <a:solidFill>
            <a:srgbClr val="008D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altLang="zh-CN" sz="2000" b="1" dirty="0">
                <a:latin typeface="微软雅黑" panose="020B0503020204020204" pitchFamily="34" charset="-122"/>
                <a:ea typeface="微软雅黑" panose="020B0503020204020204" pitchFamily="34" charset="-122"/>
              </a:defRPr>
            </a:lvl1pPr>
          </a:lstStyle>
          <a:p>
            <a:pPr marL="0" lvl="0" indent="0" algn="ctr" defTabSz="914400">
              <a:buNone/>
            </a:pPr>
            <a:r>
              <a:rPr lang="en-US" altLang="zh-CN" dirty="0"/>
              <a:t>Click to edit Master text styles</a:t>
            </a:r>
          </a:p>
        </p:txBody>
      </p:sp>
      <p:grpSp>
        <p:nvGrpSpPr>
          <p:cNvPr id="4" name="组合 48">
            <a:extLst>
              <a:ext uri="{FF2B5EF4-FFF2-40B4-BE49-F238E27FC236}">
                <a16:creationId xmlns:a16="http://schemas.microsoft.com/office/drawing/2014/main" id="{A4931A2E-FCC2-002D-3256-4906A6E3C478}"/>
              </a:ext>
            </a:extLst>
          </p:cNvPr>
          <p:cNvGrpSpPr/>
          <p:nvPr userDrawn="1"/>
        </p:nvGrpSpPr>
        <p:grpSpPr>
          <a:xfrm>
            <a:off x="8343250" y="2308441"/>
            <a:ext cx="3240000" cy="3240000"/>
            <a:chOff x="4740390" y="5946187"/>
            <a:chExt cx="305647" cy="305644"/>
          </a:xfrm>
        </p:grpSpPr>
        <p:grpSp>
          <p:nvGrpSpPr>
            <p:cNvPr id="7" name="组合 49">
              <a:extLst>
                <a:ext uri="{FF2B5EF4-FFF2-40B4-BE49-F238E27FC236}">
                  <a16:creationId xmlns:a16="http://schemas.microsoft.com/office/drawing/2014/main" id="{866A97E3-65EB-8F9A-EDC3-59909EEE8332}"/>
                </a:ext>
              </a:extLst>
            </p:cNvPr>
            <p:cNvGrpSpPr/>
            <p:nvPr/>
          </p:nvGrpSpPr>
          <p:grpSpPr>
            <a:xfrm>
              <a:off x="4740390" y="5946187"/>
              <a:ext cx="305647" cy="305644"/>
              <a:chOff x="1517330" y="1125257"/>
              <a:chExt cx="2204282" cy="2204282"/>
            </a:xfrm>
          </p:grpSpPr>
          <p:sp>
            <p:nvSpPr>
              <p:cNvPr id="10" name="椭圆 51">
                <a:extLst>
                  <a:ext uri="{FF2B5EF4-FFF2-40B4-BE49-F238E27FC236}">
                    <a16:creationId xmlns:a16="http://schemas.microsoft.com/office/drawing/2014/main" id="{01811794-BCAD-926B-45DA-48D75078070C}"/>
                  </a:ext>
                </a:extLst>
              </p:cNvPr>
              <p:cNvSpPr/>
              <p:nvPr/>
            </p:nvSpPr>
            <p:spPr>
              <a:xfrm>
                <a:off x="1517330" y="1125257"/>
                <a:ext cx="2204282" cy="2204282"/>
              </a:xfrm>
              <a:prstGeom prst="ellipse">
                <a:avLst/>
              </a:prstGeom>
              <a:gradFill>
                <a:gsLst>
                  <a:gs pos="0">
                    <a:srgbClr val="EBEBEB"/>
                  </a:gs>
                  <a:gs pos="100000">
                    <a:srgbClr val="FEFEFE"/>
                  </a:gs>
                </a:gsLst>
                <a:lin ang="7530000" scaled="0"/>
              </a:gradFill>
              <a:ln w="12700" cap="flat" cmpd="sng" algn="ctr">
                <a:solidFill>
                  <a:sysClr val="window" lastClr="FFFFFF"/>
                </a:solidFill>
                <a:prstDash val="solid"/>
                <a:miter lim="800000"/>
              </a:ln>
              <a:effectLst>
                <a:outerShdw blurRad="165100" dist="139700" dir="7800000" sx="74000" sy="74000" algn="tr" rotWithShape="0">
                  <a:prstClr val="black">
                    <a:alpha val="55000"/>
                  </a:prstClr>
                </a:outerShdw>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1" name="椭圆 52">
                <a:extLst>
                  <a:ext uri="{FF2B5EF4-FFF2-40B4-BE49-F238E27FC236}">
                    <a16:creationId xmlns:a16="http://schemas.microsoft.com/office/drawing/2014/main" id="{CAFA8ABF-F688-AD84-2B4E-5DBE18FB2AEC}"/>
                  </a:ext>
                </a:extLst>
              </p:cNvPr>
              <p:cNvSpPr/>
              <p:nvPr/>
            </p:nvSpPr>
            <p:spPr>
              <a:xfrm>
                <a:off x="1719372" y="1327298"/>
                <a:ext cx="1800200" cy="1800200"/>
              </a:xfrm>
              <a:prstGeom prst="ellipse">
                <a:avLst/>
              </a:prstGeom>
              <a:solidFill>
                <a:srgbClr val="2EA7E0"/>
              </a:solidFill>
              <a:ln w="12700" cap="flat" cmpd="sng" algn="ctr">
                <a:noFill/>
                <a:prstDash val="solid"/>
                <a:miter lim="800000"/>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a:ea typeface="宋体" panose="02010600030101010101" pitchFamily="2" charset="-122"/>
                  <a:cs typeface="+mn-cs"/>
                </a:endParaRPr>
              </a:p>
            </p:txBody>
          </p:sp>
        </p:grpSp>
        <p:sp>
          <p:nvSpPr>
            <p:cNvPr id="8" name="Freeform 39">
              <a:extLst>
                <a:ext uri="{FF2B5EF4-FFF2-40B4-BE49-F238E27FC236}">
                  <a16:creationId xmlns:a16="http://schemas.microsoft.com/office/drawing/2014/main" id="{1EFDCA82-AF73-33E9-0820-2F3847842E21}"/>
                </a:ext>
              </a:extLst>
            </p:cNvPr>
            <p:cNvSpPr>
              <a:spLocks noEditPoints="1"/>
            </p:cNvSpPr>
            <p:nvPr/>
          </p:nvSpPr>
          <p:spPr bwMode="auto">
            <a:xfrm>
              <a:off x="4814511" y="6022165"/>
              <a:ext cx="157403" cy="145529"/>
            </a:xfrm>
            <a:custGeom>
              <a:avLst/>
              <a:gdLst>
                <a:gd name="T0" fmla="*/ 43 w 57"/>
                <a:gd name="T1" fmla="*/ 9 h 58"/>
                <a:gd name="T2" fmla="*/ 4 w 57"/>
                <a:gd name="T3" fmla="*/ 22 h 58"/>
                <a:gd name="T4" fmla="*/ 5 w 57"/>
                <a:gd name="T5" fmla="*/ 25 h 58"/>
                <a:gd name="T6" fmla="*/ 6 w 57"/>
                <a:gd name="T7" fmla="*/ 30 h 58"/>
                <a:gd name="T8" fmla="*/ 7 w 57"/>
                <a:gd name="T9" fmla="*/ 35 h 58"/>
                <a:gd name="T10" fmla="*/ 10 w 57"/>
                <a:gd name="T11" fmla="*/ 39 h 58"/>
                <a:gd name="T12" fmla="*/ 12 w 57"/>
                <a:gd name="T13" fmla="*/ 41 h 58"/>
                <a:gd name="T14" fmla="*/ 13 w 57"/>
                <a:gd name="T15" fmla="*/ 49 h 58"/>
                <a:gd name="T16" fmla="*/ 16 w 57"/>
                <a:gd name="T17" fmla="*/ 52 h 58"/>
                <a:gd name="T18" fmla="*/ 17 w 57"/>
                <a:gd name="T19" fmla="*/ 51 h 58"/>
                <a:gd name="T20" fmla="*/ 18 w 57"/>
                <a:gd name="T21" fmla="*/ 47 h 58"/>
                <a:gd name="T22" fmla="*/ 20 w 57"/>
                <a:gd name="T23" fmla="*/ 41 h 58"/>
                <a:gd name="T24" fmla="*/ 24 w 57"/>
                <a:gd name="T25" fmla="*/ 36 h 58"/>
                <a:gd name="T26" fmla="*/ 26 w 57"/>
                <a:gd name="T27" fmla="*/ 33 h 58"/>
                <a:gd name="T28" fmla="*/ 22 w 57"/>
                <a:gd name="T29" fmla="*/ 30 h 58"/>
                <a:gd name="T30" fmla="*/ 19 w 57"/>
                <a:gd name="T31" fmla="*/ 29 h 58"/>
                <a:gd name="T32" fmla="*/ 16 w 57"/>
                <a:gd name="T33" fmla="*/ 26 h 58"/>
                <a:gd name="T34" fmla="*/ 12 w 57"/>
                <a:gd name="T35" fmla="*/ 24 h 58"/>
                <a:gd name="T36" fmla="*/ 8 w 57"/>
                <a:gd name="T37" fmla="*/ 24 h 58"/>
                <a:gd name="T38" fmla="*/ 6 w 57"/>
                <a:gd name="T39" fmla="*/ 22 h 58"/>
                <a:gd name="T40" fmla="*/ 6 w 57"/>
                <a:gd name="T41" fmla="*/ 18 h 58"/>
                <a:gd name="T42" fmla="*/ 4 w 57"/>
                <a:gd name="T43" fmla="*/ 19 h 58"/>
                <a:gd name="T44" fmla="*/ 6 w 57"/>
                <a:gd name="T45" fmla="*/ 15 h 58"/>
                <a:gd name="T46" fmla="*/ 9 w 57"/>
                <a:gd name="T47" fmla="*/ 15 h 58"/>
                <a:gd name="T48" fmla="*/ 11 w 57"/>
                <a:gd name="T49" fmla="*/ 13 h 58"/>
                <a:gd name="T50" fmla="*/ 15 w 57"/>
                <a:gd name="T51" fmla="*/ 9 h 58"/>
                <a:gd name="T52" fmla="*/ 16 w 57"/>
                <a:gd name="T53" fmla="*/ 8 h 58"/>
                <a:gd name="T54" fmla="*/ 21 w 57"/>
                <a:gd name="T55" fmla="*/ 6 h 58"/>
                <a:gd name="T56" fmla="*/ 17 w 57"/>
                <a:gd name="T57" fmla="*/ 4 h 58"/>
                <a:gd name="T58" fmla="*/ 16 w 57"/>
                <a:gd name="T59" fmla="*/ 4 h 58"/>
                <a:gd name="T60" fmla="*/ 24 w 57"/>
                <a:gd name="T61" fmla="*/ 1 h 58"/>
                <a:gd name="T62" fmla="*/ 27 w 57"/>
                <a:gd name="T63" fmla="*/ 3 h 58"/>
                <a:gd name="T64" fmla="*/ 41 w 57"/>
                <a:gd name="T65" fmla="*/ 3 h 58"/>
                <a:gd name="T66" fmla="*/ 39 w 57"/>
                <a:gd name="T67" fmla="*/ 6 h 58"/>
                <a:gd name="T68" fmla="*/ 42 w 57"/>
                <a:gd name="T69" fmla="*/ 10 h 58"/>
                <a:gd name="T70" fmla="*/ 44 w 57"/>
                <a:gd name="T71" fmla="*/ 10 h 58"/>
                <a:gd name="T72" fmla="*/ 46 w 57"/>
                <a:gd name="T73" fmla="*/ 9 h 58"/>
                <a:gd name="T74" fmla="*/ 48 w 57"/>
                <a:gd name="T75" fmla="*/ 12 h 58"/>
                <a:gd name="T76" fmla="*/ 50 w 57"/>
                <a:gd name="T77" fmla="*/ 13 h 58"/>
                <a:gd name="T78" fmla="*/ 47 w 57"/>
                <a:gd name="T79" fmla="*/ 14 h 58"/>
                <a:gd name="T80" fmla="*/ 44 w 57"/>
                <a:gd name="T81" fmla="*/ 12 h 58"/>
                <a:gd name="T82" fmla="*/ 40 w 57"/>
                <a:gd name="T83" fmla="*/ 12 h 58"/>
                <a:gd name="T84" fmla="*/ 36 w 57"/>
                <a:gd name="T85" fmla="*/ 15 h 58"/>
                <a:gd name="T86" fmla="*/ 34 w 57"/>
                <a:gd name="T87" fmla="*/ 20 h 58"/>
                <a:gd name="T88" fmla="*/ 36 w 57"/>
                <a:gd name="T89" fmla="*/ 25 h 58"/>
                <a:gd name="T90" fmla="*/ 40 w 57"/>
                <a:gd name="T91" fmla="*/ 27 h 58"/>
                <a:gd name="T92" fmla="*/ 45 w 57"/>
                <a:gd name="T93" fmla="*/ 27 h 58"/>
                <a:gd name="T94" fmla="*/ 47 w 57"/>
                <a:gd name="T95" fmla="*/ 30 h 58"/>
                <a:gd name="T96" fmla="*/ 47 w 57"/>
                <a:gd name="T97" fmla="*/ 35 h 58"/>
                <a:gd name="T98" fmla="*/ 47 w 57"/>
                <a:gd name="T99" fmla="*/ 40 h 58"/>
                <a:gd name="T100" fmla="*/ 50 w 57"/>
                <a:gd name="T101" fmla="*/ 45 h 58"/>
                <a:gd name="T102" fmla="*/ 53 w 57"/>
                <a:gd name="T103" fmla="*/ 41 h 58"/>
                <a:gd name="T104" fmla="*/ 56 w 57"/>
                <a:gd name="T105" fmla="*/ 34 h 58"/>
                <a:gd name="T106" fmla="*/ 56 w 57"/>
                <a:gd name="T107" fmla="*/ 26 h 58"/>
                <a:gd name="T108" fmla="*/ 54 w 57"/>
                <a:gd name="T109" fmla="*/ 19 h 58"/>
                <a:gd name="T110" fmla="*/ 52 w 57"/>
                <a:gd name="T111" fmla="*/ 16 h 58"/>
                <a:gd name="T112" fmla="*/ 55 w 57"/>
                <a:gd name="T113" fmla="*/ 20 h 58"/>
                <a:gd name="T114" fmla="*/ 39 w 57"/>
                <a:gd name="T115" fmla="*/ 5 h 58"/>
                <a:gd name="T116" fmla="*/ 37 w 57"/>
                <a:gd name="T117" fmla="*/ 3 h 58"/>
                <a:gd name="T118" fmla="*/ 38 w 57"/>
                <a:gd name="T119" fmla="*/ 5 h 58"/>
                <a:gd name="T120" fmla="*/ 36 w 57"/>
                <a:gd name="T121" fmla="*/ 2 h 58"/>
                <a:gd name="T122" fmla="*/ 54 w 57"/>
                <a:gd name="T123" fmla="*/ 41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7" h="58">
                  <a:moveTo>
                    <a:pt x="3" y="17"/>
                  </a:moveTo>
                  <a:cubicBezTo>
                    <a:pt x="3" y="17"/>
                    <a:pt x="3" y="17"/>
                    <a:pt x="3" y="17"/>
                  </a:cubicBezTo>
                  <a:cubicBezTo>
                    <a:pt x="3" y="17"/>
                    <a:pt x="2" y="17"/>
                    <a:pt x="2" y="17"/>
                  </a:cubicBezTo>
                  <a:cubicBezTo>
                    <a:pt x="3" y="17"/>
                    <a:pt x="3" y="17"/>
                    <a:pt x="3" y="17"/>
                  </a:cubicBezTo>
                  <a:cubicBezTo>
                    <a:pt x="3" y="17"/>
                    <a:pt x="3" y="17"/>
                    <a:pt x="3" y="17"/>
                  </a:cubicBezTo>
                  <a:cubicBezTo>
                    <a:pt x="3" y="17"/>
                    <a:pt x="3" y="17"/>
                    <a:pt x="3" y="17"/>
                  </a:cubicBezTo>
                  <a:close/>
                  <a:moveTo>
                    <a:pt x="2" y="17"/>
                  </a:moveTo>
                  <a:cubicBezTo>
                    <a:pt x="2" y="17"/>
                    <a:pt x="2" y="17"/>
                    <a:pt x="2" y="17"/>
                  </a:cubicBezTo>
                  <a:cubicBezTo>
                    <a:pt x="2" y="17"/>
                    <a:pt x="2" y="17"/>
                    <a:pt x="2" y="17"/>
                  </a:cubicBezTo>
                  <a:cubicBezTo>
                    <a:pt x="2" y="17"/>
                    <a:pt x="2" y="17"/>
                    <a:pt x="2" y="17"/>
                  </a:cubicBezTo>
                  <a:cubicBezTo>
                    <a:pt x="2" y="17"/>
                    <a:pt x="2" y="17"/>
                    <a:pt x="2" y="17"/>
                  </a:cubicBezTo>
                  <a:cubicBezTo>
                    <a:pt x="2" y="17"/>
                    <a:pt x="2" y="17"/>
                    <a:pt x="2" y="17"/>
                  </a:cubicBezTo>
                  <a:close/>
                  <a:moveTo>
                    <a:pt x="43" y="9"/>
                  </a:move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2" y="9"/>
                    <a:pt x="42" y="9"/>
                    <a:pt x="42" y="9"/>
                  </a:cubicBezTo>
                  <a:cubicBezTo>
                    <a:pt x="42" y="8"/>
                    <a:pt x="42" y="8"/>
                    <a:pt x="42" y="8"/>
                  </a:cubicBezTo>
                  <a:cubicBezTo>
                    <a:pt x="42" y="8"/>
                    <a:pt x="42" y="8"/>
                    <a:pt x="42" y="8"/>
                  </a:cubicBezTo>
                  <a:cubicBezTo>
                    <a:pt x="42" y="8"/>
                    <a:pt x="42" y="8"/>
                    <a:pt x="42" y="8"/>
                  </a:cubicBezTo>
                  <a:cubicBezTo>
                    <a:pt x="42" y="8"/>
                    <a:pt x="42" y="8"/>
                    <a:pt x="42" y="8"/>
                  </a:cubicBezTo>
                  <a:cubicBezTo>
                    <a:pt x="42" y="8"/>
                    <a:pt x="42" y="8"/>
                    <a:pt x="42" y="8"/>
                  </a:cubicBezTo>
                  <a:cubicBezTo>
                    <a:pt x="42" y="9"/>
                    <a:pt x="42"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ubicBezTo>
                    <a:pt x="43" y="9"/>
                    <a:pt x="43" y="9"/>
                    <a:pt x="43" y="9"/>
                  </a:cubicBezTo>
                  <a:close/>
                  <a:moveTo>
                    <a:pt x="55" y="19"/>
                  </a:moveTo>
                  <a:cubicBezTo>
                    <a:pt x="56" y="22"/>
                    <a:pt x="57" y="25"/>
                    <a:pt x="57" y="29"/>
                  </a:cubicBezTo>
                  <a:cubicBezTo>
                    <a:pt x="57" y="45"/>
                    <a:pt x="44" y="58"/>
                    <a:pt x="28" y="58"/>
                  </a:cubicBezTo>
                  <a:cubicBezTo>
                    <a:pt x="13" y="58"/>
                    <a:pt x="0" y="45"/>
                    <a:pt x="0" y="29"/>
                  </a:cubicBezTo>
                  <a:cubicBezTo>
                    <a:pt x="0" y="25"/>
                    <a:pt x="1" y="21"/>
                    <a:pt x="2" y="18"/>
                  </a:cubicBezTo>
                  <a:cubicBezTo>
                    <a:pt x="2" y="21"/>
                    <a:pt x="2" y="21"/>
                    <a:pt x="2" y="21"/>
                  </a:cubicBezTo>
                  <a:cubicBezTo>
                    <a:pt x="2" y="21"/>
                    <a:pt x="2" y="21"/>
                    <a:pt x="2" y="21"/>
                  </a:cubicBezTo>
                  <a:cubicBezTo>
                    <a:pt x="2" y="21"/>
                    <a:pt x="2" y="21"/>
                    <a:pt x="2" y="21"/>
                  </a:cubicBezTo>
                  <a:cubicBezTo>
                    <a:pt x="2" y="21"/>
                    <a:pt x="2" y="21"/>
                    <a:pt x="2" y="21"/>
                  </a:cubicBezTo>
                  <a:cubicBezTo>
                    <a:pt x="2" y="21"/>
                    <a:pt x="2" y="21"/>
                    <a:pt x="3" y="21"/>
                  </a:cubicBezTo>
                  <a:cubicBezTo>
                    <a:pt x="3" y="21"/>
                    <a:pt x="3" y="21"/>
                    <a:pt x="3" y="21"/>
                  </a:cubicBezTo>
                  <a:cubicBezTo>
                    <a:pt x="3" y="21"/>
                    <a:pt x="3" y="21"/>
                    <a:pt x="3" y="21"/>
                  </a:cubicBezTo>
                  <a:cubicBezTo>
                    <a:pt x="3" y="21"/>
                    <a:pt x="3" y="21"/>
                    <a:pt x="3" y="21"/>
                  </a:cubicBezTo>
                  <a:cubicBezTo>
                    <a:pt x="3" y="22"/>
                    <a:pt x="3" y="22"/>
                    <a:pt x="3" y="22"/>
                  </a:cubicBezTo>
                  <a:cubicBezTo>
                    <a:pt x="3" y="22"/>
                    <a:pt x="3" y="22"/>
                    <a:pt x="3" y="22"/>
                  </a:cubicBezTo>
                  <a:cubicBezTo>
                    <a:pt x="3" y="22"/>
                    <a:pt x="3" y="22"/>
                    <a:pt x="3" y="22"/>
                  </a:cubicBezTo>
                  <a:cubicBezTo>
                    <a:pt x="3" y="22"/>
                    <a:pt x="3" y="22"/>
                    <a:pt x="3" y="22"/>
                  </a:cubicBezTo>
                  <a:cubicBezTo>
                    <a:pt x="3" y="22"/>
                    <a:pt x="4" y="22"/>
                    <a:pt x="4" y="22"/>
                  </a:cubicBezTo>
                  <a:cubicBezTo>
                    <a:pt x="4" y="22"/>
                    <a:pt x="4" y="22"/>
                    <a:pt x="4" y="22"/>
                  </a:cubicBezTo>
                  <a:cubicBezTo>
                    <a:pt x="4" y="22"/>
                    <a:pt x="4" y="22"/>
                    <a:pt x="4" y="22"/>
                  </a:cubicBezTo>
                  <a:cubicBezTo>
                    <a:pt x="4" y="22"/>
                    <a:pt x="4" y="22"/>
                    <a:pt x="4" y="22"/>
                  </a:cubicBezTo>
                  <a:cubicBezTo>
                    <a:pt x="4" y="22"/>
                    <a:pt x="4" y="22"/>
                    <a:pt x="4" y="22"/>
                  </a:cubicBezTo>
                  <a:cubicBezTo>
                    <a:pt x="4" y="22"/>
                    <a:pt x="4" y="22"/>
                    <a:pt x="4" y="22"/>
                  </a:cubicBezTo>
                  <a:cubicBezTo>
                    <a:pt x="4" y="22"/>
                    <a:pt x="4" y="22"/>
                    <a:pt x="4" y="22"/>
                  </a:cubicBezTo>
                  <a:cubicBezTo>
                    <a:pt x="4" y="23"/>
                    <a:pt x="4" y="23"/>
                    <a:pt x="4" y="23"/>
                  </a:cubicBezTo>
                  <a:cubicBezTo>
                    <a:pt x="4" y="23"/>
                    <a:pt x="4" y="23"/>
                    <a:pt x="4" y="23"/>
                  </a:cubicBezTo>
                  <a:cubicBezTo>
                    <a:pt x="4" y="23"/>
                    <a:pt x="4" y="23"/>
                    <a:pt x="4" y="23"/>
                  </a:cubicBezTo>
                  <a:cubicBezTo>
                    <a:pt x="4" y="23"/>
                    <a:pt x="4" y="23"/>
                    <a:pt x="4" y="23"/>
                  </a:cubicBezTo>
                  <a:cubicBezTo>
                    <a:pt x="4" y="23"/>
                    <a:pt x="4" y="23"/>
                    <a:pt x="4" y="23"/>
                  </a:cubicBezTo>
                  <a:cubicBezTo>
                    <a:pt x="5" y="23"/>
                    <a:pt x="5" y="23"/>
                    <a:pt x="5" y="23"/>
                  </a:cubicBezTo>
                  <a:cubicBezTo>
                    <a:pt x="5" y="23"/>
                    <a:pt x="5" y="23"/>
                    <a:pt x="5" y="23"/>
                  </a:cubicBezTo>
                  <a:cubicBezTo>
                    <a:pt x="5" y="23"/>
                    <a:pt x="5" y="23"/>
                    <a:pt x="5" y="23"/>
                  </a:cubicBezTo>
                  <a:cubicBezTo>
                    <a:pt x="5" y="23"/>
                    <a:pt x="5" y="23"/>
                    <a:pt x="5" y="23"/>
                  </a:cubicBezTo>
                  <a:cubicBezTo>
                    <a:pt x="5" y="23"/>
                    <a:pt x="5" y="23"/>
                    <a:pt x="5" y="23"/>
                  </a:cubicBezTo>
                  <a:cubicBezTo>
                    <a:pt x="5" y="23"/>
                    <a:pt x="5" y="24"/>
                    <a:pt x="5" y="24"/>
                  </a:cubicBezTo>
                  <a:cubicBezTo>
                    <a:pt x="5" y="24"/>
                    <a:pt x="5" y="24"/>
                    <a:pt x="5" y="24"/>
                  </a:cubicBezTo>
                  <a:cubicBezTo>
                    <a:pt x="5" y="24"/>
                    <a:pt x="5" y="24"/>
                    <a:pt x="5" y="24"/>
                  </a:cubicBezTo>
                  <a:cubicBezTo>
                    <a:pt x="5" y="24"/>
                    <a:pt x="5" y="24"/>
                    <a:pt x="5" y="24"/>
                  </a:cubicBezTo>
                  <a:cubicBezTo>
                    <a:pt x="5" y="24"/>
                    <a:pt x="5" y="24"/>
                    <a:pt x="5" y="24"/>
                  </a:cubicBezTo>
                  <a:cubicBezTo>
                    <a:pt x="5" y="24"/>
                    <a:pt x="5" y="24"/>
                    <a:pt x="5" y="24"/>
                  </a:cubicBezTo>
                  <a:cubicBezTo>
                    <a:pt x="5" y="24"/>
                    <a:pt x="5" y="24"/>
                    <a:pt x="5" y="25"/>
                  </a:cubicBezTo>
                  <a:cubicBezTo>
                    <a:pt x="5" y="25"/>
                    <a:pt x="5" y="25"/>
                    <a:pt x="5" y="25"/>
                  </a:cubicBezTo>
                  <a:cubicBezTo>
                    <a:pt x="5" y="25"/>
                    <a:pt x="5" y="25"/>
                    <a:pt x="5" y="25"/>
                  </a:cubicBezTo>
                  <a:cubicBezTo>
                    <a:pt x="5" y="25"/>
                    <a:pt x="5" y="25"/>
                    <a:pt x="5" y="25"/>
                  </a:cubicBezTo>
                  <a:cubicBezTo>
                    <a:pt x="5" y="25"/>
                    <a:pt x="5" y="25"/>
                    <a:pt x="5" y="25"/>
                  </a:cubicBezTo>
                  <a:cubicBezTo>
                    <a:pt x="5" y="25"/>
                    <a:pt x="5" y="25"/>
                    <a:pt x="5" y="25"/>
                  </a:cubicBezTo>
                  <a:cubicBezTo>
                    <a:pt x="5" y="25"/>
                    <a:pt x="5" y="25"/>
                    <a:pt x="5" y="25"/>
                  </a:cubicBezTo>
                  <a:cubicBezTo>
                    <a:pt x="5" y="25"/>
                    <a:pt x="5" y="25"/>
                    <a:pt x="5" y="25"/>
                  </a:cubicBezTo>
                  <a:cubicBezTo>
                    <a:pt x="6" y="25"/>
                    <a:pt x="6" y="25"/>
                    <a:pt x="6" y="25"/>
                  </a:cubicBezTo>
                  <a:cubicBezTo>
                    <a:pt x="6" y="25"/>
                    <a:pt x="6" y="25"/>
                    <a:pt x="6" y="25"/>
                  </a:cubicBezTo>
                  <a:cubicBezTo>
                    <a:pt x="6" y="25"/>
                    <a:pt x="6" y="25"/>
                    <a:pt x="6" y="25"/>
                  </a:cubicBezTo>
                  <a:cubicBezTo>
                    <a:pt x="6" y="25"/>
                    <a:pt x="6" y="25"/>
                    <a:pt x="6" y="25"/>
                  </a:cubicBezTo>
                  <a:cubicBezTo>
                    <a:pt x="6" y="25"/>
                    <a:pt x="6" y="25"/>
                    <a:pt x="6" y="25"/>
                  </a:cubicBezTo>
                  <a:cubicBezTo>
                    <a:pt x="6" y="26"/>
                    <a:pt x="7" y="26"/>
                    <a:pt x="7" y="26"/>
                  </a:cubicBezTo>
                  <a:cubicBezTo>
                    <a:pt x="7" y="26"/>
                    <a:pt x="7" y="26"/>
                    <a:pt x="7" y="26"/>
                  </a:cubicBezTo>
                  <a:cubicBezTo>
                    <a:pt x="7" y="26"/>
                    <a:pt x="7" y="26"/>
                    <a:pt x="7" y="26"/>
                  </a:cubicBezTo>
                  <a:cubicBezTo>
                    <a:pt x="7" y="26"/>
                    <a:pt x="7" y="26"/>
                    <a:pt x="7" y="26"/>
                  </a:cubicBezTo>
                  <a:cubicBezTo>
                    <a:pt x="7" y="27"/>
                    <a:pt x="7" y="27"/>
                    <a:pt x="7" y="27"/>
                  </a:cubicBezTo>
                  <a:cubicBezTo>
                    <a:pt x="7" y="26"/>
                    <a:pt x="7" y="26"/>
                    <a:pt x="7" y="26"/>
                  </a:cubicBezTo>
                  <a:cubicBezTo>
                    <a:pt x="7" y="26"/>
                    <a:pt x="7" y="27"/>
                    <a:pt x="7" y="27"/>
                  </a:cubicBezTo>
                  <a:cubicBezTo>
                    <a:pt x="7" y="27"/>
                    <a:pt x="7" y="27"/>
                    <a:pt x="7" y="27"/>
                  </a:cubicBezTo>
                  <a:cubicBezTo>
                    <a:pt x="7" y="27"/>
                    <a:pt x="7" y="27"/>
                    <a:pt x="7" y="27"/>
                  </a:cubicBezTo>
                  <a:cubicBezTo>
                    <a:pt x="7" y="28"/>
                    <a:pt x="7" y="28"/>
                    <a:pt x="7" y="28"/>
                  </a:cubicBezTo>
                  <a:cubicBezTo>
                    <a:pt x="7" y="28"/>
                    <a:pt x="7" y="28"/>
                    <a:pt x="7" y="28"/>
                  </a:cubicBezTo>
                  <a:cubicBezTo>
                    <a:pt x="7" y="28"/>
                    <a:pt x="7" y="28"/>
                    <a:pt x="7" y="28"/>
                  </a:cubicBezTo>
                  <a:cubicBezTo>
                    <a:pt x="6" y="28"/>
                    <a:pt x="6" y="28"/>
                    <a:pt x="6" y="28"/>
                  </a:cubicBezTo>
                  <a:cubicBezTo>
                    <a:pt x="6" y="28"/>
                    <a:pt x="6" y="28"/>
                    <a:pt x="6" y="28"/>
                  </a:cubicBezTo>
                  <a:cubicBezTo>
                    <a:pt x="6" y="28"/>
                    <a:pt x="6" y="28"/>
                    <a:pt x="6" y="29"/>
                  </a:cubicBezTo>
                  <a:cubicBezTo>
                    <a:pt x="6" y="29"/>
                    <a:pt x="6" y="29"/>
                    <a:pt x="6" y="29"/>
                  </a:cubicBezTo>
                  <a:cubicBezTo>
                    <a:pt x="6" y="29"/>
                    <a:pt x="6" y="29"/>
                    <a:pt x="6" y="29"/>
                  </a:cubicBezTo>
                  <a:cubicBezTo>
                    <a:pt x="6" y="29"/>
                    <a:pt x="6" y="29"/>
                    <a:pt x="6" y="29"/>
                  </a:cubicBezTo>
                  <a:cubicBezTo>
                    <a:pt x="6" y="29"/>
                    <a:pt x="6" y="29"/>
                    <a:pt x="6" y="29"/>
                  </a:cubicBezTo>
                  <a:cubicBezTo>
                    <a:pt x="6" y="29"/>
                    <a:pt x="6" y="29"/>
                    <a:pt x="6" y="29"/>
                  </a:cubicBezTo>
                  <a:cubicBezTo>
                    <a:pt x="6" y="30"/>
                    <a:pt x="6" y="30"/>
                    <a:pt x="6" y="30"/>
                  </a:cubicBezTo>
                  <a:cubicBezTo>
                    <a:pt x="6" y="30"/>
                    <a:pt x="6" y="30"/>
                    <a:pt x="6" y="30"/>
                  </a:cubicBezTo>
                  <a:cubicBezTo>
                    <a:pt x="6" y="30"/>
                    <a:pt x="6" y="30"/>
                    <a:pt x="6" y="30"/>
                  </a:cubicBezTo>
                  <a:cubicBezTo>
                    <a:pt x="6" y="30"/>
                    <a:pt x="6" y="30"/>
                    <a:pt x="6" y="30"/>
                  </a:cubicBezTo>
                  <a:cubicBezTo>
                    <a:pt x="6" y="30"/>
                    <a:pt x="6" y="30"/>
                    <a:pt x="6" y="30"/>
                  </a:cubicBezTo>
                  <a:cubicBezTo>
                    <a:pt x="6" y="30"/>
                    <a:pt x="6" y="30"/>
                    <a:pt x="6" y="30"/>
                  </a:cubicBezTo>
                  <a:cubicBezTo>
                    <a:pt x="6" y="30"/>
                    <a:pt x="6" y="30"/>
                    <a:pt x="6" y="31"/>
                  </a:cubicBezTo>
                  <a:cubicBezTo>
                    <a:pt x="6" y="31"/>
                    <a:pt x="6" y="31"/>
                    <a:pt x="6" y="31"/>
                  </a:cubicBezTo>
                  <a:cubicBezTo>
                    <a:pt x="6" y="31"/>
                    <a:pt x="6" y="31"/>
                    <a:pt x="6" y="31"/>
                  </a:cubicBezTo>
                  <a:cubicBezTo>
                    <a:pt x="6" y="31"/>
                    <a:pt x="6" y="31"/>
                    <a:pt x="6" y="31"/>
                  </a:cubicBezTo>
                  <a:cubicBezTo>
                    <a:pt x="6" y="31"/>
                    <a:pt x="6" y="31"/>
                    <a:pt x="6" y="31"/>
                  </a:cubicBezTo>
                  <a:cubicBezTo>
                    <a:pt x="6" y="32"/>
                    <a:pt x="6" y="32"/>
                    <a:pt x="6" y="32"/>
                  </a:cubicBezTo>
                  <a:cubicBezTo>
                    <a:pt x="6" y="32"/>
                    <a:pt x="6" y="32"/>
                    <a:pt x="6" y="32"/>
                  </a:cubicBezTo>
                  <a:cubicBezTo>
                    <a:pt x="6" y="32"/>
                    <a:pt x="6" y="32"/>
                    <a:pt x="6" y="32"/>
                  </a:cubicBezTo>
                  <a:cubicBezTo>
                    <a:pt x="6" y="32"/>
                    <a:pt x="6" y="32"/>
                    <a:pt x="6" y="32"/>
                  </a:cubicBezTo>
                  <a:cubicBezTo>
                    <a:pt x="6" y="32"/>
                    <a:pt x="6" y="33"/>
                    <a:pt x="6" y="33"/>
                  </a:cubicBezTo>
                  <a:cubicBezTo>
                    <a:pt x="7" y="33"/>
                    <a:pt x="7" y="33"/>
                    <a:pt x="7" y="33"/>
                  </a:cubicBezTo>
                  <a:cubicBezTo>
                    <a:pt x="7" y="33"/>
                    <a:pt x="7" y="33"/>
                    <a:pt x="7" y="33"/>
                  </a:cubicBezTo>
                  <a:cubicBezTo>
                    <a:pt x="7" y="33"/>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4"/>
                    <a:pt x="7" y="34"/>
                    <a:pt x="7" y="34"/>
                  </a:cubicBezTo>
                  <a:cubicBezTo>
                    <a:pt x="7" y="35"/>
                    <a:pt x="7" y="35"/>
                    <a:pt x="7" y="35"/>
                  </a:cubicBezTo>
                  <a:cubicBezTo>
                    <a:pt x="7" y="35"/>
                    <a:pt x="7" y="35"/>
                    <a:pt x="7" y="35"/>
                  </a:cubicBezTo>
                  <a:cubicBezTo>
                    <a:pt x="7" y="35"/>
                    <a:pt x="7" y="35"/>
                    <a:pt x="7" y="35"/>
                  </a:cubicBezTo>
                  <a:cubicBezTo>
                    <a:pt x="8" y="35"/>
                    <a:pt x="8" y="35"/>
                    <a:pt x="8" y="35"/>
                  </a:cubicBezTo>
                  <a:cubicBezTo>
                    <a:pt x="8" y="35"/>
                    <a:pt x="8" y="35"/>
                    <a:pt x="8" y="35"/>
                  </a:cubicBezTo>
                  <a:cubicBezTo>
                    <a:pt x="8" y="35"/>
                    <a:pt x="8" y="35"/>
                    <a:pt x="8" y="35"/>
                  </a:cubicBezTo>
                  <a:cubicBezTo>
                    <a:pt x="8" y="35"/>
                    <a:pt x="8" y="35"/>
                    <a:pt x="8" y="36"/>
                  </a:cubicBezTo>
                  <a:cubicBezTo>
                    <a:pt x="8" y="36"/>
                    <a:pt x="8" y="36"/>
                    <a:pt x="8" y="36"/>
                  </a:cubicBezTo>
                  <a:cubicBezTo>
                    <a:pt x="8" y="36"/>
                    <a:pt x="8" y="36"/>
                    <a:pt x="8" y="36"/>
                  </a:cubicBezTo>
                  <a:cubicBezTo>
                    <a:pt x="8" y="36"/>
                    <a:pt x="8" y="36"/>
                    <a:pt x="8" y="36"/>
                  </a:cubicBezTo>
                  <a:cubicBezTo>
                    <a:pt x="8" y="36"/>
                    <a:pt x="8" y="36"/>
                    <a:pt x="8" y="36"/>
                  </a:cubicBezTo>
                  <a:cubicBezTo>
                    <a:pt x="8" y="37"/>
                    <a:pt x="8" y="37"/>
                    <a:pt x="8" y="37"/>
                  </a:cubicBezTo>
                  <a:cubicBezTo>
                    <a:pt x="8" y="37"/>
                    <a:pt x="8" y="37"/>
                    <a:pt x="8" y="37"/>
                  </a:cubicBezTo>
                  <a:cubicBezTo>
                    <a:pt x="8" y="37"/>
                    <a:pt x="8" y="37"/>
                    <a:pt x="8" y="37"/>
                  </a:cubicBezTo>
                  <a:cubicBezTo>
                    <a:pt x="8" y="37"/>
                    <a:pt x="8" y="37"/>
                    <a:pt x="8" y="37"/>
                  </a:cubicBezTo>
                  <a:cubicBezTo>
                    <a:pt x="8" y="37"/>
                    <a:pt x="8" y="37"/>
                    <a:pt x="8" y="37"/>
                  </a:cubicBezTo>
                  <a:cubicBezTo>
                    <a:pt x="8" y="37"/>
                    <a:pt x="8" y="37"/>
                    <a:pt x="8" y="37"/>
                  </a:cubicBezTo>
                  <a:cubicBezTo>
                    <a:pt x="8" y="37"/>
                    <a:pt x="8" y="37"/>
                    <a:pt x="8" y="37"/>
                  </a:cubicBezTo>
                  <a:cubicBezTo>
                    <a:pt x="9" y="37"/>
                    <a:pt x="9" y="38"/>
                    <a:pt x="9" y="38"/>
                  </a:cubicBezTo>
                  <a:cubicBezTo>
                    <a:pt x="8" y="38"/>
                    <a:pt x="8" y="38"/>
                    <a:pt x="8" y="38"/>
                  </a:cubicBezTo>
                  <a:cubicBezTo>
                    <a:pt x="9" y="38"/>
                    <a:pt x="9" y="38"/>
                    <a:pt x="9" y="38"/>
                  </a:cubicBezTo>
                  <a:cubicBezTo>
                    <a:pt x="9" y="38"/>
                    <a:pt x="10" y="38"/>
                    <a:pt x="10" y="38"/>
                  </a:cubicBezTo>
                  <a:cubicBezTo>
                    <a:pt x="10" y="38"/>
                    <a:pt x="10" y="38"/>
                    <a:pt x="10" y="38"/>
                  </a:cubicBezTo>
                  <a:cubicBezTo>
                    <a:pt x="10" y="38"/>
                    <a:pt x="10" y="38"/>
                    <a:pt x="10" y="38"/>
                  </a:cubicBezTo>
                  <a:cubicBezTo>
                    <a:pt x="10" y="38"/>
                    <a:pt x="10" y="38"/>
                    <a:pt x="10" y="38"/>
                  </a:cubicBezTo>
                  <a:cubicBezTo>
                    <a:pt x="10" y="39"/>
                    <a:pt x="10" y="39"/>
                    <a:pt x="10" y="39"/>
                  </a:cubicBezTo>
                  <a:cubicBezTo>
                    <a:pt x="10" y="39"/>
                    <a:pt x="10" y="39"/>
                    <a:pt x="10" y="39"/>
                  </a:cubicBezTo>
                  <a:cubicBezTo>
                    <a:pt x="10" y="39"/>
                    <a:pt x="10" y="39"/>
                    <a:pt x="10" y="39"/>
                  </a:cubicBezTo>
                  <a:cubicBezTo>
                    <a:pt x="10" y="39"/>
                    <a:pt x="10" y="39"/>
                    <a:pt x="10" y="39"/>
                  </a:cubicBezTo>
                  <a:cubicBezTo>
                    <a:pt x="10" y="39"/>
                    <a:pt x="10" y="39"/>
                    <a:pt x="10" y="39"/>
                  </a:cubicBezTo>
                  <a:cubicBezTo>
                    <a:pt x="10" y="39"/>
                    <a:pt x="10" y="39"/>
                    <a:pt x="10" y="39"/>
                  </a:cubicBezTo>
                  <a:cubicBezTo>
                    <a:pt x="10" y="39"/>
                    <a:pt x="10" y="39"/>
                    <a:pt x="10" y="39"/>
                  </a:cubicBezTo>
                  <a:cubicBezTo>
                    <a:pt x="10" y="39"/>
                    <a:pt x="10" y="39"/>
                    <a:pt x="11" y="39"/>
                  </a:cubicBezTo>
                  <a:cubicBezTo>
                    <a:pt x="11" y="39"/>
                    <a:pt x="11" y="39"/>
                    <a:pt x="11" y="39"/>
                  </a:cubicBezTo>
                  <a:cubicBezTo>
                    <a:pt x="11" y="39"/>
                    <a:pt x="11" y="39"/>
                    <a:pt x="11" y="39"/>
                  </a:cubicBezTo>
                  <a:cubicBezTo>
                    <a:pt x="11" y="39"/>
                    <a:pt x="11" y="39"/>
                    <a:pt x="11" y="39"/>
                  </a:cubicBezTo>
                  <a:cubicBezTo>
                    <a:pt x="11" y="39"/>
                    <a:pt x="11" y="39"/>
                    <a:pt x="11" y="39"/>
                  </a:cubicBezTo>
                  <a:cubicBezTo>
                    <a:pt x="11" y="39"/>
                    <a:pt x="11" y="39"/>
                    <a:pt x="11" y="39"/>
                  </a:cubicBezTo>
                  <a:cubicBezTo>
                    <a:pt x="11" y="39"/>
                    <a:pt x="11" y="39"/>
                    <a:pt x="11" y="39"/>
                  </a:cubicBezTo>
                  <a:cubicBezTo>
                    <a:pt x="11" y="39"/>
                    <a:pt x="11" y="39"/>
                    <a:pt x="11" y="39"/>
                  </a:cubicBezTo>
                  <a:cubicBezTo>
                    <a:pt x="11" y="39"/>
                    <a:pt x="11" y="40"/>
                    <a:pt x="11" y="40"/>
                  </a:cubicBezTo>
                  <a:cubicBezTo>
                    <a:pt x="11" y="40"/>
                    <a:pt x="11" y="40"/>
                    <a:pt x="11" y="40"/>
                  </a:cubicBezTo>
                  <a:cubicBezTo>
                    <a:pt x="11" y="40"/>
                    <a:pt x="11" y="40"/>
                    <a:pt x="11" y="40"/>
                  </a:cubicBezTo>
                  <a:cubicBezTo>
                    <a:pt x="11" y="40"/>
                    <a:pt x="11" y="40"/>
                    <a:pt x="11" y="40"/>
                  </a:cubicBezTo>
                  <a:cubicBezTo>
                    <a:pt x="11" y="40"/>
                    <a:pt x="11" y="40"/>
                    <a:pt x="11" y="40"/>
                  </a:cubicBezTo>
                  <a:cubicBezTo>
                    <a:pt x="11" y="40"/>
                    <a:pt x="11" y="40"/>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1" y="41"/>
                    <a:pt x="11" y="41"/>
                    <a:pt x="11" y="41"/>
                  </a:cubicBezTo>
                  <a:cubicBezTo>
                    <a:pt x="12" y="41"/>
                    <a:pt x="12" y="41"/>
                    <a:pt x="12" y="41"/>
                  </a:cubicBezTo>
                  <a:cubicBezTo>
                    <a:pt x="12" y="41"/>
                    <a:pt x="12" y="42"/>
                    <a:pt x="12" y="42"/>
                  </a:cubicBezTo>
                  <a:cubicBezTo>
                    <a:pt x="12" y="42"/>
                    <a:pt x="12" y="42"/>
                    <a:pt x="12" y="42"/>
                  </a:cubicBezTo>
                  <a:cubicBezTo>
                    <a:pt x="12" y="42"/>
                    <a:pt x="12" y="42"/>
                    <a:pt x="12" y="42"/>
                  </a:cubicBezTo>
                  <a:cubicBezTo>
                    <a:pt x="12" y="44"/>
                    <a:pt x="12" y="44"/>
                    <a:pt x="12" y="44"/>
                  </a:cubicBezTo>
                  <a:cubicBezTo>
                    <a:pt x="12" y="44"/>
                    <a:pt x="12" y="44"/>
                    <a:pt x="12" y="44"/>
                  </a:cubicBezTo>
                  <a:cubicBezTo>
                    <a:pt x="12" y="44"/>
                    <a:pt x="12" y="44"/>
                    <a:pt x="12" y="44"/>
                  </a:cubicBezTo>
                  <a:cubicBezTo>
                    <a:pt x="12" y="44"/>
                    <a:pt x="12" y="44"/>
                    <a:pt x="12" y="44"/>
                  </a:cubicBezTo>
                  <a:cubicBezTo>
                    <a:pt x="12" y="44"/>
                    <a:pt x="12" y="45"/>
                    <a:pt x="12" y="45"/>
                  </a:cubicBezTo>
                  <a:cubicBezTo>
                    <a:pt x="12" y="45"/>
                    <a:pt x="12" y="45"/>
                    <a:pt x="12" y="45"/>
                  </a:cubicBezTo>
                  <a:cubicBezTo>
                    <a:pt x="12" y="45"/>
                    <a:pt x="12" y="45"/>
                    <a:pt x="12" y="45"/>
                  </a:cubicBezTo>
                  <a:cubicBezTo>
                    <a:pt x="12" y="45"/>
                    <a:pt x="12" y="45"/>
                    <a:pt x="12" y="45"/>
                  </a:cubicBezTo>
                  <a:cubicBezTo>
                    <a:pt x="12" y="45"/>
                    <a:pt x="12" y="45"/>
                    <a:pt x="12" y="45"/>
                  </a:cubicBezTo>
                  <a:cubicBezTo>
                    <a:pt x="12" y="45"/>
                    <a:pt x="12" y="45"/>
                    <a:pt x="12" y="45"/>
                  </a:cubicBezTo>
                  <a:cubicBezTo>
                    <a:pt x="12" y="45"/>
                    <a:pt x="12" y="46"/>
                    <a:pt x="12" y="46"/>
                  </a:cubicBezTo>
                  <a:cubicBezTo>
                    <a:pt x="12" y="46"/>
                    <a:pt x="12" y="46"/>
                    <a:pt x="12" y="46"/>
                  </a:cubicBezTo>
                  <a:cubicBezTo>
                    <a:pt x="12" y="46"/>
                    <a:pt x="12" y="46"/>
                    <a:pt x="12" y="46"/>
                  </a:cubicBezTo>
                  <a:cubicBezTo>
                    <a:pt x="12" y="46"/>
                    <a:pt x="12" y="46"/>
                    <a:pt x="12" y="46"/>
                  </a:cubicBezTo>
                  <a:cubicBezTo>
                    <a:pt x="12" y="46"/>
                    <a:pt x="12" y="46"/>
                    <a:pt x="12" y="46"/>
                  </a:cubicBezTo>
                  <a:cubicBezTo>
                    <a:pt x="12" y="46"/>
                    <a:pt x="12" y="46"/>
                    <a:pt x="12" y="46"/>
                  </a:cubicBezTo>
                  <a:cubicBezTo>
                    <a:pt x="12" y="46"/>
                    <a:pt x="12" y="46"/>
                    <a:pt x="12" y="47"/>
                  </a:cubicBezTo>
                  <a:cubicBezTo>
                    <a:pt x="12" y="47"/>
                    <a:pt x="12" y="47"/>
                    <a:pt x="12" y="47"/>
                  </a:cubicBezTo>
                  <a:cubicBezTo>
                    <a:pt x="12" y="47"/>
                    <a:pt x="12" y="47"/>
                    <a:pt x="12" y="47"/>
                  </a:cubicBezTo>
                  <a:cubicBezTo>
                    <a:pt x="12" y="47"/>
                    <a:pt x="12" y="47"/>
                    <a:pt x="12" y="47"/>
                  </a:cubicBezTo>
                  <a:cubicBezTo>
                    <a:pt x="12" y="47"/>
                    <a:pt x="12" y="47"/>
                    <a:pt x="12" y="47"/>
                  </a:cubicBezTo>
                  <a:cubicBezTo>
                    <a:pt x="12" y="48"/>
                    <a:pt x="12" y="48"/>
                    <a:pt x="13" y="48"/>
                  </a:cubicBezTo>
                  <a:cubicBezTo>
                    <a:pt x="13" y="48"/>
                    <a:pt x="13" y="48"/>
                    <a:pt x="13" y="48"/>
                  </a:cubicBezTo>
                  <a:cubicBezTo>
                    <a:pt x="13" y="48"/>
                    <a:pt x="13" y="49"/>
                    <a:pt x="13" y="49"/>
                  </a:cubicBezTo>
                  <a:cubicBezTo>
                    <a:pt x="13" y="49"/>
                    <a:pt x="13" y="49"/>
                    <a:pt x="13" y="49"/>
                  </a:cubicBezTo>
                  <a:cubicBezTo>
                    <a:pt x="13" y="49"/>
                    <a:pt x="13" y="49"/>
                    <a:pt x="13" y="49"/>
                  </a:cubicBezTo>
                  <a:cubicBezTo>
                    <a:pt x="13" y="49"/>
                    <a:pt x="13" y="49"/>
                    <a:pt x="13" y="49"/>
                  </a:cubicBezTo>
                  <a:cubicBezTo>
                    <a:pt x="13" y="49"/>
                    <a:pt x="13" y="49"/>
                    <a:pt x="13" y="49"/>
                  </a:cubicBezTo>
                  <a:cubicBezTo>
                    <a:pt x="13" y="49"/>
                    <a:pt x="13" y="49"/>
                    <a:pt x="13" y="49"/>
                  </a:cubicBezTo>
                  <a:cubicBezTo>
                    <a:pt x="13" y="49"/>
                    <a:pt x="13" y="49"/>
                    <a:pt x="13" y="49"/>
                  </a:cubicBezTo>
                  <a:cubicBezTo>
                    <a:pt x="13" y="49"/>
                    <a:pt x="13" y="49"/>
                    <a:pt x="13" y="49"/>
                  </a:cubicBezTo>
                  <a:cubicBezTo>
                    <a:pt x="13" y="49"/>
                    <a:pt x="13" y="49"/>
                    <a:pt x="14" y="49"/>
                  </a:cubicBezTo>
                  <a:cubicBezTo>
                    <a:pt x="14" y="49"/>
                    <a:pt x="14" y="49"/>
                    <a:pt x="14" y="49"/>
                  </a:cubicBezTo>
                  <a:cubicBezTo>
                    <a:pt x="14" y="50"/>
                    <a:pt x="14" y="50"/>
                    <a:pt x="14" y="50"/>
                  </a:cubicBezTo>
                  <a:cubicBezTo>
                    <a:pt x="14" y="50"/>
                    <a:pt x="14" y="50"/>
                    <a:pt x="14" y="50"/>
                  </a:cubicBezTo>
                  <a:cubicBezTo>
                    <a:pt x="14" y="50"/>
                    <a:pt x="14" y="50"/>
                    <a:pt x="14" y="50"/>
                  </a:cubicBezTo>
                  <a:cubicBezTo>
                    <a:pt x="14" y="50"/>
                    <a:pt x="14" y="50"/>
                    <a:pt x="14" y="50"/>
                  </a:cubicBezTo>
                  <a:cubicBezTo>
                    <a:pt x="14" y="50"/>
                    <a:pt x="14" y="50"/>
                    <a:pt x="14" y="50"/>
                  </a:cubicBezTo>
                  <a:cubicBezTo>
                    <a:pt x="15" y="50"/>
                    <a:pt x="15" y="51"/>
                    <a:pt x="15" y="51"/>
                  </a:cubicBezTo>
                  <a:cubicBezTo>
                    <a:pt x="15" y="51"/>
                    <a:pt x="15" y="51"/>
                    <a:pt x="15" y="51"/>
                  </a:cubicBezTo>
                  <a:cubicBezTo>
                    <a:pt x="15" y="51"/>
                    <a:pt x="15" y="51"/>
                    <a:pt x="15" y="51"/>
                  </a:cubicBezTo>
                  <a:cubicBezTo>
                    <a:pt x="15" y="51"/>
                    <a:pt x="15" y="51"/>
                    <a:pt x="15" y="51"/>
                  </a:cubicBezTo>
                  <a:cubicBezTo>
                    <a:pt x="15" y="51"/>
                    <a:pt x="15" y="51"/>
                    <a:pt x="15" y="51"/>
                  </a:cubicBezTo>
                  <a:cubicBezTo>
                    <a:pt x="15" y="51"/>
                    <a:pt x="15" y="51"/>
                    <a:pt x="15" y="51"/>
                  </a:cubicBezTo>
                  <a:cubicBezTo>
                    <a:pt x="15" y="51"/>
                    <a:pt x="15" y="51"/>
                    <a:pt x="15" y="51"/>
                  </a:cubicBezTo>
                  <a:cubicBezTo>
                    <a:pt x="15" y="51"/>
                    <a:pt x="15" y="51"/>
                    <a:pt x="15" y="51"/>
                  </a:cubicBezTo>
                  <a:cubicBezTo>
                    <a:pt x="15" y="52"/>
                    <a:pt x="15" y="52"/>
                    <a:pt x="15" y="52"/>
                  </a:cubicBezTo>
                  <a:cubicBezTo>
                    <a:pt x="15" y="52"/>
                    <a:pt x="15" y="52"/>
                    <a:pt x="15" y="52"/>
                  </a:cubicBezTo>
                  <a:cubicBezTo>
                    <a:pt x="15" y="52"/>
                    <a:pt x="15" y="52"/>
                    <a:pt x="15" y="52"/>
                  </a:cubicBezTo>
                  <a:cubicBezTo>
                    <a:pt x="15" y="52"/>
                    <a:pt x="15" y="52"/>
                    <a:pt x="15"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2"/>
                    <a:pt x="16" y="52"/>
                    <a:pt x="16" y="52"/>
                  </a:cubicBezTo>
                  <a:cubicBezTo>
                    <a:pt x="16" y="53"/>
                    <a:pt x="16" y="53"/>
                    <a:pt x="16" y="53"/>
                  </a:cubicBezTo>
                  <a:cubicBezTo>
                    <a:pt x="17" y="53"/>
                    <a:pt x="17" y="53"/>
                    <a:pt x="17" y="53"/>
                  </a:cubicBezTo>
                  <a:cubicBezTo>
                    <a:pt x="17" y="53"/>
                    <a:pt x="17" y="53"/>
                    <a:pt x="17" y="53"/>
                  </a:cubicBezTo>
                  <a:cubicBezTo>
                    <a:pt x="17" y="53"/>
                    <a:pt x="17" y="53"/>
                    <a:pt x="17" y="53"/>
                  </a:cubicBezTo>
                  <a:cubicBezTo>
                    <a:pt x="17" y="53"/>
                    <a:pt x="17" y="53"/>
                    <a:pt x="17" y="53"/>
                  </a:cubicBezTo>
                  <a:cubicBezTo>
                    <a:pt x="17" y="52"/>
                    <a:pt x="17" y="52"/>
                    <a:pt x="17" y="52"/>
                  </a:cubicBezTo>
                  <a:cubicBezTo>
                    <a:pt x="17" y="52"/>
                    <a:pt x="17" y="52"/>
                    <a:pt x="17" y="52"/>
                  </a:cubicBezTo>
                  <a:cubicBezTo>
                    <a:pt x="17" y="52"/>
                    <a:pt x="17" y="52"/>
                    <a:pt x="17" y="52"/>
                  </a:cubicBezTo>
                  <a:cubicBezTo>
                    <a:pt x="17" y="52"/>
                    <a:pt x="17" y="52"/>
                    <a:pt x="17" y="52"/>
                  </a:cubicBezTo>
                  <a:cubicBezTo>
                    <a:pt x="17" y="52"/>
                    <a:pt x="17" y="52"/>
                    <a:pt x="17" y="52"/>
                  </a:cubicBezTo>
                  <a:cubicBezTo>
                    <a:pt x="17" y="52"/>
                    <a:pt x="17" y="52"/>
                    <a:pt x="17" y="52"/>
                  </a:cubicBezTo>
                  <a:cubicBezTo>
                    <a:pt x="17" y="52"/>
                    <a:pt x="17" y="52"/>
                    <a:pt x="17" y="52"/>
                  </a:cubicBezTo>
                  <a:cubicBezTo>
                    <a:pt x="17" y="52"/>
                    <a:pt x="17" y="52"/>
                    <a:pt x="17" y="52"/>
                  </a:cubicBezTo>
                  <a:cubicBezTo>
                    <a:pt x="17" y="52"/>
                    <a:pt x="17" y="52"/>
                    <a:pt x="17" y="52"/>
                  </a:cubicBezTo>
                  <a:cubicBezTo>
                    <a:pt x="17" y="51"/>
                    <a:pt x="17" y="51"/>
                    <a:pt x="17" y="51"/>
                  </a:cubicBezTo>
                  <a:cubicBezTo>
                    <a:pt x="17" y="51"/>
                    <a:pt x="17" y="51"/>
                    <a:pt x="17" y="51"/>
                  </a:cubicBezTo>
                  <a:cubicBezTo>
                    <a:pt x="17" y="51"/>
                    <a:pt x="17" y="51"/>
                    <a:pt x="17" y="51"/>
                  </a:cubicBezTo>
                  <a:cubicBezTo>
                    <a:pt x="17" y="51"/>
                    <a:pt x="17" y="51"/>
                    <a:pt x="17" y="51"/>
                  </a:cubicBezTo>
                  <a:cubicBezTo>
                    <a:pt x="17" y="51"/>
                    <a:pt x="17" y="51"/>
                    <a:pt x="17" y="51"/>
                  </a:cubicBezTo>
                  <a:cubicBezTo>
                    <a:pt x="17" y="51"/>
                    <a:pt x="17" y="51"/>
                    <a:pt x="17" y="51"/>
                  </a:cubicBezTo>
                  <a:cubicBezTo>
                    <a:pt x="17" y="51"/>
                    <a:pt x="17" y="51"/>
                    <a:pt x="17" y="51"/>
                  </a:cubicBezTo>
                  <a:cubicBezTo>
                    <a:pt x="17" y="51"/>
                    <a:pt x="17" y="50"/>
                    <a:pt x="17" y="50"/>
                  </a:cubicBezTo>
                  <a:cubicBezTo>
                    <a:pt x="17" y="50"/>
                    <a:pt x="17" y="50"/>
                    <a:pt x="17" y="50"/>
                  </a:cubicBezTo>
                  <a:cubicBezTo>
                    <a:pt x="17" y="50"/>
                    <a:pt x="17" y="50"/>
                    <a:pt x="17" y="50"/>
                  </a:cubicBezTo>
                  <a:cubicBezTo>
                    <a:pt x="17" y="50"/>
                    <a:pt x="17" y="50"/>
                    <a:pt x="17" y="50"/>
                  </a:cubicBezTo>
                  <a:cubicBezTo>
                    <a:pt x="17" y="50"/>
                    <a:pt x="17" y="50"/>
                    <a:pt x="17" y="49"/>
                  </a:cubicBezTo>
                  <a:cubicBezTo>
                    <a:pt x="17"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9"/>
                    <a:pt x="16" y="49"/>
                    <a:pt x="16" y="49"/>
                  </a:cubicBezTo>
                  <a:cubicBezTo>
                    <a:pt x="16"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7" y="48"/>
                  </a:cubicBezTo>
                  <a:cubicBezTo>
                    <a:pt x="17" y="48"/>
                    <a:pt x="17" y="48"/>
                    <a:pt x="18" y="48"/>
                  </a:cubicBezTo>
                  <a:cubicBezTo>
                    <a:pt x="18" y="48"/>
                    <a:pt x="18" y="47"/>
                    <a:pt x="18" y="47"/>
                  </a:cubicBezTo>
                  <a:cubicBezTo>
                    <a:pt x="18" y="47"/>
                    <a:pt x="18" y="47"/>
                    <a:pt x="18" y="47"/>
                  </a:cubicBezTo>
                  <a:cubicBezTo>
                    <a:pt x="18" y="47"/>
                    <a:pt x="18" y="46"/>
                    <a:pt x="18" y="46"/>
                  </a:cubicBezTo>
                  <a:cubicBezTo>
                    <a:pt x="18" y="46"/>
                    <a:pt x="18" y="46"/>
                    <a:pt x="18" y="46"/>
                  </a:cubicBezTo>
                  <a:cubicBezTo>
                    <a:pt x="18" y="46"/>
                    <a:pt x="18" y="46"/>
                    <a:pt x="18" y="46"/>
                  </a:cubicBezTo>
                  <a:cubicBezTo>
                    <a:pt x="18" y="46"/>
                    <a:pt x="18" y="46"/>
                    <a:pt x="18" y="46"/>
                  </a:cubicBezTo>
                  <a:cubicBezTo>
                    <a:pt x="17" y="46"/>
                    <a:pt x="17" y="46"/>
                    <a:pt x="17" y="46"/>
                  </a:cubicBezTo>
                  <a:cubicBezTo>
                    <a:pt x="17" y="46"/>
                    <a:pt x="17" y="46"/>
                    <a:pt x="17" y="46"/>
                  </a:cubicBezTo>
                  <a:cubicBezTo>
                    <a:pt x="18" y="46"/>
                    <a:pt x="18" y="46"/>
                    <a:pt x="18" y="46"/>
                  </a:cubicBezTo>
                  <a:cubicBezTo>
                    <a:pt x="18" y="46"/>
                    <a:pt x="18" y="46"/>
                    <a:pt x="18" y="46"/>
                  </a:cubicBezTo>
                  <a:cubicBezTo>
                    <a:pt x="18" y="46"/>
                    <a:pt x="18" y="46"/>
                    <a:pt x="18" y="46"/>
                  </a:cubicBezTo>
                  <a:cubicBezTo>
                    <a:pt x="18" y="46"/>
                    <a:pt x="18" y="46"/>
                    <a:pt x="18" y="46"/>
                  </a:cubicBezTo>
                  <a:cubicBezTo>
                    <a:pt x="19" y="46"/>
                    <a:pt x="19" y="46"/>
                    <a:pt x="19" y="46"/>
                  </a:cubicBezTo>
                  <a:cubicBezTo>
                    <a:pt x="19" y="46"/>
                    <a:pt x="19" y="46"/>
                    <a:pt x="19" y="46"/>
                  </a:cubicBezTo>
                  <a:cubicBezTo>
                    <a:pt x="19" y="46"/>
                    <a:pt x="19" y="45"/>
                    <a:pt x="19" y="45"/>
                  </a:cubicBezTo>
                  <a:cubicBezTo>
                    <a:pt x="19" y="45"/>
                    <a:pt x="19" y="45"/>
                    <a:pt x="19" y="45"/>
                  </a:cubicBezTo>
                  <a:cubicBezTo>
                    <a:pt x="19" y="45"/>
                    <a:pt x="19" y="45"/>
                    <a:pt x="19" y="45"/>
                  </a:cubicBezTo>
                  <a:cubicBezTo>
                    <a:pt x="19" y="45"/>
                    <a:pt x="19" y="45"/>
                    <a:pt x="19" y="45"/>
                  </a:cubicBezTo>
                  <a:cubicBezTo>
                    <a:pt x="19" y="45"/>
                    <a:pt x="19" y="45"/>
                    <a:pt x="19" y="45"/>
                  </a:cubicBezTo>
                  <a:cubicBezTo>
                    <a:pt x="19" y="45"/>
                    <a:pt x="19" y="45"/>
                    <a:pt x="19" y="45"/>
                  </a:cubicBezTo>
                  <a:cubicBezTo>
                    <a:pt x="19" y="45"/>
                    <a:pt x="19" y="45"/>
                    <a:pt x="20" y="44"/>
                  </a:cubicBezTo>
                  <a:cubicBezTo>
                    <a:pt x="20" y="44"/>
                    <a:pt x="20" y="44"/>
                    <a:pt x="20" y="44"/>
                  </a:cubicBezTo>
                  <a:cubicBezTo>
                    <a:pt x="20" y="42"/>
                    <a:pt x="20" y="42"/>
                    <a:pt x="20" y="42"/>
                  </a:cubicBezTo>
                  <a:cubicBezTo>
                    <a:pt x="20" y="42"/>
                    <a:pt x="20" y="42"/>
                    <a:pt x="20" y="42"/>
                  </a:cubicBezTo>
                  <a:cubicBezTo>
                    <a:pt x="20" y="42"/>
                    <a:pt x="20" y="42"/>
                    <a:pt x="20" y="42"/>
                  </a:cubicBezTo>
                  <a:cubicBezTo>
                    <a:pt x="20" y="42"/>
                    <a:pt x="20" y="42"/>
                    <a:pt x="20" y="42"/>
                  </a:cubicBezTo>
                  <a:cubicBezTo>
                    <a:pt x="20" y="42"/>
                    <a:pt x="20" y="42"/>
                    <a:pt x="20" y="42"/>
                  </a:cubicBezTo>
                  <a:cubicBezTo>
                    <a:pt x="20" y="42"/>
                    <a:pt x="20" y="42"/>
                    <a:pt x="20" y="42"/>
                  </a:cubicBezTo>
                  <a:cubicBezTo>
                    <a:pt x="20" y="42"/>
                    <a:pt x="20" y="42"/>
                    <a:pt x="20" y="41"/>
                  </a:cubicBezTo>
                  <a:cubicBezTo>
                    <a:pt x="20" y="41"/>
                    <a:pt x="20" y="41"/>
                    <a:pt x="20" y="41"/>
                  </a:cubicBezTo>
                  <a:cubicBezTo>
                    <a:pt x="20" y="41"/>
                    <a:pt x="20" y="41"/>
                    <a:pt x="20" y="41"/>
                  </a:cubicBezTo>
                  <a:cubicBezTo>
                    <a:pt x="21" y="41"/>
                    <a:pt x="21" y="41"/>
                    <a:pt x="21" y="41"/>
                  </a:cubicBezTo>
                  <a:cubicBezTo>
                    <a:pt x="21" y="41"/>
                    <a:pt x="21" y="41"/>
                    <a:pt x="21" y="41"/>
                  </a:cubicBezTo>
                  <a:cubicBezTo>
                    <a:pt x="21" y="41"/>
                    <a:pt x="21" y="41"/>
                    <a:pt x="21"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1"/>
                    <a:pt x="22" y="41"/>
                  </a:cubicBezTo>
                  <a:cubicBezTo>
                    <a:pt x="22" y="41"/>
                    <a:pt x="22" y="40"/>
                    <a:pt x="22" y="40"/>
                  </a:cubicBezTo>
                  <a:cubicBezTo>
                    <a:pt x="22" y="40"/>
                    <a:pt x="22" y="40"/>
                    <a:pt x="22" y="40"/>
                  </a:cubicBezTo>
                  <a:cubicBezTo>
                    <a:pt x="22" y="40"/>
                    <a:pt x="22"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40"/>
                    <a:pt x="23" y="40"/>
                    <a:pt x="23" y="40"/>
                  </a:cubicBezTo>
                  <a:cubicBezTo>
                    <a:pt x="23" y="39"/>
                    <a:pt x="24" y="39"/>
                    <a:pt x="24" y="39"/>
                  </a:cubicBezTo>
                  <a:cubicBezTo>
                    <a:pt x="24" y="39"/>
                    <a:pt x="24" y="39"/>
                    <a:pt x="24" y="39"/>
                  </a:cubicBezTo>
                  <a:cubicBezTo>
                    <a:pt x="24" y="39"/>
                    <a:pt x="24" y="39"/>
                    <a:pt x="24" y="39"/>
                  </a:cubicBezTo>
                  <a:cubicBezTo>
                    <a:pt x="24" y="38"/>
                    <a:pt x="24" y="38"/>
                    <a:pt x="24" y="38"/>
                  </a:cubicBezTo>
                  <a:cubicBezTo>
                    <a:pt x="24" y="38"/>
                    <a:pt x="24" y="38"/>
                    <a:pt x="24" y="37"/>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4" y="36"/>
                    <a:pt x="24" y="36"/>
                    <a:pt x="24" y="36"/>
                  </a:cubicBezTo>
                  <a:cubicBezTo>
                    <a:pt x="25" y="36"/>
                    <a:pt x="25" y="36"/>
                    <a:pt x="25" y="36"/>
                  </a:cubicBezTo>
                  <a:cubicBezTo>
                    <a:pt x="25" y="36"/>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5" y="35"/>
                    <a:pt x="25" y="35"/>
                    <a:pt x="25" y="35"/>
                  </a:cubicBezTo>
                  <a:cubicBezTo>
                    <a:pt x="26" y="34"/>
                    <a:pt x="26" y="34"/>
                    <a:pt x="26" y="34"/>
                  </a:cubicBezTo>
                  <a:cubicBezTo>
                    <a:pt x="26" y="34"/>
                    <a:pt x="26" y="34"/>
                    <a:pt x="26" y="34"/>
                  </a:cubicBezTo>
                  <a:cubicBezTo>
                    <a:pt x="26" y="34"/>
                    <a:pt x="26" y="34"/>
                    <a:pt x="26" y="34"/>
                  </a:cubicBezTo>
                  <a:cubicBezTo>
                    <a:pt x="26" y="34"/>
                    <a:pt x="26" y="34"/>
                    <a:pt x="26" y="34"/>
                  </a:cubicBezTo>
                  <a:cubicBezTo>
                    <a:pt x="26" y="33"/>
                    <a:pt x="26" y="33"/>
                    <a:pt x="26" y="33"/>
                  </a:cubicBezTo>
                  <a:cubicBezTo>
                    <a:pt x="26" y="33"/>
                    <a:pt x="26" y="33"/>
                    <a:pt x="26" y="33"/>
                  </a:cubicBezTo>
                  <a:cubicBezTo>
                    <a:pt x="26" y="33"/>
                    <a:pt x="26" y="33"/>
                    <a:pt x="26" y="33"/>
                  </a:cubicBezTo>
                  <a:cubicBezTo>
                    <a:pt x="26" y="33"/>
                    <a:pt x="26" y="33"/>
                    <a:pt x="26" y="33"/>
                  </a:cubicBezTo>
                  <a:cubicBezTo>
                    <a:pt x="26" y="33"/>
                    <a:pt x="26" y="33"/>
                    <a:pt x="26" y="33"/>
                  </a:cubicBezTo>
                  <a:cubicBezTo>
                    <a:pt x="26" y="33"/>
                    <a:pt x="26" y="33"/>
                    <a:pt x="26" y="33"/>
                  </a:cubicBezTo>
                  <a:cubicBezTo>
                    <a:pt x="26" y="33"/>
                    <a:pt x="26" y="33"/>
                    <a:pt x="26" y="33"/>
                  </a:cubicBezTo>
                  <a:cubicBezTo>
                    <a:pt x="26" y="32"/>
                    <a:pt x="26" y="32"/>
                    <a:pt x="26" y="32"/>
                  </a:cubicBezTo>
                  <a:cubicBezTo>
                    <a:pt x="26" y="32"/>
                    <a:pt x="26" y="32"/>
                    <a:pt x="26" y="32"/>
                  </a:cubicBezTo>
                  <a:cubicBezTo>
                    <a:pt x="26" y="32"/>
                    <a:pt x="26" y="32"/>
                    <a:pt x="26" y="32"/>
                  </a:cubicBezTo>
                  <a:cubicBezTo>
                    <a:pt x="26" y="32"/>
                    <a:pt x="26" y="32"/>
                    <a:pt x="26" y="32"/>
                  </a:cubicBezTo>
                  <a:cubicBezTo>
                    <a:pt x="26" y="32"/>
                    <a:pt x="26" y="32"/>
                    <a:pt x="26" y="32"/>
                  </a:cubicBezTo>
                  <a:cubicBezTo>
                    <a:pt x="26" y="32"/>
                    <a:pt x="26" y="32"/>
                    <a:pt x="26" y="32"/>
                  </a:cubicBezTo>
                  <a:cubicBezTo>
                    <a:pt x="26" y="32"/>
                    <a:pt x="26" y="32"/>
                    <a:pt x="26" y="32"/>
                  </a:cubicBezTo>
                  <a:cubicBezTo>
                    <a:pt x="26" y="32"/>
                    <a:pt x="26" y="32"/>
                    <a:pt x="25" y="32"/>
                  </a:cubicBezTo>
                  <a:cubicBezTo>
                    <a:pt x="25" y="32"/>
                    <a:pt x="25" y="32"/>
                    <a:pt x="25" y="31"/>
                  </a:cubicBezTo>
                  <a:cubicBezTo>
                    <a:pt x="25" y="31"/>
                    <a:pt x="25" y="31"/>
                    <a:pt x="25" y="31"/>
                  </a:cubicBezTo>
                  <a:cubicBezTo>
                    <a:pt x="25" y="31"/>
                    <a:pt x="25" y="31"/>
                    <a:pt x="25" y="31"/>
                  </a:cubicBezTo>
                  <a:cubicBezTo>
                    <a:pt x="25" y="31"/>
                    <a:pt x="25" y="31"/>
                    <a:pt x="25" y="31"/>
                  </a:cubicBezTo>
                  <a:cubicBezTo>
                    <a:pt x="24" y="31"/>
                    <a:pt x="24" y="31"/>
                    <a:pt x="24" y="31"/>
                  </a:cubicBezTo>
                  <a:cubicBezTo>
                    <a:pt x="24" y="31"/>
                    <a:pt x="24" y="31"/>
                    <a:pt x="24" y="31"/>
                  </a:cubicBezTo>
                  <a:cubicBezTo>
                    <a:pt x="24" y="31"/>
                    <a:pt x="24" y="31"/>
                    <a:pt x="24" y="31"/>
                  </a:cubicBezTo>
                  <a:cubicBezTo>
                    <a:pt x="24" y="31"/>
                    <a:pt x="24" y="31"/>
                    <a:pt x="24" y="31"/>
                  </a:cubicBezTo>
                  <a:cubicBezTo>
                    <a:pt x="24" y="31"/>
                    <a:pt x="24" y="31"/>
                    <a:pt x="24" y="31"/>
                  </a:cubicBezTo>
                  <a:cubicBezTo>
                    <a:pt x="24" y="31"/>
                    <a:pt x="24" y="31"/>
                    <a:pt x="24" y="31"/>
                  </a:cubicBezTo>
                  <a:cubicBezTo>
                    <a:pt x="24" y="31"/>
                    <a:pt x="24" y="31"/>
                    <a:pt x="24" y="31"/>
                  </a:cubicBezTo>
                  <a:cubicBezTo>
                    <a:pt x="23" y="31"/>
                    <a:pt x="23" y="31"/>
                    <a:pt x="23" y="31"/>
                  </a:cubicBezTo>
                  <a:cubicBezTo>
                    <a:pt x="23" y="31"/>
                    <a:pt x="23" y="31"/>
                    <a:pt x="23" y="31"/>
                  </a:cubicBezTo>
                  <a:cubicBezTo>
                    <a:pt x="23" y="31"/>
                    <a:pt x="23" y="31"/>
                    <a:pt x="23" y="31"/>
                  </a:cubicBezTo>
                  <a:cubicBezTo>
                    <a:pt x="23" y="31"/>
                    <a:pt x="23" y="31"/>
                    <a:pt x="23" y="31"/>
                  </a:cubicBezTo>
                  <a:cubicBezTo>
                    <a:pt x="23" y="30"/>
                    <a:pt x="23" y="30"/>
                    <a:pt x="23" y="30"/>
                  </a:cubicBezTo>
                  <a:cubicBezTo>
                    <a:pt x="23" y="30"/>
                    <a:pt x="22" y="30"/>
                    <a:pt x="22" y="30"/>
                  </a:cubicBezTo>
                  <a:cubicBezTo>
                    <a:pt x="22" y="30"/>
                    <a:pt x="22" y="30"/>
                    <a:pt x="22" y="30"/>
                  </a:cubicBezTo>
                  <a:cubicBezTo>
                    <a:pt x="22" y="30"/>
                    <a:pt x="22" y="30"/>
                    <a:pt x="22" y="30"/>
                  </a:cubicBezTo>
                  <a:cubicBezTo>
                    <a:pt x="22" y="30"/>
                    <a:pt x="22" y="30"/>
                    <a:pt x="22" y="30"/>
                  </a:cubicBezTo>
                  <a:cubicBezTo>
                    <a:pt x="21" y="30"/>
                    <a:pt x="21" y="30"/>
                    <a:pt x="21" y="30"/>
                  </a:cubicBezTo>
                  <a:cubicBezTo>
                    <a:pt x="21" y="30"/>
                    <a:pt x="21" y="30"/>
                    <a:pt x="21" y="30"/>
                  </a:cubicBezTo>
                  <a:cubicBezTo>
                    <a:pt x="21" y="30"/>
                    <a:pt x="21" y="30"/>
                    <a:pt x="21" y="30"/>
                  </a:cubicBezTo>
                  <a:cubicBezTo>
                    <a:pt x="21" y="30"/>
                    <a:pt x="21" y="30"/>
                    <a:pt x="21" y="30"/>
                  </a:cubicBezTo>
                  <a:cubicBezTo>
                    <a:pt x="21" y="30"/>
                    <a:pt x="21" y="30"/>
                    <a:pt x="21" y="30"/>
                  </a:cubicBezTo>
                  <a:cubicBezTo>
                    <a:pt x="21" y="30"/>
                    <a:pt x="21" y="30"/>
                    <a:pt x="21" y="30"/>
                  </a:cubicBezTo>
                  <a:cubicBezTo>
                    <a:pt x="21" y="30"/>
                    <a:pt x="21" y="30"/>
                    <a:pt x="20" y="30"/>
                  </a:cubicBezTo>
                  <a:cubicBezTo>
                    <a:pt x="20" y="30"/>
                    <a:pt x="20" y="30"/>
                    <a:pt x="20" y="30"/>
                  </a:cubicBezTo>
                  <a:cubicBezTo>
                    <a:pt x="20" y="30"/>
                    <a:pt x="20" y="30"/>
                    <a:pt x="20" y="30"/>
                  </a:cubicBezTo>
                  <a:cubicBezTo>
                    <a:pt x="20" y="30"/>
                    <a:pt x="20" y="30"/>
                    <a:pt x="20" y="30"/>
                  </a:cubicBezTo>
                  <a:cubicBezTo>
                    <a:pt x="20" y="30"/>
                    <a:pt x="20" y="29"/>
                    <a:pt x="20" y="29"/>
                  </a:cubicBezTo>
                  <a:cubicBezTo>
                    <a:pt x="20" y="29"/>
                    <a:pt x="20" y="29"/>
                    <a:pt x="20" y="29"/>
                  </a:cubicBezTo>
                  <a:cubicBezTo>
                    <a:pt x="20" y="29"/>
                    <a:pt x="20" y="29"/>
                    <a:pt x="20" y="29"/>
                  </a:cubicBezTo>
                  <a:cubicBezTo>
                    <a:pt x="19" y="29"/>
                    <a:pt x="19" y="29"/>
                    <a:pt x="19" y="29"/>
                  </a:cubicBezTo>
                  <a:cubicBezTo>
                    <a:pt x="19" y="29"/>
                    <a:pt x="19" y="29"/>
                    <a:pt x="19" y="29"/>
                  </a:cubicBezTo>
                  <a:cubicBezTo>
                    <a:pt x="19" y="29"/>
                    <a:pt x="19" y="29"/>
                    <a:pt x="19" y="30"/>
                  </a:cubicBezTo>
                  <a:cubicBezTo>
                    <a:pt x="19" y="30"/>
                    <a:pt x="19" y="30"/>
                    <a:pt x="19" y="30"/>
                  </a:cubicBezTo>
                  <a:cubicBezTo>
                    <a:pt x="19" y="30"/>
                    <a:pt x="18" y="30"/>
                    <a:pt x="18" y="30"/>
                  </a:cubicBezTo>
                  <a:cubicBezTo>
                    <a:pt x="18" y="30"/>
                    <a:pt x="18" y="30"/>
                    <a:pt x="18" y="29"/>
                  </a:cubicBezTo>
                  <a:cubicBezTo>
                    <a:pt x="18" y="29"/>
                    <a:pt x="18" y="29"/>
                    <a:pt x="18" y="29"/>
                  </a:cubicBezTo>
                  <a:cubicBezTo>
                    <a:pt x="18" y="29"/>
                    <a:pt x="18" y="29"/>
                    <a:pt x="18" y="29"/>
                  </a:cubicBezTo>
                  <a:cubicBezTo>
                    <a:pt x="18" y="29"/>
                    <a:pt x="18" y="29"/>
                    <a:pt x="18" y="29"/>
                  </a:cubicBezTo>
                  <a:cubicBezTo>
                    <a:pt x="18" y="29"/>
                    <a:pt x="18" y="29"/>
                    <a:pt x="18" y="29"/>
                  </a:cubicBezTo>
                  <a:cubicBezTo>
                    <a:pt x="18" y="29"/>
                    <a:pt x="18" y="29"/>
                    <a:pt x="18" y="29"/>
                  </a:cubicBezTo>
                  <a:cubicBezTo>
                    <a:pt x="18" y="29"/>
                    <a:pt x="18"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9"/>
                    <a:pt x="19" y="29"/>
                  </a:cubicBezTo>
                  <a:cubicBezTo>
                    <a:pt x="19" y="29"/>
                    <a:pt x="19" y="28"/>
                    <a:pt x="19" y="28"/>
                  </a:cubicBezTo>
                  <a:cubicBezTo>
                    <a:pt x="19" y="28"/>
                    <a:pt x="19" y="28"/>
                    <a:pt x="19" y="28"/>
                  </a:cubicBezTo>
                  <a:cubicBezTo>
                    <a:pt x="19" y="28"/>
                    <a:pt x="19" y="28"/>
                    <a:pt x="19" y="28"/>
                  </a:cubicBezTo>
                  <a:cubicBezTo>
                    <a:pt x="18" y="28"/>
                    <a:pt x="18" y="28"/>
                    <a:pt x="18" y="28"/>
                  </a:cubicBezTo>
                  <a:cubicBezTo>
                    <a:pt x="18" y="28"/>
                    <a:pt x="18" y="28"/>
                    <a:pt x="18" y="28"/>
                  </a:cubicBezTo>
                  <a:cubicBezTo>
                    <a:pt x="18" y="28"/>
                    <a:pt x="18" y="28"/>
                    <a:pt x="18" y="28"/>
                  </a:cubicBezTo>
                  <a:cubicBezTo>
                    <a:pt x="18" y="28"/>
                    <a:pt x="18" y="28"/>
                    <a:pt x="18" y="28"/>
                  </a:cubicBezTo>
                  <a:cubicBezTo>
                    <a:pt x="18" y="28"/>
                    <a:pt x="18" y="28"/>
                    <a:pt x="18" y="28"/>
                  </a:cubicBezTo>
                  <a:cubicBezTo>
                    <a:pt x="18" y="27"/>
                    <a:pt x="18" y="27"/>
                    <a:pt x="18" y="27"/>
                  </a:cubicBezTo>
                  <a:cubicBezTo>
                    <a:pt x="18" y="27"/>
                    <a:pt x="18" y="27"/>
                    <a:pt x="18" y="27"/>
                  </a:cubicBezTo>
                  <a:cubicBezTo>
                    <a:pt x="18" y="27"/>
                    <a:pt x="18" y="27"/>
                    <a:pt x="18" y="27"/>
                  </a:cubicBezTo>
                  <a:cubicBezTo>
                    <a:pt x="18" y="27"/>
                    <a:pt x="18" y="27"/>
                    <a:pt x="18" y="27"/>
                  </a:cubicBezTo>
                  <a:cubicBezTo>
                    <a:pt x="18" y="27"/>
                    <a:pt x="18" y="27"/>
                    <a:pt x="18" y="27"/>
                  </a:cubicBezTo>
                  <a:cubicBezTo>
                    <a:pt x="18" y="27"/>
                    <a:pt x="18" y="27"/>
                    <a:pt x="18" y="27"/>
                  </a:cubicBezTo>
                  <a:cubicBezTo>
                    <a:pt x="18" y="27"/>
                    <a:pt x="17" y="27"/>
                    <a:pt x="17" y="26"/>
                  </a:cubicBezTo>
                  <a:cubicBezTo>
                    <a:pt x="17" y="26"/>
                    <a:pt x="17" y="26"/>
                    <a:pt x="17" y="26"/>
                  </a:cubicBezTo>
                  <a:cubicBezTo>
                    <a:pt x="17" y="26"/>
                    <a:pt x="17" y="26"/>
                    <a:pt x="17" y="26"/>
                  </a:cubicBezTo>
                  <a:cubicBezTo>
                    <a:pt x="17" y="26"/>
                    <a:pt x="17" y="26"/>
                    <a:pt x="17" y="26"/>
                  </a:cubicBezTo>
                  <a:cubicBezTo>
                    <a:pt x="17" y="26"/>
                    <a:pt x="17" y="26"/>
                    <a:pt x="17" y="26"/>
                  </a:cubicBezTo>
                  <a:cubicBezTo>
                    <a:pt x="16" y="26"/>
                    <a:pt x="16" y="26"/>
                    <a:pt x="16" y="26"/>
                  </a:cubicBezTo>
                  <a:cubicBezTo>
                    <a:pt x="16" y="26"/>
                    <a:pt x="16" y="26"/>
                    <a:pt x="16" y="26"/>
                  </a:cubicBezTo>
                  <a:cubicBezTo>
                    <a:pt x="16" y="26"/>
                    <a:pt x="16" y="26"/>
                    <a:pt x="16" y="26"/>
                  </a:cubicBezTo>
                  <a:cubicBezTo>
                    <a:pt x="16" y="26"/>
                    <a:pt x="16" y="26"/>
                    <a:pt x="16" y="26"/>
                  </a:cubicBezTo>
                  <a:cubicBezTo>
                    <a:pt x="16" y="26"/>
                    <a:pt x="16" y="26"/>
                    <a:pt x="16" y="26"/>
                  </a:cubicBezTo>
                  <a:cubicBezTo>
                    <a:pt x="15" y="26"/>
                    <a:pt x="15" y="26"/>
                    <a:pt x="15" y="26"/>
                  </a:cubicBezTo>
                  <a:cubicBezTo>
                    <a:pt x="15" y="26"/>
                    <a:pt x="15" y="26"/>
                    <a:pt x="15" y="25"/>
                  </a:cubicBezTo>
                  <a:cubicBezTo>
                    <a:pt x="15" y="25"/>
                    <a:pt x="15" y="25"/>
                    <a:pt x="15" y="25"/>
                  </a:cubicBezTo>
                  <a:cubicBezTo>
                    <a:pt x="15" y="25"/>
                    <a:pt x="15" y="25"/>
                    <a:pt x="15" y="25"/>
                  </a:cubicBezTo>
                  <a:cubicBezTo>
                    <a:pt x="15" y="25"/>
                    <a:pt x="15" y="25"/>
                    <a:pt x="15" y="25"/>
                  </a:cubicBezTo>
                  <a:cubicBezTo>
                    <a:pt x="15" y="25"/>
                    <a:pt x="15" y="25"/>
                    <a:pt x="15" y="25"/>
                  </a:cubicBezTo>
                  <a:cubicBezTo>
                    <a:pt x="15" y="25"/>
                    <a:pt x="15" y="25"/>
                    <a:pt x="15" y="25"/>
                  </a:cubicBezTo>
                  <a:cubicBezTo>
                    <a:pt x="15" y="25"/>
                    <a:pt x="14" y="25"/>
                    <a:pt x="14" y="25"/>
                  </a:cubicBezTo>
                  <a:cubicBezTo>
                    <a:pt x="14" y="25"/>
                    <a:pt x="14" y="25"/>
                    <a:pt x="14" y="25"/>
                  </a:cubicBezTo>
                  <a:cubicBezTo>
                    <a:pt x="14" y="25"/>
                    <a:pt x="14" y="25"/>
                    <a:pt x="14" y="25"/>
                  </a:cubicBezTo>
                  <a:cubicBezTo>
                    <a:pt x="14" y="25"/>
                    <a:pt x="14" y="25"/>
                    <a:pt x="13" y="25"/>
                  </a:cubicBezTo>
                  <a:cubicBezTo>
                    <a:pt x="14" y="25"/>
                    <a:pt x="14" y="24"/>
                    <a:pt x="14" y="24"/>
                  </a:cubicBezTo>
                  <a:cubicBezTo>
                    <a:pt x="14" y="24"/>
                    <a:pt x="14" y="24"/>
                    <a:pt x="14" y="24"/>
                  </a:cubicBezTo>
                  <a:cubicBezTo>
                    <a:pt x="14" y="24"/>
                    <a:pt x="14" y="24"/>
                    <a:pt x="14"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3" y="24"/>
                    <a:pt x="13" y="24"/>
                  </a:cubicBezTo>
                  <a:cubicBezTo>
                    <a:pt x="13" y="24"/>
                    <a:pt x="12" y="24"/>
                    <a:pt x="12" y="24"/>
                  </a:cubicBezTo>
                  <a:cubicBezTo>
                    <a:pt x="12" y="24"/>
                    <a:pt x="12" y="24"/>
                    <a:pt x="12" y="24"/>
                  </a:cubicBezTo>
                  <a:cubicBezTo>
                    <a:pt x="12" y="24"/>
                    <a:pt x="12" y="24"/>
                    <a:pt x="12" y="24"/>
                  </a:cubicBezTo>
                  <a:cubicBezTo>
                    <a:pt x="12" y="24"/>
                    <a:pt x="12" y="24"/>
                    <a:pt x="12" y="24"/>
                  </a:cubicBezTo>
                  <a:cubicBezTo>
                    <a:pt x="12" y="24"/>
                    <a:pt x="11" y="24"/>
                    <a:pt x="11" y="24"/>
                  </a:cubicBezTo>
                  <a:cubicBezTo>
                    <a:pt x="11" y="24"/>
                    <a:pt x="11" y="23"/>
                    <a:pt x="11" y="23"/>
                  </a:cubicBezTo>
                  <a:cubicBezTo>
                    <a:pt x="11" y="23"/>
                    <a:pt x="11" y="23"/>
                    <a:pt x="11" y="23"/>
                  </a:cubicBezTo>
                  <a:cubicBezTo>
                    <a:pt x="11" y="23"/>
                    <a:pt x="10" y="23"/>
                    <a:pt x="10" y="23"/>
                  </a:cubicBezTo>
                  <a:cubicBezTo>
                    <a:pt x="10" y="23"/>
                    <a:pt x="10" y="23"/>
                    <a:pt x="10" y="23"/>
                  </a:cubicBezTo>
                  <a:cubicBezTo>
                    <a:pt x="10" y="23"/>
                    <a:pt x="10" y="23"/>
                    <a:pt x="10" y="23"/>
                  </a:cubicBezTo>
                  <a:cubicBezTo>
                    <a:pt x="10" y="23"/>
                    <a:pt x="10" y="23"/>
                    <a:pt x="10" y="23"/>
                  </a:cubicBezTo>
                  <a:cubicBezTo>
                    <a:pt x="10" y="23"/>
                    <a:pt x="10" y="23"/>
                    <a:pt x="10" y="23"/>
                  </a:cubicBezTo>
                  <a:cubicBezTo>
                    <a:pt x="10" y="23"/>
                    <a:pt x="10" y="23"/>
                    <a:pt x="10" y="23"/>
                  </a:cubicBezTo>
                  <a:cubicBezTo>
                    <a:pt x="10" y="23"/>
                    <a:pt x="9" y="23"/>
                    <a:pt x="9" y="23"/>
                  </a:cubicBezTo>
                  <a:cubicBezTo>
                    <a:pt x="9" y="23"/>
                    <a:pt x="9" y="23"/>
                    <a:pt x="9" y="23"/>
                  </a:cubicBezTo>
                  <a:cubicBezTo>
                    <a:pt x="9" y="23"/>
                    <a:pt x="9" y="23"/>
                    <a:pt x="9" y="23"/>
                  </a:cubicBezTo>
                  <a:cubicBezTo>
                    <a:pt x="9" y="23"/>
                    <a:pt x="9" y="23"/>
                    <a:pt x="9" y="23"/>
                  </a:cubicBezTo>
                  <a:cubicBezTo>
                    <a:pt x="9" y="23"/>
                    <a:pt x="9" y="23"/>
                    <a:pt x="9" y="23"/>
                  </a:cubicBezTo>
                  <a:cubicBezTo>
                    <a:pt x="9" y="23"/>
                    <a:pt x="9" y="23"/>
                    <a:pt x="9" y="23"/>
                  </a:cubicBezTo>
                  <a:cubicBezTo>
                    <a:pt x="9" y="23"/>
                    <a:pt x="9" y="23"/>
                    <a:pt x="9" y="23"/>
                  </a:cubicBezTo>
                  <a:cubicBezTo>
                    <a:pt x="9" y="23"/>
                    <a:pt x="9" y="23"/>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4"/>
                    <a:pt x="8" y="24"/>
                    <a:pt x="8" y="24"/>
                  </a:cubicBezTo>
                  <a:cubicBezTo>
                    <a:pt x="8" y="25"/>
                    <a:pt x="8" y="25"/>
                    <a:pt x="8" y="25"/>
                  </a:cubicBezTo>
                  <a:cubicBezTo>
                    <a:pt x="8" y="25"/>
                    <a:pt x="8" y="25"/>
                    <a:pt x="8" y="25"/>
                  </a:cubicBezTo>
                  <a:cubicBezTo>
                    <a:pt x="8" y="25"/>
                    <a:pt x="8" y="25"/>
                    <a:pt x="8" y="25"/>
                  </a:cubicBezTo>
                  <a:cubicBezTo>
                    <a:pt x="8" y="25"/>
                    <a:pt x="8" y="25"/>
                    <a:pt x="8" y="25"/>
                  </a:cubicBezTo>
                  <a:cubicBezTo>
                    <a:pt x="8" y="25"/>
                    <a:pt x="8" y="25"/>
                    <a:pt x="8" y="25"/>
                  </a:cubicBezTo>
                  <a:cubicBezTo>
                    <a:pt x="8" y="25"/>
                    <a:pt x="8" y="25"/>
                    <a:pt x="7" y="25"/>
                  </a:cubicBezTo>
                  <a:cubicBezTo>
                    <a:pt x="7" y="24"/>
                    <a:pt x="7" y="24"/>
                    <a:pt x="7" y="24"/>
                  </a:cubicBezTo>
                  <a:cubicBezTo>
                    <a:pt x="7" y="24"/>
                    <a:pt x="7" y="24"/>
                    <a:pt x="7" y="24"/>
                  </a:cubicBezTo>
                  <a:cubicBezTo>
                    <a:pt x="7" y="24"/>
                    <a:pt x="7" y="24"/>
                    <a:pt x="7" y="24"/>
                  </a:cubicBezTo>
                  <a:cubicBezTo>
                    <a:pt x="7" y="24"/>
                    <a:pt x="7" y="24"/>
                    <a:pt x="7" y="24"/>
                  </a:cubicBezTo>
                  <a:cubicBezTo>
                    <a:pt x="7" y="24"/>
                    <a:pt x="7" y="24"/>
                    <a:pt x="7" y="24"/>
                  </a:cubicBezTo>
                  <a:cubicBezTo>
                    <a:pt x="7" y="24"/>
                    <a:pt x="7" y="24"/>
                    <a:pt x="7" y="24"/>
                  </a:cubicBezTo>
                  <a:cubicBezTo>
                    <a:pt x="7" y="24"/>
                    <a:pt x="7" y="24"/>
                    <a:pt x="7" y="24"/>
                  </a:cubicBezTo>
                  <a:cubicBezTo>
                    <a:pt x="6" y="24"/>
                    <a:pt x="6" y="24"/>
                    <a:pt x="6" y="24"/>
                  </a:cubicBezTo>
                  <a:cubicBezTo>
                    <a:pt x="6" y="24"/>
                    <a:pt x="6" y="24"/>
                    <a:pt x="6" y="24"/>
                  </a:cubicBezTo>
                  <a:cubicBezTo>
                    <a:pt x="6" y="24"/>
                    <a:pt x="6" y="24"/>
                    <a:pt x="6" y="24"/>
                  </a:cubicBezTo>
                  <a:cubicBezTo>
                    <a:pt x="6" y="24"/>
                    <a:pt x="6" y="24"/>
                    <a:pt x="6" y="24"/>
                  </a:cubicBezTo>
                  <a:cubicBezTo>
                    <a:pt x="6" y="24"/>
                    <a:pt x="6" y="24"/>
                    <a:pt x="6" y="24"/>
                  </a:cubicBezTo>
                  <a:cubicBezTo>
                    <a:pt x="6" y="24"/>
                    <a:pt x="6" y="24"/>
                    <a:pt x="6" y="24"/>
                  </a:cubicBezTo>
                  <a:cubicBezTo>
                    <a:pt x="6" y="24"/>
                    <a:pt x="6" y="24"/>
                    <a:pt x="6" y="24"/>
                  </a:cubicBezTo>
                  <a:cubicBezTo>
                    <a:pt x="6" y="24"/>
                    <a:pt x="6" y="24"/>
                    <a:pt x="6" y="23"/>
                  </a:cubicBezTo>
                  <a:cubicBezTo>
                    <a:pt x="6" y="23"/>
                    <a:pt x="6" y="23"/>
                    <a:pt x="6" y="23"/>
                  </a:cubicBezTo>
                  <a:cubicBezTo>
                    <a:pt x="6" y="23"/>
                    <a:pt x="6" y="23"/>
                    <a:pt x="5" y="23"/>
                  </a:cubicBezTo>
                  <a:cubicBezTo>
                    <a:pt x="6" y="23"/>
                    <a:pt x="6" y="23"/>
                    <a:pt x="6" y="23"/>
                  </a:cubicBezTo>
                  <a:cubicBezTo>
                    <a:pt x="6" y="23"/>
                    <a:pt x="6" y="23"/>
                    <a:pt x="6" y="23"/>
                  </a:cubicBezTo>
                  <a:cubicBezTo>
                    <a:pt x="6" y="23"/>
                    <a:pt x="6" y="23"/>
                    <a:pt x="6" y="23"/>
                  </a:cubicBezTo>
                  <a:cubicBezTo>
                    <a:pt x="6" y="23"/>
                    <a:pt x="6" y="22"/>
                    <a:pt x="6" y="22"/>
                  </a:cubicBezTo>
                  <a:cubicBezTo>
                    <a:pt x="6" y="22"/>
                    <a:pt x="6" y="22"/>
                    <a:pt x="6" y="22"/>
                  </a:cubicBezTo>
                  <a:cubicBezTo>
                    <a:pt x="6" y="22"/>
                    <a:pt x="6" y="22"/>
                    <a:pt x="6" y="22"/>
                  </a:cubicBezTo>
                  <a:cubicBezTo>
                    <a:pt x="6" y="22"/>
                    <a:pt x="6" y="22"/>
                    <a:pt x="6" y="22"/>
                  </a:cubicBezTo>
                  <a:cubicBezTo>
                    <a:pt x="6" y="22"/>
                    <a:pt x="6" y="22"/>
                    <a:pt x="6" y="22"/>
                  </a:cubicBezTo>
                  <a:cubicBezTo>
                    <a:pt x="6" y="21"/>
                    <a:pt x="6" y="21"/>
                    <a:pt x="6" y="21"/>
                  </a:cubicBezTo>
                  <a:cubicBezTo>
                    <a:pt x="6" y="21"/>
                    <a:pt x="6" y="21"/>
                    <a:pt x="6" y="21"/>
                  </a:cubicBezTo>
                  <a:cubicBezTo>
                    <a:pt x="6" y="21"/>
                    <a:pt x="6" y="21"/>
                    <a:pt x="6" y="21"/>
                  </a:cubicBezTo>
                  <a:cubicBezTo>
                    <a:pt x="6" y="21"/>
                    <a:pt x="6" y="21"/>
                    <a:pt x="6" y="21"/>
                  </a:cubicBezTo>
                  <a:cubicBezTo>
                    <a:pt x="6" y="21"/>
                    <a:pt x="6" y="21"/>
                    <a:pt x="6" y="21"/>
                  </a:cubicBezTo>
                  <a:cubicBezTo>
                    <a:pt x="5" y="21"/>
                    <a:pt x="5" y="21"/>
                    <a:pt x="5" y="21"/>
                  </a:cubicBezTo>
                  <a:cubicBezTo>
                    <a:pt x="5" y="21"/>
                    <a:pt x="5" y="21"/>
                    <a:pt x="5" y="21"/>
                  </a:cubicBezTo>
                  <a:cubicBezTo>
                    <a:pt x="5" y="21"/>
                    <a:pt x="5" y="21"/>
                    <a:pt x="5" y="21"/>
                  </a:cubicBezTo>
                  <a:cubicBezTo>
                    <a:pt x="5" y="21"/>
                    <a:pt x="5" y="21"/>
                    <a:pt x="5" y="21"/>
                  </a:cubicBezTo>
                  <a:cubicBezTo>
                    <a:pt x="5" y="21"/>
                    <a:pt x="5" y="21"/>
                    <a:pt x="5" y="21"/>
                  </a:cubicBezTo>
                  <a:cubicBezTo>
                    <a:pt x="5" y="21"/>
                    <a:pt x="5" y="21"/>
                    <a:pt x="5" y="21"/>
                  </a:cubicBezTo>
                  <a:cubicBezTo>
                    <a:pt x="5" y="21"/>
                    <a:pt x="5" y="21"/>
                    <a:pt x="5" y="21"/>
                  </a:cubicBezTo>
                  <a:cubicBezTo>
                    <a:pt x="5" y="20"/>
                    <a:pt x="5" y="20"/>
                    <a:pt x="5" y="20"/>
                  </a:cubicBezTo>
                  <a:cubicBezTo>
                    <a:pt x="5" y="20"/>
                    <a:pt x="5" y="20"/>
                    <a:pt x="5" y="20"/>
                  </a:cubicBezTo>
                  <a:cubicBezTo>
                    <a:pt x="5" y="20"/>
                    <a:pt x="5" y="20"/>
                    <a:pt x="5" y="20"/>
                  </a:cubicBezTo>
                  <a:cubicBezTo>
                    <a:pt x="5" y="20"/>
                    <a:pt x="5" y="20"/>
                    <a:pt x="5" y="20"/>
                  </a:cubicBezTo>
                  <a:cubicBezTo>
                    <a:pt x="5" y="20"/>
                    <a:pt x="5" y="20"/>
                    <a:pt x="5" y="20"/>
                  </a:cubicBezTo>
                  <a:cubicBezTo>
                    <a:pt x="5" y="20"/>
                    <a:pt x="5" y="20"/>
                    <a:pt x="5" y="20"/>
                  </a:cubicBezTo>
                  <a:cubicBezTo>
                    <a:pt x="5" y="20"/>
                    <a:pt x="5" y="20"/>
                    <a:pt x="5" y="20"/>
                  </a:cubicBezTo>
                  <a:cubicBezTo>
                    <a:pt x="6" y="20"/>
                    <a:pt x="6" y="20"/>
                    <a:pt x="6" y="19"/>
                  </a:cubicBezTo>
                  <a:cubicBezTo>
                    <a:pt x="6" y="19"/>
                    <a:pt x="6" y="19"/>
                    <a:pt x="6" y="19"/>
                  </a:cubicBezTo>
                  <a:cubicBezTo>
                    <a:pt x="6" y="19"/>
                    <a:pt x="6" y="19"/>
                    <a:pt x="6" y="19"/>
                  </a:cubicBezTo>
                  <a:cubicBezTo>
                    <a:pt x="6" y="18"/>
                    <a:pt x="6" y="18"/>
                    <a:pt x="6" y="18"/>
                  </a:cubicBezTo>
                  <a:cubicBezTo>
                    <a:pt x="6" y="18"/>
                    <a:pt x="6" y="18"/>
                    <a:pt x="6" y="18"/>
                  </a:cubicBezTo>
                  <a:cubicBezTo>
                    <a:pt x="6" y="18"/>
                    <a:pt x="6" y="18"/>
                    <a:pt x="6" y="18"/>
                  </a:cubicBezTo>
                  <a:cubicBezTo>
                    <a:pt x="5" y="18"/>
                    <a:pt x="5" y="18"/>
                    <a:pt x="5" y="18"/>
                  </a:cubicBezTo>
                  <a:cubicBezTo>
                    <a:pt x="5" y="19"/>
                    <a:pt x="5" y="19"/>
                    <a:pt x="5" y="19"/>
                  </a:cubicBezTo>
                  <a:cubicBezTo>
                    <a:pt x="5" y="19"/>
                    <a:pt x="5" y="19"/>
                    <a:pt x="5" y="19"/>
                  </a:cubicBezTo>
                  <a:cubicBezTo>
                    <a:pt x="5" y="19"/>
                    <a:pt x="5" y="19"/>
                    <a:pt x="5" y="19"/>
                  </a:cubicBezTo>
                  <a:cubicBezTo>
                    <a:pt x="5" y="19"/>
                    <a:pt x="5" y="19"/>
                    <a:pt x="5" y="19"/>
                  </a:cubicBezTo>
                  <a:cubicBezTo>
                    <a:pt x="5" y="19"/>
                    <a:pt x="5" y="19"/>
                    <a:pt x="5" y="19"/>
                  </a:cubicBezTo>
                  <a:cubicBezTo>
                    <a:pt x="5" y="19"/>
                    <a:pt x="5" y="19"/>
                    <a:pt x="5" y="19"/>
                  </a:cubicBezTo>
                  <a:cubicBezTo>
                    <a:pt x="5" y="19"/>
                    <a:pt x="5" y="19"/>
                    <a:pt x="5" y="19"/>
                  </a:cubicBezTo>
                  <a:cubicBezTo>
                    <a:pt x="5" y="19"/>
                    <a:pt x="5" y="19"/>
                    <a:pt x="5" y="19"/>
                  </a:cubicBezTo>
                  <a:cubicBezTo>
                    <a:pt x="5" y="19"/>
                    <a:pt x="5" y="19"/>
                    <a:pt x="5" y="19"/>
                  </a:cubicBezTo>
                  <a:cubicBezTo>
                    <a:pt x="4" y="19"/>
                    <a:pt x="4" y="19"/>
                    <a:pt x="4" y="19"/>
                  </a:cubicBezTo>
                  <a:cubicBezTo>
                    <a:pt x="4" y="19"/>
                    <a:pt x="4" y="19"/>
                    <a:pt x="4" y="19"/>
                  </a:cubicBezTo>
                  <a:cubicBezTo>
                    <a:pt x="4" y="19"/>
                    <a:pt x="4" y="19"/>
                    <a:pt x="4" y="19"/>
                  </a:cubicBezTo>
                  <a:cubicBezTo>
                    <a:pt x="4" y="20"/>
                    <a:pt x="4" y="20"/>
                    <a:pt x="4" y="20"/>
                  </a:cubicBezTo>
                  <a:cubicBezTo>
                    <a:pt x="4" y="20"/>
                    <a:pt x="4" y="20"/>
                    <a:pt x="4" y="20"/>
                  </a:cubicBezTo>
                  <a:cubicBezTo>
                    <a:pt x="4" y="20"/>
                    <a:pt x="4" y="20"/>
                    <a:pt x="4" y="20"/>
                  </a:cubicBezTo>
                  <a:cubicBezTo>
                    <a:pt x="4" y="20"/>
                    <a:pt x="4" y="20"/>
                    <a:pt x="4" y="20"/>
                  </a:cubicBezTo>
                  <a:cubicBezTo>
                    <a:pt x="4" y="19"/>
                    <a:pt x="4" y="19"/>
                    <a:pt x="4" y="19"/>
                  </a:cubicBezTo>
                  <a:cubicBezTo>
                    <a:pt x="4" y="19"/>
                    <a:pt x="4" y="19"/>
                    <a:pt x="3" y="19"/>
                  </a:cubicBezTo>
                  <a:cubicBezTo>
                    <a:pt x="3" y="19"/>
                    <a:pt x="3" y="19"/>
                    <a:pt x="3" y="19"/>
                  </a:cubicBezTo>
                  <a:cubicBezTo>
                    <a:pt x="3" y="19"/>
                    <a:pt x="3" y="19"/>
                    <a:pt x="3" y="19"/>
                  </a:cubicBezTo>
                  <a:cubicBezTo>
                    <a:pt x="3" y="19"/>
                    <a:pt x="3" y="19"/>
                    <a:pt x="3" y="19"/>
                  </a:cubicBezTo>
                  <a:cubicBezTo>
                    <a:pt x="3" y="19"/>
                    <a:pt x="3" y="19"/>
                    <a:pt x="3" y="19"/>
                  </a:cubicBezTo>
                  <a:cubicBezTo>
                    <a:pt x="3" y="19"/>
                    <a:pt x="3" y="19"/>
                    <a:pt x="3" y="19"/>
                  </a:cubicBezTo>
                  <a:cubicBezTo>
                    <a:pt x="3" y="19"/>
                    <a:pt x="3" y="19"/>
                    <a:pt x="4" y="19"/>
                  </a:cubicBezTo>
                  <a:cubicBezTo>
                    <a:pt x="4" y="19"/>
                    <a:pt x="4" y="19"/>
                    <a:pt x="4" y="19"/>
                  </a:cubicBezTo>
                  <a:cubicBezTo>
                    <a:pt x="4" y="19"/>
                    <a:pt x="4" y="19"/>
                    <a:pt x="4" y="19"/>
                  </a:cubicBezTo>
                  <a:cubicBezTo>
                    <a:pt x="4" y="19"/>
                    <a:pt x="4" y="19"/>
                    <a:pt x="4" y="19"/>
                  </a:cubicBezTo>
                  <a:cubicBezTo>
                    <a:pt x="4" y="19"/>
                    <a:pt x="4" y="19"/>
                    <a:pt x="4" y="19"/>
                  </a:cubicBezTo>
                  <a:cubicBezTo>
                    <a:pt x="4" y="19"/>
                    <a:pt x="4" y="19"/>
                    <a:pt x="4" y="19"/>
                  </a:cubicBezTo>
                  <a:cubicBezTo>
                    <a:pt x="4" y="18"/>
                    <a:pt x="4" y="18"/>
                    <a:pt x="4" y="18"/>
                  </a:cubicBezTo>
                  <a:cubicBezTo>
                    <a:pt x="4" y="18"/>
                    <a:pt x="4" y="18"/>
                    <a:pt x="4" y="18"/>
                  </a:cubicBezTo>
                  <a:cubicBezTo>
                    <a:pt x="4" y="18"/>
                    <a:pt x="4" y="18"/>
                    <a:pt x="4" y="18"/>
                  </a:cubicBezTo>
                  <a:cubicBezTo>
                    <a:pt x="4" y="18"/>
                    <a:pt x="4" y="18"/>
                    <a:pt x="4" y="18"/>
                  </a:cubicBezTo>
                  <a:cubicBezTo>
                    <a:pt x="4" y="18"/>
                    <a:pt x="4" y="18"/>
                    <a:pt x="4" y="18"/>
                  </a:cubicBezTo>
                  <a:cubicBezTo>
                    <a:pt x="4" y="18"/>
                    <a:pt x="4" y="18"/>
                    <a:pt x="4" y="18"/>
                  </a:cubicBezTo>
                  <a:cubicBezTo>
                    <a:pt x="4" y="18"/>
                    <a:pt x="4" y="18"/>
                    <a:pt x="4" y="18"/>
                  </a:cubicBezTo>
                  <a:cubicBezTo>
                    <a:pt x="4" y="17"/>
                    <a:pt x="4" y="17"/>
                    <a:pt x="4" y="17"/>
                  </a:cubicBezTo>
                  <a:cubicBezTo>
                    <a:pt x="4" y="17"/>
                    <a:pt x="4" y="17"/>
                    <a:pt x="4" y="17"/>
                  </a:cubicBezTo>
                  <a:cubicBezTo>
                    <a:pt x="4" y="17"/>
                    <a:pt x="4" y="17"/>
                    <a:pt x="4" y="17"/>
                  </a:cubicBezTo>
                  <a:cubicBezTo>
                    <a:pt x="4" y="17"/>
                    <a:pt x="4" y="17"/>
                    <a:pt x="4" y="17"/>
                  </a:cubicBezTo>
                  <a:cubicBezTo>
                    <a:pt x="4" y="17"/>
                    <a:pt x="4" y="17"/>
                    <a:pt x="4" y="17"/>
                  </a:cubicBezTo>
                  <a:cubicBezTo>
                    <a:pt x="4" y="17"/>
                    <a:pt x="4" y="17"/>
                    <a:pt x="4" y="17"/>
                  </a:cubicBezTo>
                  <a:cubicBezTo>
                    <a:pt x="4" y="17"/>
                    <a:pt x="5" y="17"/>
                    <a:pt x="5" y="17"/>
                  </a:cubicBezTo>
                  <a:cubicBezTo>
                    <a:pt x="5" y="17"/>
                    <a:pt x="5" y="17"/>
                    <a:pt x="5" y="17"/>
                  </a:cubicBezTo>
                  <a:cubicBezTo>
                    <a:pt x="5" y="17"/>
                    <a:pt x="5" y="17"/>
                    <a:pt x="5" y="17"/>
                  </a:cubicBezTo>
                  <a:cubicBezTo>
                    <a:pt x="5" y="17"/>
                    <a:pt x="5" y="17"/>
                    <a:pt x="5" y="16"/>
                  </a:cubicBezTo>
                  <a:cubicBezTo>
                    <a:pt x="5" y="16"/>
                    <a:pt x="5" y="16"/>
                    <a:pt x="5" y="16"/>
                  </a:cubicBezTo>
                  <a:cubicBezTo>
                    <a:pt x="5" y="16"/>
                    <a:pt x="5" y="16"/>
                    <a:pt x="5" y="16"/>
                  </a:cubicBezTo>
                  <a:cubicBezTo>
                    <a:pt x="5" y="16"/>
                    <a:pt x="5" y="16"/>
                    <a:pt x="5" y="16"/>
                  </a:cubicBezTo>
                  <a:cubicBezTo>
                    <a:pt x="5" y="16"/>
                    <a:pt x="5" y="16"/>
                    <a:pt x="5" y="16"/>
                  </a:cubicBezTo>
                  <a:cubicBezTo>
                    <a:pt x="5" y="16"/>
                    <a:pt x="5" y="16"/>
                    <a:pt x="5" y="16"/>
                  </a:cubicBezTo>
                  <a:cubicBezTo>
                    <a:pt x="5" y="16"/>
                    <a:pt x="5" y="16"/>
                    <a:pt x="5" y="16"/>
                  </a:cubicBezTo>
                  <a:cubicBezTo>
                    <a:pt x="5" y="16"/>
                    <a:pt x="6" y="15"/>
                    <a:pt x="6" y="15"/>
                  </a:cubicBezTo>
                  <a:cubicBezTo>
                    <a:pt x="6" y="15"/>
                    <a:pt x="6" y="15"/>
                    <a:pt x="6" y="15"/>
                  </a:cubicBezTo>
                  <a:cubicBezTo>
                    <a:pt x="6" y="15"/>
                    <a:pt x="6" y="15"/>
                    <a:pt x="6" y="15"/>
                  </a:cubicBezTo>
                  <a:cubicBezTo>
                    <a:pt x="6" y="15"/>
                    <a:pt x="6" y="15"/>
                    <a:pt x="6" y="15"/>
                  </a:cubicBezTo>
                  <a:cubicBezTo>
                    <a:pt x="6" y="15"/>
                    <a:pt x="6" y="15"/>
                    <a:pt x="6" y="15"/>
                  </a:cubicBezTo>
                  <a:cubicBezTo>
                    <a:pt x="6" y="15"/>
                    <a:pt x="6" y="15"/>
                    <a:pt x="6" y="15"/>
                  </a:cubicBezTo>
                  <a:cubicBezTo>
                    <a:pt x="6" y="15"/>
                    <a:pt x="6" y="15"/>
                    <a:pt x="6" y="15"/>
                  </a:cubicBezTo>
                  <a:cubicBezTo>
                    <a:pt x="7" y="15"/>
                    <a:pt x="7" y="15"/>
                    <a:pt x="7" y="15"/>
                  </a:cubicBezTo>
                  <a:cubicBezTo>
                    <a:pt x="7" y="15"/>
                    <a:pt x="7" y="15"/>
                    <a:pt x="7" y="15"/>
                  </a:cubicBezTo>
                  <a:cubicBezTo>
                    <a:pt x="7" y="15"/>
                    <a:pt x="7" y="15"/>
                    <a:pt x="7" y="15"/>
                  </a:cubicBezTo>
                  <a:cubicBezTo>
                    <a:pt x="7" y="15"/>
                    <a:pt x="8" y="15"/>
                    <a:pt x="8" y="15"/>
                  </a:cubicBezTo>
                  <a:cubicBezTo>
                    <a:pt x="8" y="15"/>
                    <a:pt x="8" y="15"/>
                    <a:pt x="8" y="15"/>
                  </a:cubicBezTo>
                  <a:cubicBezTo>
                    <a:pt x="8" y="15"/>
                    <a:pt x="8" y="15"/>
                    <a:pt x="8" y="15"/>
                  </a:cubicBezTo>
                  <a:cubicBezTo>
                    <a:pt x="8" y="15"/>
                    <a:pt x="8" y="15"/>
                    <a:pt x="8" y="15"/>
                  </a:cubicBezTo>
                  <a:cubicBezTo>
                    <a:pt x="8" y="15"/>
                    <a:pt x="8" y="16"/>
                    <a:pt x="8" y="16"/>
                  </a:cubicBezTo>
                  <a:cubicBezTo>
                    <a:pt x="8" y="16"/>
                    <a:pt x="8" y="16"/>
                    <a:pt x="8" y="16"/>
                  </a:cubicBezTo>
                  <a:cubicBezTo>
                    <a:pt x="8" y="16"/>
                    <a:pt x="8" y="16"/>
                    <a:pt x="8" y="16"/>
                  </a:cubicBezTo>
                  <a:cubicBezTo>
                    <a:pt x="8" y="16"/>
                    <a:pt x="8" y="16"/>
                    <a:pt x="8" y="16"/>
                  </a:cubicBezTo>
                  <a:cubicBezTo>
                    <a:pt x="8" y="16"/>
                    <a:pt x="8" y="16"/>
                    <a:pt x="8" y="16"/>
                  </a:cubicBezTo>
                  <a:cubicBezTo>
                    <a:pt x="8" y="16"/>
                    <a:pt x="8" y="16"/>
                    <a:pt x="8" y="16"/>
                  </a:cubicBezTo>
                  <a:cubicBezTo>
                    <a:pt x="8" y="16"/>
                    <a:pt x="8" y="17"/>
                    <a:pt x="8" y="17"/>
                  </a:cubicBezTo>
                  <a:cubicBezTo>
                    <a:pt x="8" y="17"/>
                    <a:pt x="8" y="17"/>
                    <a:pt x="8" y="17"/>
                  </a:cubicBezTo>
                  <a:cubicBezTo>
                    <a:pt x="8" y="17"/>
                    <a:pt x="8" y="17"/>
                    <a:pt x="8" y="17"/>
                  </a:cubicBezTo>
                  <a:cubicBezTo>
                    <a:pt x="8" y="17"/>
                    <a:pt x="8" y="17"/>
                    <a:pt x="8" y="17"/>
                  </a:cubicBezTo>
                  <a:cubicBezTo>
                    <a:pt x="9" y="17"/>
                    <a:pt x="9" y="16"/>
                    <a:pt x="9" y="16"/>
                  </a:cubicBezTo>
                  <a:cubicBezTo>
                    <a:pt x="9" y="16"/>
                    <a:pt x="9" y="16"/>
                    <a:pt x="9" y="16"/>
                  </a:cubicBezTo>
                  <a:cubicBezTo>
                    <a:pt x="9" y="16"/>
                    <a:pt x="9" y="16"/>
                    <a:pt x="9" y="16"/>
                  </a:cubicBezTo>
                  <a:cubicBezTo>
                    <a:pt x="9" y="16"/>
                    <a:pt x="9" y="16"/>
                    <a:pt x="9" y="16"/>
                  </a:cubicBezTo>
                  <a:cubicBezTo>
                    <a:pt x="9" y="16"/>
                    <a:pt x="9" y="16"/>
                    <a:pt x="9" y="16"/>
                  </a:cubicBezTo>
                  <a:cubicBezTo>
                    <a:pt x="9" y="16"/>
                    <a:pt x="9" y="16"/>
                    <a:pt x="9" y="15"/>
                  </a:cubicBezTo>
                  <a:cubicBezTo>
                    <a:pt x="9" y="15"/>
                    <a:pt x="9" y="15"/>
                    <a:pt x="9" y="15"/>
                  </a:cubicBezTo>
                  <a:cubicBezTo>
                    <a:pt x="9" y="15"/>
                    <a:pt x="9" y="15"/>
                    <a:pt x="9" y="15"/>
                  </a:cubicBezTo>
                  <a:cubicBezTo>
                    <a:pt x="9" y="15"/>
                    <a:pt x="9" y="15"/>
                    <a:pt x="9" y="15"/>
                  </a:cubicBezTo>
                  <a:cubicBezTo>
                    <a:pt x="9" y="15"/>
                    <a:pt x="9" y="15"/>
                    <a:pt x="9" y="15"/>
                  </a:cubicBezTo>
                  <a:cubicBezTo>
                    <a:pt x="9" y="15"/>
                    <a:pt x="9" y="15"/>
                    <a:pt x="9" y="15"/>
                  </a:cubicBezTo>
                  <a:cubicBezTo>
                    <a:pt x="9" y="15"/>
                    <a:pt x="9" y="14"/>
                    <a:pt x="9" y="14"/>
                  </a:cubicBezTo>
                  <a:cubicBezTo>
                    <a:pt x="9" y="14"/>
                    <a:pt x="9" y="14"/>
                    <a:pt x="9" y="14"/>
                  </a:cubicBezTo>
                  <a:cubicBezTo>
                    <a:pt x="9" y="14"/>
                    <a:pt x="9" y="14"/>
                    <a:pt x="9" y="14"/>
                  </a:cubicBezTo>
                  <a:cubicBezTo>
                    <a:pt x="9" y="14"/>
                    <a:pt x="9" y="14"/>
                    <a:pt x="9" y="14"/>
                  </a:cubicBezTo>
                  <a:cubicBezTo>
                    <a:pt x="9" y="14"/>
                    <a:pt x="9" y="14"/>
                    <a:pt x="9" y="14"/>
                  </a:cubicBezTo>
                  <a:cubicBezTo>
                    <a:pt x="9" y="14"/>
                    <a:pt x="9" y="14"/>
                    <a:pt x="9" y="14"/>
                  </a:cubicBezTo>
                  <a:cubicBezTo>
                    <a:pt x="10" y="14"/>
                    <a:pt x="10" y="14"/>
                    <a:pt x="10" y="14"/>
                  </a:cubicBezTo>
                  <a:cubicBezTo>
                    <a:pt x="10" y="14"/>
                    <a:pt x="10" y="14"/>
                    <a:pt x="10" y="14"/>
                  </a:cubicBezTo>
                  <a:cubicBezTo>
                    <a:pt x="10" y="14"/>
                    <a:pt x="10" y="14"/>
                    <a:pt x="10" y="14"/>
                  </a:cubicBezTo>
                  <a:cubicBezTo>
                    <a:pt x="10" y="14"/>
                    <a:pt x="10" y="14"/>
                    <a:pt x="10" y="14"/>
                  </a:cubicBezTo>
                  <a:cubicBezTo>
                    <a:pt x="10" y="14"/>
                    <a:pt x="10" y="14"/>
                    <a:pt x="10" y="14"/>
                  </a:cubicBezTo>
                  <a:cubicBezTo>
                    <a:pt x="10" y="14"/>
                    <a:pt x="10" y="14"/>
                    <a:pt x="10" y="14"/>
                  </a:cubicBezTo>
                  <a:cubicBezTo>
                    <a:pt x="10" y="14"/>
                    <a:pt x="10" y="14"/>
                    <a:pt x="10" y="14"/>
                  </a:cubicBezTo>
                  <a:cubicBezTo>
                    <a:pt x="10" y="14"/>
                    <a:pt x="10" y="14"/>
                    <a:pt x="10" y="14"/>
                  </a:cubicBezTo>
                  <a:cubicBezTo>
                    <a:pt x="10" y="14"/>
                    <a:pt x="10" y="14"/>
                    <a:pt x="10" y="14"/>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0" y="13"/>
                    <a:pt x="10" y="13"/>
                  </a:cubicBezTo>
                  <a:cubicBezTo>
                    <a:pt x="10" y="13"/>
                    <a:pt x="11" y="13"/>
                    <a:pt x="11" y="13"/>
                  </a:cubicBezTo>
                  <a:cubicBezTo>
                    <a:pt x="11" y="13"/>
                    <a:pt x="11" y="13"/>
                    <a:pt x="11" y="13"/>
                  </a:cubicBezTo>
                  <a:cubicBezTo>
                    <a:pt x="11" y="13"/>
                    <a:pt x="11" y="13"/>
                    <a:pt x="11" y="13"/>
                  </a:cubicBezTo>
                  <a:cubicBezTo>
                    <a:pt x="11" y="13"/>
                    <a:pt x="11" y="13"/>
                    <a:pt x="11" y="13"/>
                  </a:cubicBezTo>
                  <a:cubicBezTo>
                    <a:pt x="12" y="13"/>
                    <a:pt x="12" y="13"/>
                    <a:pt x="12" y="12"/>
                  </a:cubicBezTo>
                  <a:cubicBezTo>
                    <a:pt x="12" y="12"/>
                    <a:pt x="12" y="12"/>
                    <a:pt x="12" y="12"/>
                  </a:cubicBezTo>
                  <a:cubicBezTo>
                    <a:pt x="12" y="12"/>
                    <a:pt x="12" y="12"/>
                    <a:pt x="12" y="12"/>
                  </a:cubicBezTo>
                  <a:cubicBezTo>
                    <a:pt x="12" y="12"/>
                    <a:pt x="12" y="12"/>
                    <a:pt x="12" y="12"/>
                  </a:cubicBezTo>
                  <a:cubicBezTo>
                    <a:pt x="12" y="12"/>
                    <a:pt x="12" y="12"/>
                    <a:pt x="12" y="12"/>
                  </a:cubicBezTo>
                  <a:cubicBezTo>
                    <a:pt x="12" y="12"/>
                    <a:pt x="12" y="12"/>
                    <a:pt x="12" y="12"/>
                  </a:cubicBezTo>
                  <a:cubicBezTo>
                    <a:pt x="12" y="12"/>
                    <a:pt x="12" y="12"/>
                    <a:pt x="12" y="12"/>
                  </a:cubicBezTo>
                  <a:cubicBezTo>
                    <a:pt x="12" y="11"/>
                    <a:pt x="12" y="11"/>
                    <a:pt x="12" y="11"/>
                  </a:cubicBezTo>
                  <a:cubicBezTo>
                    <a:pt x="12" y="11"/>
                    <a:pt x="12" y="11"/>
                    <a:pt x="12" y="11"/>
                  </a:cubicBezTo>
                  <a:cubicBezTo>
                    <a:pt x="12" y="11"/>
                    <a:pt x="13" y="11"/>
                    <a:pt x="13" y="11"/>
                  </a:cubicBezTo>
                  <a:cubicBezTo>
                    <a:pt x="13" y="11"/>
                    <a:pt x="13" y="11"/>
                    <a:pt x="13" y="11"/>
                  </a:cubicBezTo>
                  <a:cubicBezTo>
                    <a:pt x="13" y="11"/>
                    <a:pt x="13" y="10"/>
                    <a:pt x="13" y="10"/>
                  </a:cubicBezTo>
                  <a:cubicBezTo>
                    <a:pt x="13" y="10"/>
                    <a:pt x="13" y="10"/>
                    <a:pt x="13" y="10"/>
                  </a:cubicBezTo>
                  <a:cubicBezTo>
                    <a:pt x="13" y="10"/>
                    <a:pt x="14" y="10"/>
                    <a:pt x="14" y="10"/>
                  </a:cubicBezTo>
                  <a:cubicBezTo>
                    <a:pt x="14" y="10"/>
                    <a:pt x="14" y="10"/>
                    <a:pt x="14" y="10"/>
                  </a:cubicBezTo>
                  <a:cubicBezTo>
                    <a:pt x="14" y="10"/>
                    <a:pt x="14" y="10"/>
                    <a:pt x="14" y="10"/>
                  </a:cubicBezTo>
                  <a:cubicBezTo>
                    <a:pt x="14" y="10"/>
                    <a:pt x="14" y="10"/>
                    <a:pt x="14" y="10"/>
                  </a:cubicBezTo>
                  <a:cubicBezTo>
                    <a:pt x="14" y="10"/>
                    <a:pt x="14" y="10"/>
                    <a:pt x="14" y="10"/>
                  </a:cubicBezTo>
                  <a:cubicBezTo>
                    <a:pt x="14" y="10"/>
                    <a:pt x="14" y="10"/>
                    <a:pt x="14" y="10"/>
                  </a:cubicBezTo>
                  <a:cubicBezTo>
                    <a:pt x="14" y="10"/>
                    <a:pt x="14" y="10"/>
                    <a:pt x="14" y="10"/>
                  </a:cubicBezTo>
                  <a:cubicBezTo>
                    <a:pt x="14" y="10"/>
                    <a:pt x="15" y="10"/>
                    <a:pt x="15" y="10"/>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5" y="9"/>
                    <a:pt x="15" y="9"/>
                    <a:pt x="15" y="9"/>
                  </a:cubicBezTo>
                  <a:cubicBezTo>
                    <a:pt x="16" y="9"/>
                    <a:pt x="16" y="9"/>
                    <a:pt x="16" y="9"/>
                  </a:cubicBezTo>
                  <a:cubicBezTo>
                    <a:pt x="16" y="9"/>
                    <a:pt x="16" y="9"/>
                    <a:pt x="16" y="9"/>
                  </a:cubicBezTo>
                  <a:cubicBezTo>
                    <a:pt x="16" y="9"/>
                    <a:pt x="16" y="9"/>
                    <a:pt x="16" y="9"/>
                  </a:cubicBezTo>
                  <a:cubicBezTo>
                    <a:pt x="16" y="9"/>
                    <a:pt x="16" y="9"/>
                    <a:pt x="16" y="9"/>
                  </a:cubicBezTo>
                  <a:cubicBezTo>
                    <a:pt x="16" y="9"/>
                    <a:pt x="16" y="9"/>
                    <a:pt x="16" y="9"/>
                  </a:cubicBezTo>
                  <a:cubicBezTo>
                    <a:pt x="16" y="9"/>
                    <a:pt x="16" y="8"/>
                    <a:pt x="16" y="8"/>
                  </a:cubicBezTo>
                  <a:cubicBezTo>
                    <a:pt x="16" y="8"/>
                    <a:pt x="16" y="8"/>
                    <a:pt x="16" y="8"/>
                  </a:cubicBezTo>
                  <a:cubicBezTo>
                    <a:pt x="16" y="8"/>
                    <a:pt x="16" y="8"/>
                    <a:pt x="16" y="8"/>
                  </a:cubicBezTo>
                  <a:cubicBezTo>
                    <a:pt x="16" y="8"/>
                    <a:pt x="16" y="8"/>
                    <a:pt x="16" y="8"/>
                  </a:cubicBezTo>
                  <a:cubicBezTo>
                    <a:pt x="16" y="8"/>
                    <a:pt x="16" y="8"/>
                    <a:pt x="16" y="8"/>
                  </a:cubicBezTo>
                  <a:cubicBezTo>
                    <a:pt x="17" y="8"/>
                    <a:pt x="17" y="8"/>
                    <a:pt x="17" y="8"/>
                  </a:cubicBezTo>
                  <a:cubicBezTo>
                    <a:pt x="17" y="8"/>
                    <a:pt x="17" y="8"/>
                    <a:pt x="17" y="8"/>
                  </a:cubicBezTo>
                  <a:cubicBezTo>
                    <a:pt x="17" y="8"/>
                    <a:pt x="17" y="8"/>
                    <a:pt x="17" y="8"/>
                  </a:cubicBezTo>
                  <a:cubicBezTo>
                    <a:pt x="17" y="8"/>
                    <a:pt x="17" y="8"/>
                    <a:pt x="17" y="8"/>
                  </a:cubicBezTo>
                  <a:cubicBezTo>
                    <a:pt x="17" y="7"/>
                    <a:pt x="17" y="7"/>
                    <a:pt x="17" y="7"/>
                  </a:cubicBezTo>
                  <a:cubicBezTo>
                    <a:pt x="16" y="7"/>
                    <a:pt x="16" y="7"/>
                    <a:pt x="16" y="7"/>
                  </a:cubicBezTo>
                  <a:cubicBezTo>
                    <a:pt x="16" y="7"/>
                    <a:pt x="16" y="7"/>
                    <a:pt x="16" y="8"/>
                  </a:cubicBezTo>
                  <a:cubicBezTo>
                    <a:pt x="16" y="8"/>
                    <a:pt x="16" y="8"/>
                    <a:pt x="16" y="8"/>
                  </a:cubicBezTo>
                  <a:cubicBezTo>
                    <a:pt x="16" y="8"/>
                    <a:pt x="16" y="8"/>
                    <a:pt x="16" y="8"/>
                  </a:cubicBezTo>
                  <a:cubicBezTo>
                    <a:pt x="16" y="8"/>
                    <a:pt x="16" y="8"/>
                    <a:pt x="16" y="8"/>
                  </a:cubicBezTo>
                  <a:cubicBezTo>
                    <a:pt x="16" y="8"/>
                    <a:pt x="16" y="8"/>
                    <a:pt x="16" y="8"/>
                  </a:cubicBezTo>
                  <a:cubicBezTo>
                    <a:pt x="16" y="8"/>
                    <a:pt x="16" y="8"/>
                    <a:pt x="16" y="8"/>
                  </a:cubicBezTo>
                  <a:cubicBezTo>
                    <a:pt x="16" y="8"/>
                    <a:pt x="16" y="8"/>
                    <a:pt x="16" y="8"/>
                  </a:cubicBezTo>
                  <a:cubicBezTo>
                    <a:pt x="16" y="7"/>
                    <a:pt x="16" y="7"/>
                    <a:pt x="16" y="7"/>
                  </a:cubicBezTo>
                  <a:cubicBezTo>
                    <a:pt x="16" y="7"/>
                    <a:pt x="16" y="7"/>
                    <a:pt x="16" y="7"/>
                  </a:cubicBezTo>
                  <a:cubicBezTo>
                    <a:pt x="16" y="7"/>
                    <a:pt x="16" y="7"/>
                    <a:pt x="16" y="7"/>
                  </a:cubicBezTo>
                  <a:cubicBezTo>
                    <a:pt x="16" y="7"/>
                    <a:pt x="16" y="7"/>
                    <a:pt x="16" y="7"/>
                  </a:cubicBezTo>
                  <a:cubicBezTo>
                    <a:pt x="16" y="7"/>
                    <a:pt x="16" y="7"/>
                    <a:pt x="16" y="7"/>
                  </a:cubicBezTo>
                  <a:cubicBezTo>
                    <a:pt x="17" y="7"/>
                    <a:pt x="17" y="7"/>
                    <a:pt x="17" y="7"/>
                  </a:cubicBezTo>
                  <a:cubicBezTo>
                    <a:pt x="17" y="7"/>
                    <a:pt x="17" y="7"/>
                    <a:pt x="17" y="7"/>
                  </a:cubicBezTo>
                  <a:cubicBezTo>
                    <a:pt x="17" y="7"/>
                    <a:pt x="17" y="7"/>
                    <a:pt x="17" y="7"/>
                  </a:cubicBezTo>
                  <a:cubicBezTo>
                    <a:pt x="17" y="7"/>
                    <a:pt x="17" y="7"/>
                    <a:pt x="17" y="7"/>
                  </a:cubicBezTo>
                  <a:cubicBezTo>
                    <a:pt x="17" y="7"/>
                    <a:pt x="17" y="7"/>
                    <a:pt x="17" y="7"/>
                  </a:cubicBezTo>
                  <a:cubicBezTo>
                    <a:pt x="19" y="7"/>
                    <a:pt x="19" y="7"/>
                    <a:pt x="19" y="7"/>
                  </a:cubicBezTo>
                  <a:cubicBezTo>
                    <a:pt x="19" y="7"/>
                    <a:pt x="19" y="7"/>
                    <a:pt x="19" y="7"/>
                  </a:cubicBezTo>
                  <a:cubicBezTo>
                    <a:pt x="19" y="7"/>
                    <a:pt x="19" y="7"/>
                    <a:pt x="19" y="7"/>
                  </a:cubicBezTo>
                  <a:cubicBezTo>
                    <a:pt x="19" y="7"/>
                    <a:pt x="19" y="7"/>
                    <a:pt x="19" y="7"/>
                  </a:cubicBezTo>
                  <a:cubicBezTo>
                    <a:pt x="19" y="7"/>
                    <a:pt x="19" y="7"/>
                    <a:pt x="19" y="7"/>
                  </a:cubicBezTo>
                  <a:cubicBezTo>
                    <a:pt x="19" y="7"/>
                    <a:pt x="19" y="7"/>
                    <a:pt x="19" y="7"/>
                  </a:cubicBezTo>
                  <a:cubicBezTo>
                    <a:pt x="19" y="7"/>
                    <a:pt x="19" y="6"/>
                    <a:pt x="19" y="6"/>
                  </a:cubicBezTo>
                  <a:cubicBezTo>
                    <a:pt x="19" y="6"/>
                    <a:pt x="19" y="6"/>
                    <a:pt x="19" y="6"/>
                  </a:cubicBezTo>
                  <a:cubicBezTo>
                    <a:pt x="19" y="6"/>
                    <a:pt x="19" y="6"/>
                    <a:pt x="19" y="6"/>
                  </a:cubicBezTo>
                  <a:cubicBezTo>
                    <a:pt x="19" y="6"/>
                    <a:pt x="19" y="6"/>
                    <a:pt x="19" y="6"/>
                  </a:cubicBezTo>
                  <a:cubicBezTo>
                    <a:pt x="19" y="6"/>
                    <a:pt x="19" y="6"/>
                    <a:pt x="19" y="6"/>
                  </a:cubicBezTo>
                  <a:cubicBezTo>
                    <a:pt x="19" y="6"/>
                    <a:pt x="20" y="6"/>
                    <a:pt x="20" y="6"/>
                  </a:cubicBezTo>
                  <a:cubicBezTo>
                    <a:pt x="20" y="6"/>
                    <a:pt x="20" y="6"/>
                    <a:pt x="20" y="6"/>
                  </a:cubicBezTo>
                  <a:cubicBezTo>
                    <a:pt x="20" y="6"/>
                    <a:pt x="20" y="6"/>
                    <a:pt x="20" y="6"/>
                  </a:cubicBezTo>
                  <a:cubicBezTo>
                    <a:pt x="20" y="6"/>
                    <a:pt x="20" y="6"/>
                    <a:pt x="20" y="6"/>
                  </a:cubicBezTo>
                  <a:cubicBezTo>
                    <a:pt x="20" y="6"/>
                    <a:pt x="20" y="6"/>
                    <a:pt x="20" y="6"/>
                  </a:cubicBezTo>
                  <a:cubicBezTo>
                    <a:pt x="20" y="6"/>
                    <a:pt x="20" y="6"/>
                    <a:pt x="20" y="6"/>
                  </a:cubicBezTo>
                  <a:cubicBezTo>
                    <a:pt x="21" y="6"/>
                    <a:pt x="21" y="6"/>
                    <a:pt x="21" y="6"/>
                  </a:cubicBezTo>
                  <a:cubicBezTo>
                    <a:pt x="21" y="6"/>
                    <a:pt x="21" y="6"/>
                    <a:pt x="21" y="6"/>
                  </a:cubicBezTo>
                  <a:cubicBezTo>
                    <a:pt x="21" y="6"/>
                    <a:pt x="21" y="5"/>
                    <a:pt x="21" y="5"/>
                  </a:cubicBezTo>
                  <a:cubicBezTo>
                    <a:pt x="20" y="5"/>
                    <a:pt x="20" y="5"/>
                    <a:pt x="20" y="5"/>
                  </a:cubicBezTo>
                  <a:cubicBezTo>
                    <a:pt x="20" y="5"/>
                    <a:pt x="20" y="5"/>
                    <a:pt x="20" y="5"/>
                  </a:cubicBezTo>
                  <a:cubicBezTo>
                    <a:pt x="20" y="4"/>
                    <a:pt x="20" y="4"/>
                    <a:pt x="20" y="4"/>
                  </a:cubicBezTo>
                  <a:cubicBezTo>
                    <a:pt x="20" y="4"/>
                    <a:pt x="20" y="4"/>
                    <a:pt x="20" y="4"/>
                  </a:cubicBezTo>
                  <a:cubicBezTo>
                    <a:pt x="20" y="4"/>
                    <a:pt x="20" y="4"/>
                    <a:pt x="20" y="4"/>
                  </a:cubicBezTo>
                  <a:cubicBezTo>
                    <a:pt x="20" y="4"/>
                    <a:pt x="20" y="4"/>
                    <a:pt x="20" y="4"/>
                  </a:cubicBezTo>
                  <a:cubicBezTo>
                    <a:pt x="20" y="4"/>
                    <a:pt x="20" y="4"/>
                    <a:pt x="20" y="4"/>
                  </a:cubicBezTo>
                  <a:cubicBezTo>
                    <a:pt x="20" y="4"/>
                    <a:pt x="20" y="4"/>
                    <a:pt x="20" y="4"/>
                  </a:cubicBezTo>
                  <a:cubicBezTo>
                    <a:pt x="20" y="4"/>
                    <a:pt x="19" y="4"/>
                    <a:pt x="19" y="4"/>
                  </a:cubicBezTo>
                  <a:cubicBezTo>
                    <a:pt x="19" y="4"/>
                    <a:pt x="19" y="4"/>
                    <a:pt x="19" y="4"/>
                  </a:cubicBezTo>
                  <a:cubicBezTo>
                    <a:pt x="19" y="4"/>
                    <a:pt x="19" y="4"/>
                    <a:pt x="19" y="4"/>
                  </a:cubicBezTo>
                  <a:cubicBezTo>
                    <a:pt x="19" y="4"/>
                    <a:pt x="19" y="4"/>
                    <a:pt x="19" y="4"/>
                  </a:cubicBezTo>
                  <a:cubicBezTo>
                    <a:pt x="20" y="4"/>
                    <a:pt x="20" y="4"/>
                    <a:pt x="20" y="4"/>
                  </a:cubicBezTo>
                  <a:cubicBezTo>
                    <a:pt x="20" y="4"/>
                    <a:pt x="20" y="4"/>
                    <a:pt x="20" y="4"/>
                  </a:cubicBezTo>
                  <a:cubicBezTo>
                    <a:pt x="20" y="4"/>
                    <a:pt x="19" y="4"/>
                    <a:pt x="19" y="4"/>
                  </a:cubicBezTo>
                  <a:cubicBezTo>
                    <a:pt x="19" y="4"/>
                    <a:pt x="19" y="4"/>
                    <a:pt x="19" y="4"/>
                  </a:cubicBezTo>
                  <a:cubicBezTo>
                    <a:pt x="19" y="4"/>
                    <a:pt x="19" y="4"/>
                    <a:pt x="19" y="4"/>
                  </a:cubicBezTo>
                  <a:cubicBezTo>
                    <a:pt x="18" y="4"/>
                    <a:pt x="18" y="4"/>
                    <a:pt x="18" y="4"/>
                  </a:cubicBezTo>
                  <a:cubicBezTo>
                    <a:pt x="18" y="4"/>
                    <a:pt x="18" y="4"/>
                    <a:pt x="18" y="4"/>
                  </a:cubicBezTo>
                  <a:cubicBezTo>
                    <a:pt x="18" y="4"/>
                    <a:pt x="18" y="4"/>
                    <a:pt x="18" y="4"/>
                  </a:cubicBezTo>
                  <a:cubicBezTo>
                    <a:pt x="18" y="4"/>
                    <a:pt x="18" y="4"/>
                    <a:pt x="18" y="4"/>
                  </a:cubicBezTo>
                  <a:cubicBezTo>
                    <a:pt x="17" y="4"/>
                    <a:pt x="17" y="4"/>
                    <a:pt x="17" y="4"/>
                  </a:cubicBezTo>
                  <a:cubicBezTo>
                    <a:pt x="17" y="4"/>
                    <a:pt x="17" y="4"/>
                    <a:pt x="17" y="4"/>
                  </a:cubicBezTo>
                  <a:cubicBezTo>
                    <a:pt x="17" y="4"/>
                    <a:pt x="17" y="4"/>
                    <a:pt x="17" y="4"/>
                  </a:cubicBezTo>
                  <a:cubicBezTo>
                    <a:pt x="17" y="4"/>
                    <a:pt x="17" y="4"/>
                    <a:pt x="17" y="4"/>
                  </a:cubicBezTo>
                  <a:cubicBezTo>
                    <a:pt x="17" y="4"/>
                    <a:pt x="17" y="4"/>
                    <a:pt x="17" y="4"/>
                  </a:cubicBezTo>
                  <a:cubicBezTo>
                    <a:pt x="17" y="5"/>
                    <a:pt x="17" y="5"/>
                    <a:pt x="17" y="5"/>
                  </a:cubicBezTo>
                  <a:cubicBezTo>
                    <a:pt x="17" y="5"/>
                    <a:pt x="17" y="5"/>
                    <a:pt x="17" y="5"/>
                  </a:cubicBezTo>
                  <a:cubicBezTo>
                    <a:pt x="16" y="5"/>
                    <a:pt x="16" y="5"/>
                    <a:pt x="16" y="5"/>
                  </a:cubicBezTo>
                  <a:cubicBezTo>
                    <a:pt x="16" y="5"/>
                    <a:pt x="16" y="5"/>
                    <a:pt x="16" y="5"/>
                  </a:cubicBezTo>
                  <a:cubicBezTo>
                    <a:pt x="16" y="5"/>
                    <a:pt x="16" y="5"/>
                    <a:pt x="16" y="5"/>
                  </a:cubicBezTo>
                  <a:cubicBezTo>
                    <a:pt x="16" y="5"/>
                    <a:pt x="16" y="5"/>
                    <a:pt x="16" y="5"/>
                  </a:cubicBezTo>
                  <a:cubicBezTo>
                    <a:pt x="16" y="5"/>
                    <a:pt x="16" y="5"/>
                    <a:pt x="16" y="5"/>
                  </a:cubicBezTo>
                  <a:cubicBezTo>
                    <a:pt x="16" y="5"/>
                    <a:pt x="16" y="5"/>
                    <a:pt x="16" y="6"/>
                  </a:cubicBezTo>
                  <a:cubicBezTo>
                    <a:pt x="16" y="6"/>
                    <a:pt x="16" y="6"/>
                    <a:pt x="16" y="6"/>
                  </a:cubicBezTo>
                  <a:cubicBezTo>
                    <a:pt x="16" y="6"/>
                    <a:pt x="15" y="6"/>
                    <a:pt x="15" y="6"/>
                  </a:cubicBezTo>
                  <a:cubicBezTo>
                    <a:pt x="15" y="6"/>
                    <a:pt x="15" y="6"/>
                    <a:pt x="15" y="6"/>
                  </a:cubicBezTo>
                  <a:cubicBezTo>
                    <a:pt x="15" y="6"/>
                    <a:pt x="15" y="6"/>
                    <a:pt x="15" y="6"/>
                  </a:cubicBezTo>
                  <a:cubicBezTo>
                    <a:pt x="15" y="6"/>
                    <a:pt x="15" y="6"/>
                    <a:pt x="15" y="6"/>
                  </a:cubicBezTo>
                  <a:cubicBezTo>
                    <a:pt x="15" y="6"/>
                    <a:pt x="15" y="6"/>
                    <a:pt x="15" y="6"/>
                  </a:cubicBezTo>
                  <a:cubicBezTo>
                    <a:pt x="15" y="6"/>
                    <a:pt x="15" y="6"/>
                    <a:pt x="15" y="6"/>
                  </a:cubicBezTo>
                  <a:cubicBezTo>
                    <a:pt x="15" y="6"/>
                    <a:pt x="15" y="6"/>
                    <a:pt x="15" y="6"/>
                  </a:cubicBezTo>
                  <a:cubicBezTo>
                    <a:pt x="15" y="6"/>
                    <a:pt x="15" y="6"/>
                    <a:pt x="15" y="6"/>
                  </a:cubicBezTo>
                  <a:cubicBezTo>
                    <a:pt x="15" y="6"/>
                    <a:pt x="15" y="6"/>
                    <a:pt x="15" y="5"/>
                  </a:cubicBezTo>
                  <a:cubicBezTo>
                    <a:pt x="15" y="5"/>
                    <a:pt x="15" y="5"/>
                    <a:pt x="15" y="5"/>
                  </a:cubicBezTo>
                  <a:cubicBezTo>
                    <a:pt x="15" y="5"/>
                    <a:pt x="15" y="5"/>
                    <a:pt x="15" y="5"/>
                  </a:cubicBezTo>
                  <a:cubicBezTo>
                    <a:pt x="15" y="5"/>
                    <a:pt x="15" y="5"/>
                    <a:pt x="15" y="5"/>
                  </a:cubicBezTo>
                  <a:cubicBezTo>
                    <a:pt x="15" y="5"/>
                    <a:pt x="15" y="5"/>
                    <a:pt x="15" y="5"/>
                  </a:cubicBezTo>
                  <a:cubicBezTo>
                    <a:pt x="15" y="5"/>
                    <a:pt x="15" y="5"/>
                    <a:pt x="15" y="5"/>
                  </a:cubicBezTo>
                  <a:cubicBezTo>
                    <a:pt x="15" y="5"/>
                    <a:pt x="15" y="5"/>
                    <a:pt x="15" y="5"/>
                  </a:cubicBezTo>
                  <a:cubicBezTo>
                    <a:pt x="15" y="5"/>
                    <a:pt x="15" y="5"/>
                    <a:pt x="15" y="5"/>
                  </a:cubicBezTo>
                  <a:cubicBezTo>
                    <a:pt x="15" y="5"/>
                    <a:pt x="15" y="5"/>
                    <a:pt x="15" y="5"/>
                  </a:cubicBezTo>
                  <a:cubicBezTo>
                    <a:pt x="16" y="5"/>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6" y="4"/>
                    <a:pt x="16" y="4"/>
                  </a:cubicBezTo>
                  <a:cubicBezTo>
                    <a:pt x="16" y="4"/>
                    <a:pt x="17" y="4"/>
                    <a:pt x="17" y="4"/>
                  </a:cubicBezTo>
                  <a:cubicBezTo>
                    <a:pt x="17" y="4"/>
                    <a:pt x="17" y="4"/>
                    <a:pt x="17" y="3"/>
                  </a:cubicBezTo>
                  <a:cubicBezTo>
                    <a:pt x="17" y="3"/>
                    <a:pt x="17" y="3"/>
                    <a:pt x="17" y="3"/>
                  </a:cubicBezTo>
                  <a:cubicBezTo>
                    <a:pt x="17" y="3"/>
                    <a:pt x="17" y="3"/>
                    <a:pt x="17" y="3"/>
                  </a:cubicBezTo>
                  <a:cubicBezTo>
                    <a:pt x="17" y="3"/>
                    <a:pt x="17" y="3"/>
                    <a:pt x="17" y="3"/>
                  </a:cubicBezTo>
                  <a:cubicBezTo>
                    <a:pt x="17" y="3"/>
                    <a:pt x="18" y="3"/>
                    <a:pt x="18" y="3"/>
                  </a:cubicBezTo>
                  <a:cubicBezTo>
                    <a:pt x="18" y="3"/>
                    <a:pt x="18" y="3"/>
                    <a:pt x="18" y="3"/>
                  </a:cubicBezTo>
                  <a:cubicBezTo>
                    <a:pt x="18" y="3"/>
                    <a:pt x="18" y="3"/>
                    <a:pt x="18" y="3"/>
                  </a:cubicBezTo>
                  <a:cubicBezTo>
                    <a:pt x="18" y="3"/>
                    <a:pt x="18" y="3"/>
                    <a:pt x="18" y="3"/>
                  </a:cubicBezTo>
                  <a:cubicBezTo>
                    <a:pt x="18" y="3"/>
                    <a:pt x="18" y="3"/>
                    <a:pt x="18" y="3"/>
                  </a:cubicBezTo>
                  <a:cubicBezTo>
                    <a:pt x="18" y="3"/>
                    <a:pt x="18" y="3"/>
                    <a:pt x="18" y="3"/>
                  </a:cubicBezTo>
                  <a:cubicBezTo>
                    <a:pt x="18" y="3"/>
                    <a:pt x="18" y="3"/>
                    <a:pt x="18" y="3"/>
                  </a:cubicBezTo>
                  <a:cubicBezTo>
                    <a:pt x="18" y="3"/>
                    <a:pt x="18" y="3"/>
                    <a:pt x="18" y="2"/>
                  </a:cubicBezTo>
                  <a:cubicBezTo>
                    <a:pt x="18" y="2"/>
                    <a:pt x="18" y="2"/>
                    <a:pt x="18" y="2"/>
                  </a:cubicBezTo>
                  <a:cubicBezTo>
                    <a:pt x="20" y="2"/>
                    <a:pt x="22" y="1"/>
                    <a:pt x="24" y="1"/>
                  </a:cubicBezTo>
                  <a:cubicBezTo>
                    <a:pt x="24" y="1"/>
                    <a:pt x="24" y="1"/>
                    <a:pt x="24" y="1"/>
                  </a:cubicBezTo>
                  <a:cubicBezTo>
                    <a:pt x="24" y="1"/>
                    <a:pt x="24" y="1"/>
                    <a:pt x="24" y="1"/>
                  </a:cubicBezTo>
                  <a:cubicBezTo>
                    <a:pt x="24" y="1"/>
                    <a:pt x="24" y="1"/>
                    <a:pt x="24" y="1"/>
                  </a:cubicBezTo>
                  <a:cubicBezTo>
                    <a:pt x="24" y="1"/>
                    <a:pt x="24" y="1"/>
                    <a:pt x="24" y="1"/>
                  </a:cubicBezTo>
                  <a:cubicBezTo>
                    <a:pt x="24" y="1"/>
                    <a:pt x="24" y="2"/>
                    <a:pt x="24" y="2"/>
                  </a:cubicBezTo>
                  <a:cubicBezTo>
                    <a:pt x="24" y="2"/>
                    <a:pt x="24" y="2"/>
                    <a:pt x="24" y="2"/>
                  </a:cubicBezTo>
                  <a:cubicBezTo>
                    <a:pt x="24" y="2"/>
                    <a:pt x="24" y="2"/>
                    <a:pt x="24" y="2"/>
                  </a:cubicBezTo>
                  <a:cubicBezTo>
                    <a:pt x="24" y="2"/>
                    <a:pt x="24" y="2"/>
                    <a:pt x="24" y="2"/>
                  </a:cubicBezTo>
                  <a:cubicBezTo>
                    <a:pt x="24" y="2"/>
                    <a:pt x="24" y="2"/>
                    <a:pt x="24" y="2"/>
                  </a:cubicBezTo>
                  <a:cubicBezTo>
                    <a:pt x="24" y="2"/>
                    <a:pt x="24" y="3"/>
                    <a:pt x="24" y="3"/>
                  </a:cubicBezTo>
                  <a:cubicBezTo>
                    <a:pt x="24" y="3"/>
                    <a:pt x="24" y="3"/>
                    <a:pt x="24" y="3"/>
                  </a:cubicBezTo>
                  <a:cubicBezTo>
                    <a:pt x="24" y="3"/>
                    <a:pt x="24" y="3"/>
                    <a:pt x="24" y="3"/>
                  </a:cubicBezTo>
                  <a:cubicBezTo>
                    <a:pt x="24" y="3"/>
                    <a:pt x="24" y="3"/>
                    <a:pt x="24" y="3"/>
                  </a:cubicBezTo>
                  <a:cubicBezTo>
                    <a:pt x="24" y="3"/>
                    <a:pt x="24" y="3"/>
                    <a:pt x="24" y="3"/>
                  </a:cubicBezTo>
                  <a:cubicBezTo>
                    <a:pt x="24" y="3"/>
                    <a:pt x="24" y="4"/>
                    <a:pt x="24" y="4"/>
                  </a:cubicBezTo>
                  <a:cubicBezTo>
                    <a:pt x="24" y="4"/>
                    <a:pt x="24" y="4"/>
                    <a:pt x="24" y="4"/>
                  </a:cubicBezTo>
                  <a:cubicBezTo>
                    <a:pt x="25" y="4"/>
                    <a:pt x="25" y="4"/>
                    <a:pt x="25" y="4"/>
                  </a:cubicBezTo>
                  <a:cubicBezTo>
                    <a:pt x="25" y="4"/>
                    <a:pt x="25" y="4"/>
                    <a:pt x="25" y="4"/>
                  </a:cubicBezTo>
                  <a:cubicBezTo>
                    <a:pt x="25" y="4"/>
                    <a:pt x="25" y="4"/>
                    <a:pt x="26" y="4"/>
                  </a:cubicBezTo>
                  <a:cubicBezTo>
                    <a:pt x="26" y="4"/>
                    <a:pt x="26" y="4"/>
                    <a:pt x="26" y="4"/>
                  </a:cubicBezTo>
                  <a:cubicBezTo>
                    <a:pt x="26" y="4"/>
                    <a:pt x="26" y="4"/>
                    <a:pt x="26" y="4"/>
                  </a:cubicBezTo>
                  <a:cubicBezTo>
                    <a:pt x="26" y="4"/>
                    <a:pt x="26" y="4"/>
                    <a:pt x="26" y="4"/>
                  </a:cubicBezTo>
                  <a:cubicBezTo>
                    <a:pt x="26" y="4"/>
                    <a:pt x="26" y="4"/>
                    <a:pt x="26" y="3"/>
                  </a:cubicBezTo>
                  <a:cubicBezTo>
                    <a:pt x="26" y="3"/>
                    <a:pt x="26" y="3"/>
                    <a:pt x="26" y="3"/>
                  </a:cubicBezTo>
                  <a:cubicBezTo>
                    <a:pt x="26" y="3"/>
                    <a:pt x="26" y="3"/>
                    <a:pt x="26" y="3"/>
                  </a:cubicBezTo>
                  <a:cubicBezTo>
                    <a:pt x="26" y="3"/>
                    <a:pt x="26" y="3"/>
                    <a:pt x="26" y="3"/>
                  </a:cubicBezTo>
                  <a:cubicBezTo>
                    <a:pt x="26" y="3"/>
                    <a:pt x="26" y="3"/>
                    <a:pt x="26" y="3"/>
                  </a:cubicBezTo>
                  <a:cubicBezTo>
                    <a:pt x="26" y="3"/>
                    <a:pt x="27" y="3"/>
                    <a:pt x="27" y="3"/>
                  </a:cubicBezTo>
                  <a:cubicBezTo>
                    <a:pt x="27" y="3"/>
                    <a:pt x="27" y="3"/>
                    <a:pt x="27" y="3"/>
                  </a:cubicBezTo>
                  <a:cubicBezTo>
                    <a:pt x="27" y="3"/>
                    <a:pt x="27" y="3"/>
                    <a:pt x="27" y="3"/>
                  </a:cubicBezTo>
                  <a:cubicBezTo>
                    <a:pt x="27" y="3"/>
                    <a:pt x="27" y="3"/>
                    <a:pt x="27" y="3"/>
                  </a:cubicBezTo>
                  <a:cubicBezTo>
                    <a:pt x="27" y="3"/>
                    <a:pt x="27" y="3"/>
                    <a:pt x="27" y="3"/>
                  </a:cubicBezTo>
                  <a:cubicBezTo>
                    <a:pt x="27" y="3"/>
                    <a:pt x="27" y="3"/>
                    <a:pt x="28" y="3"/>
                  </a:cubicBezTo>
                  <a:cubicBezTo>
                    <a:pt x="28" y="3"/>
                    <a:pt x="28" y="3"/>
                    <a:pt x="28" y="3"/>
                  </a:cubicBezTo>
                  <a:cubicBezTo>
                    <a:pt x="28" y="3"/>
                    <a:pt x="28" y="3"/>
                    <a:pt x="28" y="3"/>
                  </a:cubicBezTo>
                  <a:cubicBezTo>
                    <a:pt x="28" y="3"/>
                    <a:pt x="28" y="2"/>
                    <a:pt x="28" y="2"/>
                  </a:cubicBezTo>
                  <a:cubicBezTo>
                    <a:pt x="28" y="2"/>
                    <a:pt x="28" y="2"/>
                    <a:pt x="28"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2"/>
                    <a:pt x="29" y="2"/>
                    <a:pt x="29" y="2"/>
                  </a:cubicBezTo>
                  <a:cubicBezTo>
                    <a:pt x="29" y="1"/>
                    <a:pt x="29" y="1"/>
                    <a:pt x="29" y="1"/>
                  </a:cubicBezTo>
                  <a:cubicBezTo>
                    <a:pt x="29" y="1"/>
                    <a:pt x="29" y="1"/>
                    <a:pt x="29" y="1"/>
                  </a:cubicBezTo>
                  <a:cubicBezTo>
                    <a:pt x="29" y="1"/>
                    <a:pt x="29" y="1"/>
                    <a:pt x="29" y="1"/>
                  </a:cubicBezTo>
                  <a:cubicBezTo>
                    <a:pt x="30" y="1"/>
                    <a:pt x="30" y="1"/>
                    <a:pt x="30" y="0"/>
                  </a:cubicBezTo>
                  <a:cubicBezTo>
                    <a:pt x="30" y="0"/>
                    <a:pt x="30" y="0"/>
                    <a:pt x="30" y="0"/>
                  </a:cubicBezTo>
                  <a:cubicBezTo>
                    <a:pt x="33" y="1"/>
                    <a:pt x="37" y="1"/>
                    <a:pt x="40" y="3"/>
                  </a:cubicBezTo>
                  <a:cubicBezTo>
                    <a:pt x="40" y="3"/>
                    <a:pt x="40" y="3"/>
                    <a:pt x="40" y="3"/>
                  </a:cubicBezTo>
                  <a:cubicBezTo>
                    <a:pt x="40" y="3"/>
                    <a:pt x="40" y="3"/>
                    <a:pt x="40" y="3"/>
                  </a:cubicBezTo>
                  <a:cubicBezTo>
                    <a:pt x="40" y="3"/>
                    <a:pt x="40" y="3"/>
                    <a:pt x="40" y="3"/>
                  </a:cubicBezTo>
                  <a:cubicBezTo>
                    <a:pt x="40" y="3"/>
                    <a:pt x="40" y="3"/>
                    <a:pt x="40" y="3"/>
                  </a:cubicBezTo>
                  <a:cubicBezTo>
                    <a:pt x="40" y="3"/>
                    <a:pt x="40" y="3"/>
                    <a:pt x="41" y="3"/>
                  </a:cubicBezTo>
                  <a:cubicBezTo>
                    <a:pt x="41" y="3"/>
                    <a:pt x="41" y="3"/>
                    <a:pt x="41" y="3"/>
                  </a:cubicBezTo>
                  <a:cubicBezTo>
                    <a:pt x="41" y="3"/>
                    <a:pt x="41" y="4"/>
                    <a:pt x="41" y="4"/>
                  </a:cubicBezTo>
                  <a:cubicBezTo>
                    <a:pt x="41" y="4"/>
                    <a:pt x="41" y="4"/>
                    <a:pt x="41" y="4"/>
                  </a:cubicBezTo>
                  <a:cubicBezTo>
                    <a:pt x="41" y="4"/>
                    <a:pt x="41" y="4"/>
                    <a:pt x="41" y="4"/>
                  </a:cubicBezTo>
                  <a:cubicBezTo>
                    <a:pt x="41" y="4"/>
                    <a:pt x="41" y="4"/>
                    <a:pt x="41" y="4"/>
                  </a:cubicBezTo>
                  <a:cubicBezTo>
                    <a:pt x="40" y="4"/>
                    <a:pt x="40" y="4"/>
                    <a:pt x="40" y="4"/>
                  </a:cubicBezTo>
                  <a:cubicBezTo>
                    <a:pt x="40" y="4"/>
                    <a:pt x="40" y="4"/>
                    <a:pt x="40" y="4"/>
                  </a:cubicBezTo>
                  <a:cubicBezTo>
                    <a:pt x="40" y="4"/>
                    <a:pt x="40" y="4"/>
                    <a:pt x="40" y="4"/>
                  </a:cubicBezTo>
                  <a:cubicBezTo>
                    <a:pt x="40" y="4"/>
                    <a:pt x="40" y="5"/>
                    <a:pt x="41" y="5"/>
                  </a:cubicBezTo>
                  <a:cubicBezTo>
                    <a:pt x="41" y="5"/>
                    <a:pt x="41" y="5"/>
                    <a:pt x="41" y="5"/>
                  </a:cubicBezTo>
                  <a:cubicBezTo>
                    <a:pt x="41" y="5"/>
                    <a:pt x="41" y="5"/>
                    <a:pt x="41" y="5"/>
                  </a:cubicBezTo>
                  <a:cubicBezTo>
                    <a:pt x="41" y="5"/>
                    <a:pt x="41" y="5"/>
                    <a:pt x="41" y="5"/>
                  </a:cubicBezTo>
                  <a:cubicBezTo>
                    <a:pt x="41" y="5"/>
                    <a:pt x="41" y="5"/>
                    <a:pt x="41" y="5"/>
                  </a:cubicBezTo>
                  <a:cubicBezTo>
                    <a:pt x="41" y="5"/>
                    <a:pt x="41" y="5"/>
                    <a:pt x="41" y="5"/>
                  </a:cubicBezTo>
                  <a:cubicBezTo>
                    <a:pt x="41" y="5"/>
                    <a:pt x="41" y="5"/>
                    <a:pt x="41" y="5"/>
                  </a:cubicBezTo>
                  <a:cubicBezTo>
                    <a:pt x="41" y="5"/>
                    <a:pt x="41" y="5"/>
                    <a:pt x="41" y="5"/>
                  </a:cubicBezTo>
                  <a:cubicBezTo>
                    <a:pt x="41" y="5"/>
                    <a:pt x="41" y="5"/>
                    <a:pt x="41" y="5"/>
                  </a:cubicBezTo>
                  <a:cubicBezTo>
                    <a:pt x="40" y="5"/>
                    <a:pt x="40" y="5"/>
                    <a:pt x="40" y="5"/>
                  </a:cubicBezTo>
                  <a:cubicBezTo>
                    <a:pt x="40" y="5"/>
                    <a:pt x="40" y="5"/>
                    <a:pt x="40" y="5"/>
                  </a:cubicBezTo>
                  <a:cubicBezTo>
                    <a:pt x="40" y="5"/>
                    <a:pt x="40" y="5"/>
                    <a:pt x="40" y="5"/>
                  </a:cubicBezTo>
                  <a:cubicBezTo>
                    <a:pt x="40" y="5"/>
                    <a:pt x="40" y="5"/>
                    <a:pt x="40" y="6"/>
                  </a:cubicBezTo>
                  <a:cubicBezTo>
                    <a:pt x="40" y="6"/>
                    <a:pt x="40" y="6"/>
                    <a:pt x="40" y="6"/>
                  </a:cubicBezTo>
                  <a:cubicBezTo>
                    <a:pt x="40" y="6"/>
                    <a:pt x="40" y="6"/>
                    <a:pt x="40" y="6"/>
                  </a:cubicBezTo>
                  <a:cubicBezTo>
                    <a:pt x="40" y="6"/>
                    <a:pt x="40" y="6"/>
                    <a:pt x="40" y="6"/>
                  </a:cubicBezTo>
                  <a:cubicBezTo>
                    <a:pt x="40" y="6"/>
                    <a:pt x="40" y="6"/>
                    <a:pt x="40" y="6"/>
                  </a:cubicBezTo>
                  <a:cubicBezTo>
                    <a:pt x="39" y="6"/>
                    <a:pt x="39" y="6"/>
                    <a:pt x="39" y="6"/>
                  </a:cubicBezTo>
                  <a:cubicBezTo>
                    <a:pt x="39" y="6"/>
                    <a:pt x="39" y="6"/>
                    <a:pt x="39" y="6"/>
                  </a:cubicBezTo>
                  <a:cubicBezTo>
                    <a:pt x="39" y="6"/>
                    <a:pt x="39" y="6"/>
                    <a:pt x="39" y="6"/>
                  </a:cubicBezTo>
                  <a:cubicBezTo>
                    <a:pt x="39" y="6"/>
                    <a:pt x="39" y="6"/>
                    <a:pt x="39" y="6"/>
                  </a:cubicBezTo>
                  <a:cubicBezTo>
                    <a:pt x="39" y="6"/>
                    <a:pt x="39" y="6"/>
                    <a:pt x="39" y="6"/>
                  </a:cubicBezTo>
                  <a:cubicBezTo>
                    <a:pt x="39" y="6"/>
                    <a:pt x="39" y="6"/>
                    <a:pt x="38" y="6"/>
                  </a:cubicBezTo>
                  <a:cubicBezTo>
                    <a:pt x="38" y="6"/>
                    <a:pt x="38" y="6"/>
                    <a:pt x="38" y="6"/>
                  </a:cubicBezTo>
                  <a:cubicBezTo>
                    <a:pt x="38" y="6"/>
                    <a:pt x="38" y="7"/>
                    <a:pt x="38" y="7"/>
                  </a:cubicBezTo>
                  <a:cubicBezTo>
                    <a:pt x="38" y="7"/>
                    <a:pt x="38" y="7"/>
                    <a:pt x="38" y="7"/>
                  </a:cubicBezTo>
                  <a:cubicBezTo>
                    <a:pt x="38" y="7"/>
                    <a:pt x="38" y="7"/>
                    <a:pt x="38" y="7"/>
                  </a:cubicBezTo>
                  <a:cubicBezTo>
                    <a:pt x="37" y="7"/>
                    <a:pt x="37" y="7"/>
                    <a:pt x="37" y="7"/>
                  </a:cubicBezTo>
                  <a:cubicBezTo>
                    <a:pt x="38" y="7"/>
                    <a:pt x="38" y="7"/>
                    <a:pt x="38" y="7"/>
                  </a:cubicBezTo>
                  <a:cubicBezTo>
                    <a:pt x="38" y="8"/>
                    <a:pt x="38" y="8"/>
                    <a:pt x="38" y="8"/>
                  </a:cubicBezTo>
                  <a:cubicBezTo>
                    <a:pt x="39" y="8"/>
                    <a:pt x="39" y="8"/>
                    <a:pt x="39" y="9"/>
                  </a:cubicBezTo>
                  <a:cubicBezTo>
                    <a:pt x="39" y="9"/>
                    <a:pt x="39" y="10"/>
                    <a:pt x="40" y="10"/>
                  </a:cubicBezTo>
                  <a:cubicBezTo>
                    <a:pt x="40" y="10"/>
                    <a:pt x="40" y="10"/>
                    <a:pt x="40" y="10"/>
                  </a:cubicBezTo>
                  <a:cubicBezTo>
                    <a:pt x="40" y="10"/>
                    <a:pt x="40" y="10"/>
                    <a:pt x="40" y="10"/>
                  </a:cubicBezTo>
                  <a:cubicBezTo>
                    <a:pt x="40" y="10"/>
                    <a:pt x="40" y="10"/>
                    <a:pt x="40" y="10"/>
                  </a:cubicBezTo>
                  <a:cubicBezTo>
                    <a:pt x="40" y="10"/>
                    <a:pt x="40" y="10"/>
                    <a:pt x="40" y="10"/>
                  </a:cubicBezTo>
                  <a:cubicBezTo>
                    <a:pt x="40" y="10"/>
                    <a:pt x="40" y="10"/>
                    <a:pt x="40" y="10"/>
                  </a:cubicBezTo>
                  <a:cubicBezTo>
                    <a:pt x="40" y="10"/>
                    <a:pt x="40" y="10"/>
                    <a:pt x="40" y="10"/>
                  </a:cubicBezTo>
                  <a:cubicBezTo>
                    <a:pt x="41" y="10"/>
                    <a:pt x="41" y="10"/>
                    <a:pt x="41" y="10"/>
                  </a:cubicBezTo>
                  <a:cubicBezTo>
                    <a:pt x="41" y="10"/>
                    <a:pt x="41" y="10"/>
                    <a:pt x="41" y="10"/>
                  </a:cubicBezTo>
                  <a:cubicBezTo>
                    <a:pt x="41" y="10"/>
                    <a:pt x="41" y="10"/>
                    <a:pt x="41" y="10"/>
                  </a:cubicBezTo>
                  <a:cubicBezTo>
                    <a:pt x="41" y="10"/>
                    <a:pt x="41" y="10"/>
                    <a:pt x="41" y="9"/>
                  </a:cubicBezTo>
                  <a:cubicBezTo>
                    <a:pt x="41" y="9"/>
                    <a:pt x="41" y="9"/>
                    <a:pt x="41" y="9"/>
                  </a:cubicBezTo>
                  <a:cubicBezTo>
                    <a:pt x="41" y="9"/>
                    <a:pt x="41" y="9"/>
                    <a:pt x="41" y="9"/>
                  </a:cubicBezTo>
                  <a:cubicBezTo>
                    <a:pt x="41" y="9"/>
                    <a:pt x="42" y="9"/>
                    <a:pt x="42" y="9"/>
                  </a:cubicBezTo>
                  <a:cubicBezTo>
                    <a:pt x="42" y="9"/>
                    <a:pt x="42" y="9"/>
                    <a:pt x="42" y="9"/>
                  </a:cubicBezTo>
                  <a:cubicBezTo>
                    <a:pt x="42" y="10"/>
                    <a:pt x="42" y="10"/>
                    <a:pt x="42" y="10"/>
                  </a:cubicBezTo>
                  <a:cubicBezTo>
                    <a:pt x="42" y="10"/>
                    <a:pt x="42" y="10"/>
                    <a:pt x="42" y="10"/>
                  </a:cubicBezTo>
                  <a:cubicBezTo>
                    <a:pt x="42" y="10"/>
                    <a:pt x="42" y="10"/>
                    <a:pt x="42" y="10"/>
                  </a:cubicBezTo>
                  <a:cubicBezTo>
                    <a:pt x="42" y="10"/>
                    <a:pt x="42" y="10"/>
                    <a:pt x="42" y="10"/>
                  </a:cubicBezTo>
                  <a:cubicBezTo>
                    <a:pt x="42" y="10"/>
                    <a:pt x="42" y="10"/>
                    <a:pt x="42" y="10"/>
                  </a:cubicBezTo>
                  <a:cubicBezTo>
                    <a:pt x="42" y="10"/>
                    <a:pt x="42" y="10"/>
                    <a:pt x="42" y="10"/>
                  </a:cubicBezTo>
                  <a:cubicBezTo>
                    <a:pt x="42" y="10"/>
                    <a:pt x="42" y="10"/>
                    <a:pt x="43" y="10"/>
                  </a:cubicBezTo>
                  <a:cubicBezTo>
                    <a:pt x="43" y="10"/>
                    <a:pt x="43" y="10"/>
                    <a:pt x="43" y="10"/>
                  </a:cubicBezTo>
                  <a:cubicBezTo>
                    <a:pt x="43" y="10"/>
                    <a:pt x="43" y="10"/>
                    <a:pt x="43" y="10"/>
                  </a:cubicBezTo>
                  <a:cubicBezTo>
                    <a:pt x="43" y="10"/>
                    <a:pt x="43" y="10"/>
                    <a:pt x="43" y="10"/>
                  </a:cubicBezTo>
                  <a:cubicBezTo>
                    <a:pt x="43" y="10"/>
                    <a:pt x="43" y="10"/>
                    <a:pt x="43" y="10"/>
                  </a:cubicBezTo>
                  <a:cubicBezTo>
                    <a:pt x="43" y="10"/>
                    <a:pt x="43" y="10"/>
                    <a:pt x="43" y="10"/>
                  </a:cubicBezTo>
                  <a:cubicBezTo>
                    <a:pt x="43" y="10"/>
                    <a:pt x="43" y="10"/>
                    <a:pt x="43" y="10"/>
                  </a:cubicBezTo>
                  <a:cubicBezTo>
                    <a:pt x="44" y="11"/>
                    <a:pt x="44" y="11"/>
                    <a:pt x="44" y="11"/>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5" y="12"/>
                    <a:pt x="45" y="12"/>
                    <a:pt x="45" y="12"/>
                  </a:cubicBezTo>
                  <a:cubicBezTo>
                    <a:pt x="45" y="12"/>
                    <a:pt x="45" y="12"/>
                    <a:pt x="45" y="12"/>
                  </a:cubicBezTo>
                  <a:cubicBezTo>
                    <a:pt x="45" y="12"/>
                    <a:pt x="45" y="12"/>
                    <a:pt x="45" y="12"/>
                  </a:cubicBezTo>
                  <a:cubicBezTo>
                    <a:pt x="45" y="12"/>
                    <a:pt x="45" y="12"/>
                    <a:pt x="45" y="11"/>
                  </a:cubicBezTo>
                  <a:cubicBezTo>
                    <a:pt x="45" y="11"/>
                    <a:pt x="45" y="11"/>
                    <a:pt x="45" y="11"/>
                  </a:cubicBezTo>
                  <a:cubicBezTo>
                    <a:pt x="45" y="11"/>
                    <a:pt x="45" y="11"/>
                    <a:pt x="45" y="11"/>
                  </a:cubicBezTo>
                  <a:cubicBezTo>
                    <a:pt x="45" y="10"/>
                    <a:pt x="45" y="10"/>
                    <a:pt x="45" y="10"/>
                  </a:cubicBezTo>
                  <a:cubicBezTo>
                    <a:pt x="45" y="10"/>
                    <a:pt x="45" y="10"/>
                    <a:pt x="45" y="10"/>
                  </a:cubicBezTo>
                  <a:cubicBezTo>
                    <a:pt x="45" y="10"/>
                    <a:pt x="45" y="10"/>
                    <a:pt x="45" y="10"/>
                  </a:cubicBezTo>
                  <a:cubicBezTo>
                    <a:pt x="44" y="10"/>
                    <a:pt x="44" y="10"/>
                    <a:pt x="44" y="10"/>
                  </a:cubicBezTo>
                  <a:cubicBezTo>
                    <a:pt x="44" y="10"/>
                    <a:pt x="44" y="10"/>
                    <a:pt x="44" y="10"/>
                  </a:cubicBezTo>
                  <a:cubicBezTo>
                    <a:pt x="44" y="10"/>
                    <a:pt x="44" y="10"/>
                    <a:pt x="44" y="10"/>
                  </a:cubicBezTo>
                  <a:cubicBezTo>
                    <a:pt x="44" y="10"/>
                    <a:pt x="44" y="10"/>
                    <a:pt x="44" y="10"/>
                  </a:cubicBezTo>
                  <a:cubicBezTo>
                    <a:pt x="44" y="10"/>
                    <a:pt x="44" y="10"/>
                    <a:pt x="44" y="10"/>
                  </a:cubicBezTo>
                  <a:cubicBezTo>
                    <a:pt x="44" y="10"/>
                    <a:pt x="44" y="10"/>
                    <a:pt x="44" y="10"/>
                  </a:cubicBezTo>
                  <a:cubicBezTo>
                    <a:pt x="44" y="10"/>
                    <a:pt x="44" y="10"/>
                    <a:pt x="44" y="10"/>
                  </a:cubicBezTo>
                  <a:cubicBezTo>
                    <a:pt x="45" y="10"/>
                    <a:pt x="45" y="10"/>
                    <a:pt x="45" y="10"/>
                  </a:cubicBezTo>
                  <a:cubicBezTo>
                    <a:pt x="45" y="10"/>
                    <a:pt x="45" y="10"/>
                    <a:pt x="45" y="10"/>
                  </a:cubicBezTo>
                  <a:cubicBezTo>
                    <a:pt x="45" y="10"/>
                    <a:pt x="45" y="10"/>
                    <a:pt x="45" y="10"/>
                  </a:cubicBezTo>
                  <a:cubicBezTo>
                    <a:pt x="45" y="10"/>
                    <a:pt x="45" y="10"/>
                    <a:pt x="45" y="10"/>
                  </a:cubicBezTo>
                  <a:cubicBezTo>
                    <a:pt x="45" y="10"/>
                    <a:pt x="45" y="10"/>
                    <a:pt x="45" y="10"/>
                  </a:cubicBezTo>
                  <a:cubicBezTo>
                    <a:pt x="45" y="10"/>
                    <a:pt x="45" y="10"/>
                    <a:pt x="45" y="10"/>
                  </a:cubicBezTo>
                  <a:cubicBezTo>
                    <a:pt x="45" y="10"/>
                    <a:pt x="45" y="10"/>
                    <a:pt x="45" y="10"/>
                  </a:cubicBezTo>
                  <a:cubicBezTo>
                    <a:pt x="45" y="10"/>
                    <a:pt x="45" y="10"/>
                    <a:pt x="45" y="10"/>
                  </a:cubicBezTo>
                  <a:cubicBezTo>
                    <a:pt x="45" y="11"/>
                    <a:pt x="45" y="11"/>
                    <a:pt x="45" y="11"/>
                  </a:cubicBezTo>
                  <a:cubicBezTo>
                    <a:pt x="45" y="11"/>
                    <a:pt x="45" y="11"/>
                    <a:pt x="45" y="11"/>
                  </a:cubicBezTo>
                  <a:cubicBezTo>
                    <a:pt x="45" y="11"/>
                    <a:pt x="45" y="11"/>
                    <a:pt x="46" y="11"/>
                  </a:cubicBezTo>
                  <a:cubicBezTo>
                    <a:pt x="46" y="11"/>
                    <a:pt x="46" y="11"/>
                    <a:pt x="46" y="11"/>
                  </a:cubicBezTo>
                  <a:cubicBezTo>
                    <a:pt x="46" y="11"/>
                    <a:pt x="46" y="11"/>
                    <a:pt x="46" y="11"/>
                  </a:cubicBezTo>
                  <a:cubicBezTo>
                    <a:pt x="46" y="11"/>
                    <a:pt x="46" y="11"/>
                    <a:pt x="46" y="11"/>
                  </a:cubicBezTo>
                  <a:cubicBezTo>
                    <a:pt x="46" y="11"/>
                    <a:pt x="46" y="11"/>
                    <a:pt x="46" y="11"/>
                  </a:cubicBezTo>
                  <a:cubicBezTo>
                    <a:pt x="46" y="11"/>
                    <a:pt x="46" y="11"/>
                    <a:pt x="46" y="11"/>
                  </a:cubicBezTo>
                  <a:cubicBezTo>
                    <a:pt x="46" y="11"/>
                    <a:pt x="46" y="11"/>
                    <a:pt x="46" y="11"/>
                  </a:cubicBezTo>
                  <a:cubicBezTo>
                    <a:pt x="46" y="11"/>
                    <a:pt x="46" y="11"/>
                    <a:pt x="46" y="11"/>
                  </a:cubicBezTo>
                  <a:cubicBezTo>
                    <a:pt x="46" y="11"/>
                    <a:pt x="46" y="11"/>
                    <a:pt x="46" y="11"/>
                  </a:cubicBezTo>
                  <a:cubicBezTo>
                    <a:pt x="46" y="10"/>
                    <a:pt x="47" y="10"/>
                    <a:pt x="47" y="10"/>
                  </a:cubicBezTo>
                  <a:cubicBezTo>
                    <a:pt x="47" y="10"/>
                    <a:pt x="46" y="9"/>
                    <a:pt x="46" y="9"/>
                  </a:cubicBezTo>
                  <a:cubicBezTo>
                    <a:pt x="46" y="9"/>
                    <a:pt x="46" y="9"/>
                    <a:pt x="46" y="9"/>
                  </a:cubicBezTo>
                  <a:cubicBezTo>
                    <a:pt x="46" y="9"/>
                    <a:pt x="46" y="9"/>
                    <a:pt x="46" y="9"/>
                  </a:cubicBezTo>
                  <a:cubicBezTo>
                    <a:pt x="46" y="9"/>
                    <a:pt x="46" y="9"/>
                    <a:pt x="46" y="9"/>
                  </a:cubicBezTo>
                  <a:cubicBezTo>
                    <a:pt x="46" y="8"/>
                    <a:pt x="46" y="8"/>
                    <a:pt x="46" y="8"/>
                  </a:cubicBezTo>
                  <a:cubicBezTo>
                    <a:pt x="46" y="8"/>
                    <a:pt x="46" y="8"/>
                    <a:pt x="46" y="8"/>
                  </a:cubicBezTo>
                  <a:cubicBezTo>
                    <a:pt x="46" y="8"/>
                    <a:pt x="46" y="8"/>
                    <a:pt x="46" y="8"/>
                  </a:cubicBezTo>
                  <a:cubicBezTo>
                    <a:pt x="46" y="8"/>
                    <a:pt x="46" y="8"/>
                    <a:pt x="47" y="8"/>
                  </a:cubicBezTo>
                  <a:cubicBezTo>
                    <a:pt x="47" y="8"/>
                    <a:pt x="47" y="9"/>
                    <a:pt x="47" y="9"/>
                  </a:cubicBezTo>
                  <a:cubicBezTo>
                    <a:pt x="47" y="9"/>
                    <a:pt x="47" y="9"/>
                    <a:pt x="47" y="9"/>
                  </a:cubicBezTo>
                  <a:cubicBezTo>
                    <a:pt x="47" y="9"/>
                    <a:pt x="47" y="9"/>
                    <a:pt x="47" y="9"/>
                  </a:cubicBezTo>
                  <a:cubicBezTo>
                    <a:pt x="47" y="9"/>
                    <a:pt x="47" y="9"/>
                    <a:pt x="47" y="9"/>
                  </a:cubicBezTo>
                  <a:cubicBezTo>
                    <a:pt x="47" y="9"/>
                    <a:pt x="47" y="9"/>
                    <a:pt x="47" y="9"/>
                  </a:cubicBezTo>
                  <a:cubicBezTo>
                    <a:pt x="47" y="9"/>
                    <a:pt x="47" y="9"/>
                    <a:pt x="48" y="9"/>
                  </a:cubicBezTo>
                  <a:cubicBezTo>
                    <a:pt x="48" y="9"/>
                    <a:pt x="48" y="9"/>
                    <a:pt x="48" y="9"/>
                  </a:cubicBezTo>
                  <a:cubicBezTo>
                    <a:pt x="48" y="9"/>
                    <a:pt x="48" y="9"/>
                    <a:pt x="48" y="10"/>
                  </a:cubicBezTo>
                  <a:cubicBezTo>
                    <a:pt x="48" y="10"/>
                    <a:pt x="48" y="10"/>
                    <a:pt x="48" y="10"/>
                  </a:cubicBezTo>
                  <a:cubicBezTo>
                    <a:pt x="48" y="10"/>
                    <a:pt x="48" y="10"/>
                    <a:pt x="48" y="10"/>
                  </a:cubicBezTo>
                  <a:cubicBezTo>
                    <a:pt x="47" y="10"/>
                    <a:pt x="47" y="10"/>
                    <a:pt x="47" y="10"/>
                  </a:cubicBezTo>
                  <a:cubicBezTo>
                    <a:pt x="47" y="10"/>
                    <a:pt x="47" y="10"/>
                    <a:pt x="47" y="10"/>
                  </a:cubicBezTo>
                  <a:cubicBezTo>
                    <a:pt x="47" y="10"/>
                    <a:pt x="47" y="10"/>
                    <a:pt x="47" y="10"/>
                  </a:cubicBezTo>
                  <a:cubicBezTo>
                    <a:pt x="47" y="10"/>
                    <a:pt x="47" y="10"/>
                    <a:pt x="47" y="10"/>
                  </a:cubicBezTo>
                  <a:cubicBezTo>
                    <a:pt x="47" y="10"/>
                    <a:pt x="47" y="10"/>
                    <a:pt x="47" y="10"/>
                  </a:cubicBezTo>
                  <a:cubicBezTo>
                    <a:pt x="47" y="10"/>
                    <a:pt x="47" y="10"/>
                    <a:pt x="47" y="10"/>
                  </a:cubicBezTo>
                  <a:cubicBezTo>
                    <a:pt x="47" y="10"/>
                    <a:pt x="47" y="11"/>
                    <a:pt x="47" y="11"/>
                  </a:cubicBezTo>
                  <a:cubicBezTo>
                    <a:pt x="47" y="11"/>
                    <a:pt x="47" y="11"/>
                    <a:pt x="47" y="11"/>
                  </a:cubicBezTo>
                  <a:cubicBezTo>
                    <a:pt x="47" y="11"/>
                    <a:pt x="47" y="11"/>
                    <a:pt x="47" y="11"/>
                  </a:cubicBezTo>
                  <a:cubicBezTo>
                    <a:pt x="48" y="11"/>
                    <a:pt x="48" y="11"/>
                    <a:pt x="48" y="11"/>
                  </a:cubicBezTo>
                  <a:cubicBezTo>
                    <a:pt x="48" y="11"/>
                    <a:pt x="48" y="11"/>
                    <a:pt x="48" y="11"/>
                  </a:cubicBezTo>
                  <a:cubicBezTo>
                    <a:pt x="48" y="11"/>
                    <a:pt x="48" y="12"/>
                    <a:pt x="48" y="12"/>
                  </a:cubicBezTo>
                  <a:cubicBezTo>
                    <a:pt x="48" y="12"/>
                    <a:pt x="48" y="12"/>
                    <a:pt x="48" y="12"/>
                  </a:cubicBezTo>
                  <a:cubicBezTo>
                    <a:pt x="48" y="12"/>
                    <a:pt x="48" y="12"/>
                    <a:pt x="48" y="12"/>
                  </a:cubicBezTo>
                  <a:cubicBezTo>
                    <a:pt x="48" y="12"/>
                    <a:pt x="48" y="12"/>
                    <a:pt x="48" y="12"/>
                  </a:cubicBezTo>
                  <a:cubicBezTo>
                    <a:pt x="48" y="12"/>
                    <a:pt x="48" y="12"/>
                    <a:pt x="48" y="12"/>
                  </a:cubicBezTo>
                  <a:cubicBezTo>
                    <a:pt x="48" y="12"/>
                    <a:pt x="48" y="12"/>
                    <a:pt x="48" y="12"/>
                  </a:cubicBezTo>
                  <a:cubicBezTo>
                    <a:pt x="48" y="12"/>
                    <a:pt x="48" y="12"/>
                    <a:pt x="48"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49" y="12"/>
                    <a:pt x="49" y="12"/>
                  </a:cubicBezTo>
                  <a:cubicBezTo>
                    <a:pt x="49" y="12"/>
                    <a:pt x="50" y="12"/>
                    <a:pt x="50" y="12"/>
                  </a:cubicBezTo>
                  <a:cubicBezTo>
                    <a:pt x="50" y="12"/>
                    <a:pt x="50" y="12"/>
                    <a:pt x="50" y="12"/>
                  </a:cubicBezTo>
                  <a:cubicBezTo>
                    <a:pt x="50" y="12"/>
                    <a:pt x="50" y="12"/>
                    <a:pt x="50" y="12"/>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3"/>
                    <a:pt x="50" y="13"/>
                  </a:cubicBezTo>
                  <a:cubicBezTo>
                    <a:pt x="50" y="13"/>
                    <a:pt x="50" y="14"/>
                    <a:pt x="50" y="14"/>
                  </a:cubicBezTo>
                  <a:cubicBezTo>
                    <a:pt x="50" y="14"/>
                    <a:pt x="50" y="14"/>
                    <a:pt x="50" y="14"/>
                  </a:cubicBezTo>
                  <a:cubicBezTo>
                    <a:pt x="50" y="14"/>
                    <a:pt x="50" y="14"/>
                    <a:pt x="50" y="14"/>
                  </a:cubicBezTo>
                  <a:cubicBezTo>
                    <a:pt x="50" y="14"/>
                    <a:pt x="50" y="14"/>
                    <a:pt x="50" y="14"/>
                  </a:cubicBezTo>
                  <a:cubicBezTo>
                    <a:pt x="50" y="14"/>
                    <a:pt x="50" y="14"/>
                    <a:pt x="50" y="14"/>
                  </a:cubicBezTo>
                  <a:cubicBezTo>
                    <a:pt x="50" y="14"/>
                    <a:pt x="50" y="14"/>
                    <a:pt x="50" y="14"/>
                  </a:cubicBezTo>
                  <a:cubicBezTo>
                    <a:pt x="50" y="14"/>
                    <a:pt x="49" y="14"/>
                    <a:pt x="49" y="14"/>
                  </a:cubicBezTo>
                  <a:cubicBezTo>
                    <a:pt x="49" y="14"/>
                    <a:pt x="49" y="14"/>
                    <a:pt x="49" y="14"/>
                  </a:cubicBezTo>
                  <a:cubicBezTo>
                    <a:pt x="49" y="14"/>
                    <a:pt x="49" y="14"/>
                    <a:pt x="49" y="14"/>
                  </a:cubicBezTo>
                  <a:cubicBezTo>
                    <a:pt x="49" y="14"/>
                    <a:pt x="49" y="14"/>
                    <a:pt x="49" y="14"/>
                  </a:cubicBezTo>
                  <a:cubicBezTo>
                    <a:pt x="49" y="14"/>
                    <a:pt x="49" y="14"/>
                    <a:pt x="49" y="14"/>
                  </a:cubicBezTo>
                  <a:cubicBezTo>
                    <a:pt x="49" y="14"/>
                    <a:pt x="49" y="14"/>
                    <a:pt x="49" y="14"/>
                  </a:cubicBezTo>
                  <a:cubicBezTo>
                    <a:pt x="49" y="14"/>
                    <a:pt x="48" y="14"/>
                    <a:pt x="48" y="14"/>
                  </a:cubicBezTo>
                  <a:cubicBezTo>
                    <a:pt x="48" y="14"/>
                    <a:pt x="48" y="14"/>
                    <a:pt x="48" y="14"/>
                  </a:cubicBezTo>
                  <a:cubicBezTo>
                    <a:pt x="48" y="14"/>
                    <a:pt x="48" y="14"/>
                    <a:pt x="48" y="14"/>
                  </a:cubicBezTo>
                  <a:cubicBezTo>
                    <a:pt x="48" y="14"/>
                    <a:pt x="48" y="14"/>
                    <a:pt x="48" y="14"/>
                  </a:cubicBezTo>
                  <a:cubicBezTo>
                    <a:pt x="48" y="14"/>
                    <a:pt x="48" y="14"/>
                    <a:pt x="48" y="13"/>
                  </a:cubicBezTo>
                  <a:cubicBezTo>
                    <a:pt x="48" y="13"/>
                    <a:pt x="48" y="13"/>
                    <a:pt x="48" y="13"/>
                  </a:cubicBezTo>
                  <a:cubicBezTo>
                    <a:pt x="48" y="13"/>
                    <a:pt x="48" y="13"/>
                    <a:pt x="48" y="13"/>
                  </a:cubicBezTo>
                  <a:cubicBezTo>
                    <a:pt x="48" y="14"/>
                    <a:pt x="48" y="14"/>
                    <a:pt x="48" y="14"/>
                  </a:cubicBezTo>
                  <a:cubicBezTo>
                    <a:pt x="48" y="14"/>
                    <a:pt x="48" y="14"/>
                    <a:pt x="47" y="14"/>
                  </a:cubicBezTo>
                  <a:cubicBezTo>
                    <a:pt x="47" y="14"/>
                    <a:pt x="47" y="14"/>
                    <a:pt x="47" y="14"/>
                  </a:cubicBezTo>
                  <a:cubicBezTo>
                    <a:pt x="47" y="14"/>
                    <a:pt x="47" y="14"/>
                    <a:pt x="47" y="14"/>
                  </a:cubicBezTo>
                  <a:cubicBezTo>
                    <a:pt x="47" y="14"/>
                    <a:pt x="47" y="14"/>
                    <a:pt x="47" y="14"/>
                  </a:cubicBezTo>
                  <a:cubicBezTo>
                    <a:pt x="47" y="14"/>
                    <a:pt x="47" y="14"/>
                    <a:pt x="47" y="14"/>
                  </a:cubicBezTo>
                  <a:cubicBezTo>
                    <a:pt x="47" y="14"/>
                    <a:pt x="47" y="14"/>
                    <a:pt x="47" y="14"/>
                  </a:cubicBezTo>
                  <a:cubicBezTo>
                    <a:pt x="47" y="14"/>
                    <a:pt x="47" y="14"/>
                    <a:pt x="47" y="14"/>
                  </a:cubicBezTo>
                  <a:cubicBezTo>
                    <a:pt x="47" y="14"/>
                    <a:pt x="47" y="14"/>
                    <a:pt x="47" y="14"/>
                  </a:cubicBezTo>
                  <a:cubicBezTo>
                    <a:pt x="47" y="14"/>
                    <a:pt x="47" y="14"/>
                    <a:pt x="47" y="14"/>
                  </a:cubicBezTo>
                  <a:cubicBezTo>
                    <a:pt x="47" y="14"/>
                    <a:pt x="47" y="14"/>
                    <a:pt x="46" y="14"/>
                  </a:cubicBezTo>
                  <a:cubicBezTo>
                    <a:pt x="46" y="14"/>
                    <a:pt x="46" y="14"/>
                    <a:pt x="46" y="14"/>
                  </a:cubicBezTo>
                  <a:cubicBezTo>
                    <a:pt x="46" y="14"/>
                    <a:pt x="46" y="14"/>
                    <a:pt x="46" y="14"/>
                  </a:cubicBezTo>
                  <a:cubicBezTo>
                    <a:pt x="46" y="14"/>
                    <a:pt x="46" y="14"/>
                    <a:pt x="46" y="14"/>
                  </a:cubicBezTo>
                  <a:cubicBezTo>
                    <a:pt x="46" y="14"/>
                    <a:pt x="46" y="14"/>
                    <a:pt x="46" y="14"/>
                  </a:cubicBezTo>
                  <a:cubicBezTo>
                    <a:pt x="46" y="14"/>
                    <a:pt x="46" y="14"/>
                    <a:pt x="46" y="14"/>
                  </a:cubicBezTo>
                  <a:cubicBezTo>
                    <a:pt x="46" y="14"/>
                    <a:pt x="46" y="14"/>
                    <a:pt x="46" y="14"/>
                  </a:cubicBezTo>
                  <a:cubicBezTo>
                    <a:pt x="46" y="14"/>
                    <a:pt x="46" y="14"/>
                    <a:pt x="46" y="14"/>
                  </a:cubicBezTo>
                  <a:cubicBezTo>
                    <a:pt x="46" y="13"/>
                    <a:pt x="46" y="13"/>
                    <a:pt x="46" y="13"/>
                  </a:cubicBezTo>
                  <a:cubicBezTo>
                    <a:pt x="46" y="13"/>
                    <a:pt x="46" y="13"/>
                    <a:pt x="46" y="13"/>
                  </a:cubicBezTo>
                  <a:cubicBezTo>
                    <a:pt x="46" y="13"/>
                    <a:pt x="46" y="13"/>
                    <a:pt x="46" y="13"/>
                  </a:cubicBezTo>
                  <a:cubicBezTo>
                    <a:pt x="46" y="13"/>
                    <a:pt x="46" y="13"/>
                    <a:pt x="46" y="13"/>
                  </a:cubicBezTo>
                  <a:cubicBezTo>
                    <a:pt x="45" y="13"/>
                    <a:pt x="45" y="13"/>
                    <a:pt x="45" y="13"/>
                  </a:cubicBezTo>
                  <a:cubicBezTo>
                    <a:pt x="45" y="13"/>
                    <a:pt x="45" y="13"/>
                    <a:pt x="45" y="13"/>
                  </a:cubicBezTo>
                  <a:cubicBezTo>
                    <a:pt x="45" y="13"/>
                    <a:pt x="45" y="13"/>
                    <a:pt x="45" y="13"/>
                  </a:cubicBezTo>
                  <a:cubicBezTo>
                    <a:pt x="45" y="13"/>
                    <a:pt x="45" y="13"/>
                    <a:pt x="45" y="13"/>
                  </a:cubicBezTo>
                  <a:cubicBezTo>
                    <a:pt x="45" y="13"/>
                    <a:pt x="45" y="13"/>
                    <a:pt x="45" y="13"/>
                  </a:cubicBezTo>
                  <a:cubicBezTo>
                    <a:pt x="45" y="13"/>
                    <a:pt x="45" y="13"/>
                    <a:pt x="45" y="13"/>
                  </a:cubicBezTo>
                  <a:cubicBezTo>
                    <a:pt x="45" y="13"/>
                    <a:pt x="45" y="13"/>
                    <a:pt x="44" y="13"/>
                  </a:cubicBezTo>
                  <a:cubicBezTo>
                    <a:pt x="44" y="13"/>
                    <a:pt x="44" y="13"/>
                    <a:pt x="44" y="13"/>
                  </a:cubicBezTo>
                  <a:cubicBezTo>
                    <a:pt x="44" y="13"/>
                    <a:pt x="44" y="13"/>
                    <a:pt x="44" y="13"/>
                  </a:cubicBezTo>
                  <a:cubicBezTo>
                    <a:pt x="44" y="13"/>
                    <a:pt x="44" y="13"/>
                    <a:pt x="44" y="13"/>
                  </a:cubicBezTo>
                  <a:cubicBezTo>
                    <a:pt x="44" y="13"/>
                    <a:pt x="44" y="13"/>
                    <a:pt x="44" y="13"/>
                  </a:cubicBezTo>
                  <a:cubicBezTo>
                    <a:pt x="44" y="13"/>
                    <a:pt x="44" y="13"/>
                    <a:pt x="44" y="13"/>
                  </a:cubicBezTo>
                  <a:cubicBezTo>
                    <a:pt x="44" y="13"/>
                    <a:pt x="44" y="13"/>
                    <a:pt x="44" y="13"/>
                  </a:cubicBezTo>
                  <a:cubicBezTo>
                    <a:pt x="44" y="13"/>
                    <a:pt x="44" y="13"/>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4" y="12"/>
                    <a:pt x="44" y="12"/>
                  </a:cubicBezTo>
                  <a:cubicBezTo>
                    <a:pt x="44" y="12"/>
                    <a:pt x="43" y="12"/>
                    <a:pt x="43" y="12"/>
                  </a:cubicBezTo>
                  <a:cubicBezTo>
                    <a:pt x="43" y="12"/>
                    <a:pt x="43" y="12"/>
                    <a:pt x="43" y="12"/>
                  </a:cubicBezTo>
                  <a:cubicBezTo>
                    <a:pt x="43" y="12"/>
                    <a:pt x="43" y="12"/>
                    <a:pt x="43" y="11"/>
                  </a:cubicBezTo>
                  <a:cubicBezTo>
                    <a:pt x="43" y="11"/>
                    <a:pt x="43" y="11"/>
                    <a:pt x="43" y="11"/>
                  </a:cubicBezTo>
                  <a:cubicBezTo>
                    <a:pt x="43" y="11"/>
                    <a:pt x="43" y="11"/>
                    <a:pt x="43" y="11"/>
                  </a:cubicBezTo>
                  <a:cubicBezTo>
                    <a:pt x="43" y="11"/>
                    <a:pt x="43" y="11"/>
                    <a:pt x="43" y="12"/>
                  </a:cubicBezTo>
                  <a:cubicBezTo>
                    <a:pt x="42" y="12"/>
                    <a:pt x="42" y="12"/>
                    <a:pt x="42" y="12"/>
                  </a:cubicBezTo>
                  <a:cubicBezTo>
                    <a:pt x="42" y="12"/>
                    <a:pt x="42" y="12"/>
                    <a:pt x="42" y="12"/>
                  </a:cubicBezTo>
                  <a:cubicBezTo>
                    <a:pt x="42" y="12"/>
                    <a:pt x="42" y="12"/>
                    <a:pt x="42" y="12"/>
                  </a:cubicBezTo>
                  <a:cubicBezTo>
                    <a:pt x="42" y="12"/>
                    <a:pt x="42" y="12"/>
                    <a:pt x="42" y="12"/>
                  </a:cubicBezTo>
                  <a:cubicBezTo>
                    <a:pt x="41" y="12"/>
                    <a:pt x="41" y="12"/>
                    <a:pt x="41" y="12"/>
                  </a:cubicBezTo>
                  <a:cubicBezTo>
                    <a:pt x="41" y="12"/>
                    <a:pt x="41" y="12"/>
                    <a:pt x="41" y="12"/>
                  </a:cubicBezTo>
                  <a:cubicBezTo>
                    <a:pt x="41" y="12"/>
                    <a:pt x="41"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40" y="12"/>
                    <a:pt x="40" y="12"/>
                  </a:cubicBezTo>
                  <a:cubicBezTo>
                    <a:pt x="40" y="12"/>
                    <a:pt x="39" y="12"/>
                    <a:pt x="39" y="12"/>
                  </a:cubicBezTo>
                  <a:cubicBezTo>
                    <a:pt x="39" y="12"/>
                    <a:pt x="39" y="12"/>
                    <a:pt x="39" y="12"/>
                  </a:cubicBezTo>
                  <a:cubicBezTo>
                    <a:pt x="39" y="12"/>
                    <a:pt x="39" y="12"/>
                    <a:pt x="39" y="12"/>
                  </a:cubicBezTo>
                  <a:cubicBezTo>
                    <a:pt x="39" y="12"/>
                    <a:pt x="39" y="12"/>
                    <a:pt x="39" y="12"/>
                  </a:cubicBezTo>
                  <a:cubicBezTo>
                    <a:pt x="39" y="12"/>
                    <a:pt x="39" y="12"/>
                    <a:pt x="39" y="12"/>
                  </a:cubicBezTo>
                  <a:cubicBezTo>
                    <a:pt x="39" y="12"/>
                    <a:pt x="39" y="12"/>
                    <a:pt x="39" y="12"/>
                  </a:cubicBezTo>
                  <a:cubicBezTo>
                    <a:pt x="39" y="12"/>
                    <a:pt x="39" y="12"/>
                    <a:pt x="39" y="12"/>
                  </a:cubicBezTo>
                  <a:cubicBezTo>
                    <a:pt x="39" y="12"/>
                    <a:pt x="38" y="12"/>
                    <a:pt x="38" y="12"/>
                  </a:cubicBezTo>
                  <a:cubicBezTo>
                    <a:pt x="38" y="12"/>
                    <a:pt x="38" y="12"/>
                    <a:pt x="38" y="12"/>
                  </a:cubicBezTo>
                  <a:cubicBezTo>
                    <a:pt x="38" y="12"/>
                    <a:pt x="38" y="12"/>
                    <a:pt x="38" y="13"/>
                  </a:cubicBezTo>
                  <a:cubicBezTo>
                    <a:pt x="38" y="13"/>
                    <a:pt x="38" y="13"/>
                    <a:pt x="38" y="13"/>
                  </a:cubicBezTo>
                  <a:cubicBezTo>
                    <a:pt x="38" y="13"/>
                    <a:pt x="38" y="13"/>
                    <a:pt x="38" y="13"/>
                  </a:cubicBezTo>
                  <a:cubicBezTo>
                    <a:pt x="38" y="13"/>
                    <a:pt x="38" y="13"/>
                    <a:pt x="37" y="13"/>
                  </a:cubicBezTo>
                  <a:cubicBezTo>
                    <a:pt x="37" y="13"/>
                    <a:pt x="37" y="13"/>
                    <a:pt x="37" y="13"/>
                  </a:cubicBezTo>
                  <a:cubicBezTo>
                    <a:pt x="37" y="13"/>
                    <a:pt x="37" y="13"/>
                    <a:pt x="37" y="13"/>
                  </a:cubicBezTo>
                  <a:cubicBezTo>
                    <a:pt x="37" y="13"/>
                    <a:pt x="37" y="13"/>
                    <a:pt x="37" y="13"/>
                  </a:cubicBezTo>
                  <a:cubicBezTo>
                    <a:pt x="37" y="13"/>
                    <a:pt x="37" y="13"/>
                    <a:pt x="37" y="13"/>
                  </a:cubicBezTo>
                  <a:cubicBezTo>
                    <a:pt x="37" y="13"/>
                    <a:pt x="37" y="13"/>
                    <a:pt x="37" y="13"/>
                  </a:cubicBezTo>
                  <a:cubicBezTo>
                    <a:pt x="37" y="13"/>
                    <a:pt x="37" y="14"/>
                    <a:pt x="37" y="14"/>
                  </a:cubicBezTo>
                  <a:cubicBezTo>
                    <a:pt x="37" y="14"/>
                    <a:pt x="37" y="14"/>
                    <a:pt x="37" y="14"/>
                  </a:cubicBezTo>
                  <a:cubicBezTo>
                    <a:pt x="37" y="14"/>
                    <a:pt x="37" y="14"/>
                    <a:pt x="37" y="14"/>
                  </a:cubicBezTo>
                  <a:cubicBezTo>
                    <a:pt x="37" y="14"/>
                    <a:pt x="37" y="14"/>
                    <a:pt x="37" y="14"/>
                  </a:cubicBezTo>
                  <a:cubicBezTo>
                    <a:pt x="37" y="14"/>
                    <a:pt x="37" y="14"/>
                    <a:pt x="37" y="14"/>
                  </a:cubicBezTo>
                  <a:cubicBezTo>
                    <a:pt x="37" y="15"/>
                    <a:pt x="37" y="15"/>
                    <a:pt x="37" y="15"/>
                  </a:cubicBezTo>
                  <a:cubicBezTo>
                    <a:pt x="37" y="15"/>
                    <a:pt x="37" y="15"/>
                    <a:pt x="36" y="15"/>
                  </a:cubicBezTo>
                  <a:cubicBezTo>
                    <a:pt x="36" y="15"/>
                    <a:pt x="36" y="15"/>
                    <a:pt x="36" y="15"/>
                  </a:cubicBezTo>
                  <a:cubicBezTo>
                    <a:pt x="36" y="15"/>
                    <a:pt x="36" y="15"/>
                    <a:pt x="36" y="15"/>
                  </a:cubicBezTo>
                  <a:cubicBezTo>
                    <a:pt x="36" y="15"/>
                    <a:pt x="36" y="15"/>
                    <a:pt x="36" y="15"/>
                  </a:cubicBezTo>
                  <a:cubicBezTo>
                    <a:pt x="36" y="15"/>
                    <a:pt x="36" y="15"/>
                    <a:pt x="36" y="15"/>
                  </a:cubicBezTo>
                  <a:cubicBezTo>
                    <a:pt x="36" y="15"/>
                    <a:pt x="36" y="15"/>
                    <a:pt x="36" y="15"/>
                  </a:cubicBezTo>
                  <a:cubicBezTo>
                    <a:pt x="36" y="15"/>
                    <a:pt x="36" y="15"/>
                    <a:pt x="36" y="15"/>
                  </a:cubicBezTo>
                  <a:cubicBezTo>
                    <a:pt x="36" y="15"/>
                    <a:pt x="36" y="15"/>
                    <a:pt x="36" y="15"/>
                  </a:cubicBezTo>
                  <a:cubicBezTo>
                    <a:pt x="36" y="15"/>
                    <a:pt x="36" y="15"/>
                    <a:pt x="36" y="15"/>
                  </a:cubicBezTo>
                  <a:cubicBezTo>
                    <a:pt x="36" y="15"/>
                    <a:pt x="36" y="15"/>
                    <a:pt x="35" y="15"/>
                  </a:cubicBezTo>
                  <a:cubicBezTo>
                    <a:pt x="35" y="15"/>
                    <a:pt x="35" y="15"/>
                    <a:pt x="35" y="15"/>
                  </a:cubicBezTo>
                  <a:cubicBezTo>
                    <a:pt x="35" y="16"/>
                    <a:pt x="35" y="16"/>
                    <a:pt x="35" y="16"/>
                  </a:cubicBezTo>
                  <a:cubicBezTo>
                    <a:pt x="35" y="16"/>
                    <a:pt x="35" y="16"/>
                    <a:pt x="35" y="16"/>
                  </a:cubicBezTo>
                  <a:cubicBezTo>
                    <a:pt x="35" y="16"/>
                    <a:pt x="35" y="16"/>
                    <a:pt x="35" y="16"/>
                  </a:cubicBezTo>
                  <a:cubicBezTo>
                    <a:pt x="35" y="16"/>
                    <a:pt x="35" y="16"/>
                    <a:pt x="35" y="16"/>
                  </a:cubicBezTo>
                  <a:cubicBezTo>
                    <a:pt x="35" y="16"/>
                    <a:pt x="35" y="16"/>
                    <a:pt x="35" y="16"/>
                  </a:cubicBezTo>
                  <a:cubicBezTo>
                    <a:pt x="35" y="17"/>
                    <a:pt x="35" y="17"/>
                    <a:pt x="35" y="17"/>
                  </a:cubicBezTo>
                  <a:cubicBezTo>
                    <a:pt x="35" y="17"/>
                    <a:pt x="35" y="17"/>
                    <a:pt x="35" y="17"/>
                  </a:cubicBezTo>
                  <a:cubicBezTo>
                    <a:pt x="35" y="17"/>
                    <a:pt x="35" y="17"/>
                    <a:pt x="35" y="17"/>
                  </a:cubicBezTo>
                  <a:cubicBezTo>
                    <a:pt x="34" y="17"/>
                    <a:pt x="34" y="17"/>
                    <a:pt x="34" y="17"/>
                  </a:cubicBezTo>
                  <a:cubicBezTo>
                    <a:pt x="34" y="18"/>
                    <a:pt x="34" y="18"/>
                    <a:pt x="34" y="18"/>
                  </a:cubicBezTo>
                  <a:cubicBezTo>
                    <a:pt x="34" y="18"/>
                    <a:pt x="34" y="18"/>
                    <a:pt x="34" y="18"/>
                  </a:cubicBezTo>
                  <a:cubicBezTo>
                    <a:pt x="34" y="18"/>
                    <a:pt x="34" y="18"/>
                    <a:pt x="34" y="18"/>
                  </a:cubicBezTo>
                  <a:cubicBezTo>
                    <a:pt x="34" y="18"/>
                    <a:pt x="34" y="18"/>
                    <a:pt x="34" y="18"/>
                  </a:cubicBezTo>
                  <a:cubicBezTo>
                    <a:pt x="34" y="18"/>
                    <a:pt x="34" y="18"/>
                    <a:pt x="34" y="18"/>
                  </a:cubicBezTo>
                  <a:cubicBezTo>
                    <a:pt x="34" y="19"/>
                    <a:pt x="34" y="19"/>
                    <a:pt x="34" y="19"/>
                  </a:cubicBezTo>
                  <a:cubicBezTo>
                    <a:pt x="34" y="19"/>
                    <a:pt x="34" y="19"/>
                    <a:pt x="34" y="19"/>
                  </a:cubicBezTo>
                  <a:cubicBezTo>
                    <a:pt x="34" y="19"/>
                    <a:pt x="34" y="19"/>
                    <a:pt x="34" y="19"/>
                  </a:cubicBezTo>
                  <a:cubicBezTo>
                    <a:pt x="34" y="19"/>
                    <a:pt x="34" y="19"/>
                    <a:pt x="34" y="19"/>
                  </a:cubicBezTo>
                  <a:cubicBezTo>
                    <a:pt x="34" y="19"/>
                    <a:pt x="34" y="20"/>
                    <a:pt x="34" y="20"/>
                  </a:cubicBezTo>
                  <a:cubicBezTo>
                    <a:pt x="34" y="20"/>
                    <a:pt x="34" y="20"/>
                    <a:pt x="34" y="20"/>
                  </a:cubicBezTo>
                  <a:cubicBezTo>
                    <a:pt x="34" y="20"/>
                    <a:pt x="34" y="20"/>
                    <a:pt x="34" y="20"/>
                  </a:cubicBezTo>
                  <a:cubicBezTo>
                    <a:pt x="34" y="20"/>
                    <a:pt x="34" y="20"/>
                    <a:pt x="34" y="20"/>
                  </a:cubicBezTo>
                  <a:cubicBezTo>
                    <a:pt x="34" y="20"/>
                    <a:pt x="34" y="20"/>
                    <a:pt x="34" y="20"/>
                  </a:cubicBezTo>
                  <a:cubicBezTo>
                    <a:pt x="34" y="20"/>
                    <a:pt x="34" y="20"/>
                    <a:pt x="35" y="20"/>
                  </a:cubicBezTo>
                  <a:cubicBezTo>
                    <a:pt x="35" y="20"/>
                    <a:pt x="35" y="20"/>
                    <a:pt x="35" y="20"/>
                  </a:cubicBezTo>
                  <a:cubicBezTo>
                    <a:pt x="35" y="20"/>
                    <a:pt x="35" y="20"/>
                    <a:pt x="35" y="20"/>
                  </a:cubicBezTo>
                  <a:cubicBezTo>
                    <a:pt x="35" y="20"/>
                    <a:pt x="35" y="20"/>
                    <a:pt x="35" y="20"/>
                  </a:cubicBezTo>
                  <a:cubicBezTo>
                    <a:pt x="35" y="21"/>
                    <a:pt x="35" y="21"/>
                    <a:pt x="35" y="21"/>
                  </a:cubicBezTo>
                  <a:cubicBezTo>
                    <a:pt x="35" y="21"/>
                    <a:pt x="34" y="21"/>
                    <a:pt x="34" y="21"/>
                  </a:cubicBezTo>
                  <a:cubicBezTo>
                    <a:pt x="34" y="21"/>
                    <a:pt x="34" y="21"/>
                    <a:pt x="34" y="22"/>
                  </a:cubicBezTo>
                  <a:cubicBezTo>
                    <a:pt x="34" y="22"/>
                    <a:pt x="34" y="22"/>
                    <a:pt x="34" y="22"/>
                  </a:cubicBezTo>
                  <a:cubicBezTo>
                    <a:pt x="34" y="22"/>
                    <a:pt x="34" y="22"/>
                    <a:pt x="34" y="22"/>
                  </a:cubicBezTo>
                  <a:cubicBezTo>
                    <a:pt x="34" y="22"/>
                    <a:pt x="34" y="22"/>
                    <a:pt x="34" y="22"/>
                  </a:cubicBezTo>
                  <a:cubicBezTo>
                    <a:pt x="34" y="22"/>
                    <a:pt x="34" y="22"/>
                    <a:pt x="34" y="22"/>
                  </a:cubicBezTo>
                  <a:cubicBezTo>
                    <a:pt x="34" y="22"/>
                    <a:pt x="34" y="22"/>
                    <a:pt x="34" y="22"/>
                  </a:cubicBezTo>
                  <a:cubicBezTo>
                    <a:pt x="34" y="22"/>
                    <a:pt x="34" y="22"/>
                    <a:pt x="34" y="22"/>
                  </a:cubicBezTo>
                  <a:cubicBezTo>
                    <a:pt x="34" y="22"/>
                    <a:pt x="34" y="22"/>
                    <a:pt x="35" y="22"/>
                  </a:cubicBezTo>
                  <a:cubicBezTo>
                    <a:pt x="35" y="22"/>
                    <a:pt x="35" y="22"/>
                    <a:pt x="35" y="23"/>
                  </a:cubicBezTo>
                  <a:cubicBezTo>
                    <a:pt x="35" y="23"/>
                    <a:pt x="35" y="23"/>
                    <a:pt x="35" y="23"/>
                  </a:cubicBezTo>
                  <a:cubicBezTo>
                    <a:pt x="35" y="23"/>
                    <a:pt x="35" y="23"/>
                    <a:pt x="35" y="23"/>
                  </a:cubicBezTo>
                  <a:cubicBezTo>
                    <a:pt x="35" y="23"/>
                    <a:pt x="35" y="23"/>
                    <a:pt x="35" y="23"/>
                  </a:cubicBezTo>
                  <a:cubicBezTo>
                    <a:pt x="35" y="23"/>
                    <a:pt x="35" y="23"/>
                    <a:pt x="35" y="23"/>
                  </a:cubicBezTo>
                  <a:cubicBezTo>
                    <a:pt x="35" y="23"/>
                    <a:pt x="35" y="23"/>
                    <a:pt x="35" y="23"/>
                  </a:cubicBezTo>
                  <a:cubicBezTo>
                    <a:pt x="35" y="23"/>
                    <a:pt x="36" y="23"/>
                    <a:pt x="36" y="24"/>
                  </a:cubicBezTo>
                  <a:cubicBezTo>
                    <a:pt x="36" y="24"/>
                    <a:pt x="36" y="24"/>
                    <a:pt x="36" y="24"/>
                  </a:cubicBezTo>
                  <a:cubicBezTo>
                    <a:pt x="36" y="24"/>
                    <a:pt x="36" y="25"/>
                    <a:pt x="36" y="25"/>
                  </a:cubicBezTo>
                  <a:cubicBezTo>
                    <a:pt x="36" y="25"/>
                    <a:pt x="36" y="25"/>
                    <a:pt x="36" y="25"/>
                  </a:cubicBezTo>
                  <a:cubicBezTo>
                    <a:pt x="36" y="25"/>
                    <a:pt x="36" y="25"/>
                    <a:pt x="36" y="25"/>
                  </a:cubicBezTo>
                  <a:cubicBezTo>
                    <a:pt x="36" y="25"/>
                    <a:pt x="36" y="25"/>
                    <a:pt x="36" y="25"/>
                  </a:cubicBezTo>
                  <a:cubicBezTo>
                    <a:pt x="36" y="25"/>
                    <a:pt x="36" y="25"/>
                    <a:pt x="36" y="25"/>
                  </a:cubicBezTo>
                  <a:cubicBezTo>
                    <a:pt x="36" y="25"/>
                    <a:pt x="36" y="25"/>
                    <a:pt x="36" y="25"/>
                  </a:cubicBezTo>
                  <a:cubicBezTo>
                    <a:pt x="37" y="25"/>
                    <a:pt x="37" y="25"/>
                    <a:pt x="37" y="25"/>
                  </a:cubicBezTo>
                  <a:cubicBezTo>
                    <a:pt x="37" y="25"/>
                    <a:pt x="37" y="25"/>
                    <a:pt x="37" y="25"/>
                  </a:cubicBezTo>
                  <a:cubicBezTo>
                    <a:pt x="37" y="25"/>
                    <a:pt x="37" y="26"/>
                    <a:pt x="37" y="26"/>
                  </a:cubicBezTo>
                  <a:cubicBezTo>
                    <a:pt x="37" y="26"/>
                    <a:pt x="37" y="26"/>
                    <a:pt x="38" y="26"/>
                  </a:cubicBezTo>
                  <a:cubicBezTo>
                    <a:pt x="38" y="26"/>
                    <a:pt x="38" y="26"/>
                    <a:pt x="38" y="26"/>
                  </a:cubicBezTo>
                  <a:cubicBezTo>
                    <a:pt x="38" y="26"/>
                    <a:pt x="38" y="26"/>
                    <a:pt x="38" y="26"/>
                  </a:cubicBezTo>
                  <a:cubicBezTo>
                    <a:pt x="38" y="26"/>
                    <a:pt x="38" y="26"/>
                    <a:pt x="38" y="26"/>
                  </a:cubicBezTo>
                  <a:cubicBezTo>
                    <a:pt x="38" y="26"/>
                    <a:pt x="38" y="26"/>
                    <a:pt x="38" y="26"/>
                  </a:cubicBezTo>
                  <a:cubicBezTo>
                    <a:pt x="38" y="26"/>
                    <a:pt x="38" y="26"/>
                    <a:pt x="38" y="26"/>
                  </a:cubicBezTo>
                  <a:cubicBezTo>
                    <a:pt x="38" y="26"/>
                    <a:pt x="38" y="26"/>
                    <a:pt x="38" y="26"/>
                  </a:cubicBezTo>
                  <a:cubicBezTo>
                    <a:pt x="38" y="26"/>
                    <a:pt x="38" y="26"/>
                    <a:pt x="38" y="26"/>
                  </a:cubicBezTo>
                  <a:cubicBezTo>
                    <a:pt x="38" y="27"/>
                    <a:pt x="39" y="27"/>
                    <a:pt x="39" y="27"/>
                  </a:cubicBezTo>
                  <a:cubicBezTo>
                    <a:pt x="39" y="27"/>
                    <a:pt x="39" y="27"/>
                    <a:pt x="39" y="27"/>
                  </a:cubicBezTo>
                  <a:cubicBezTo>
                    <a:pt x="39" y="27"/>
                    <a:pt x="39" y="27"/>
                    <a:pt x="39" y="27"/>
                  </a:cubicBezTo>
                  <a:cubicBezTo>
                    <a:pt x="39" y="27"/>
                    <a:pt x="39" y="27"/>
                    <a:pt x="39" y="27"/>
                  </a:cubicBezTo>
                  <a:cubicBezTo>
                    <a:pt x="39" y="27"/>
                    <a:pt x="39" y="27"/>
                    <a:pt x="39" y="27"/>
                  </a:cubicBezTo>
                  <a:cubicBezTo>
                    <a:pt x="39" y="27"/>
                    <a:pt x="39" y="27"/>
                    <a:pt x="39" y="27"/>
                  </a:cubicBezTo>
                  <a:cubicBezTo>
                    <a:pt x="39" y="27"/>
                    <a:pt x="39" y="27"/>
                    <a:pt x="39" y="27"/>
                  </a:cubicBezTo>
                  <a:cubicBezTo>
                    <a:pt x="39" y="27"/>
                    <a:pt x="40" y="27"/>
                    <a:pt x="40" y="27"/>
                  </a:cubicBezTo>
                  <a:cubicBezTo>
                    <a:pt x="40" y="27"/>
                    <a:pt x="40" y="27"/>
                    <a:pt x="40" y="27"/>
                  </a:cubicBezTo>
                  <a:cubicBezTo>
                    <a:pt x="40" y="27"/>
                    <a:pt x="40" y="27"/>
                    <a:pt x="40" y="27"/>
                  </a:cubicBezTo>
                  <a:cubicBezTo>
                    <a:pt x="40" y="27"/>
                    <a:pt x="40" y="27"/>
                    <a:pt x="40" y="27"/>
                  </a:cubicBezTo>
                  <a:cubicBezTo>
                    <a:pt x="40" y="27"/>
                    <a:pt x="40" y="27"/>
                    <a:pt x="40" y="27"/>
                  </a:cubicBezTo>
                  <a:cubicBezTo>
                    <a:pt x="40" y="27"/>
                    <a:pt x="40" y="27"/>
                    <a:pt x="40" y="27"/>
                  </a:cubicBezTo>
                  <a:cubicBezTo>
                    <a:pt x="40" y="27"/>
                    <a:pt x="40" y="27"/>
                    <a:pt x="40" y="27"/>
                  </a:cubicBezTo>
                  <a:cubicBezTo>
                    <a:pt x="40" y="27"/>
                    <a:pt x="40" y="27"/>
                    <a:pt x="41" y="27"/>
                  </a:cubicBezTo>
                  <a:cubicBezTo>
                    <a:pt x="41" y="27"/>
                    <a:pt x="41" y="27"/>
                    <a:pt x="41" y="27"/>
                  </a:cubicBezTo>
                  <a:cubicBezTo>
                    <a:pt x="41" y="27"/>
                    <a:pt x="41" y="27"/>
                    <a:pt x="41" y="27"/>
                  </a:cubicBezTo>
                  <a:cubicBezTo>
                    <a:pt x="41" y="27"/>
                    <a:pt x="41" y="27"/>
                    <a:pt x="41" y="27"/>
                  </a:cubicBezTo>
                  <a:cubicBezTo>
                    <a:pt x="41" y="27"/>
                    <a:pt x="41" y="27"/>
                    <a:pt x="41" y="27"/>
                  </a:cubicBezTo>
                  <a:cubicBezTo>
                    <a:pt x="41" y="27"/>
                    <a:pt x="41" y="27"/>
                    <a:pt x="41" y="27"/>
                  </a:cubicBezTo>
                  <a:cubicBezTo>
                    <a:pt x="42" y="27"/>
                    <a:pt x="42" y="27"/>
                    <a:pt x="42" y="27"/>
                  </a:cubicBezTo>
                  <a:cubicBezTo>
                    <a:pt x="42" y="27"/>
                    <a:pt x="42" y="27"/>
                    <a:pt x="42" y="27"/>
                  </a:cubicBezTo>
                  <a:cubicBezTo>
                    <a:pt x="42" y="27"/>
                    <a:pt x="42" y="27"/>
                    <a:pt x="42" y="27"/>
                  </a:cubicBezTo>
                  <a:cubicBezTo>
                    <a:pt x="42" y="27"/>
                    <a:pt x="42" y="27"/>
                    <a:pt x="42" y="27"/>
                  </a:cubicBezTo>
                  <a:cubicBezTo>
                    <a:pt x="42" y="27"/>
                    <a:pt x="42" y="27"/>
                    <a:pt x="42" y="27"/>
                  </a:cubicBezTo>
                  <a:cubicBezTo>
                    <a:pt x="42" y="27"/>
                    <a:pt x="42" y="27"/>
                    <a:pt x="42" y="27"/>
                  </a:cubicBezTo>
                  <a:cubicBezTo>
                    <a:pt x="42" y="27"/>
                    <a:pt x="42" y="27"/>
                    <a:pt x="42" y="27"/>
                  </a:cubicBezTo>
                  <a:cubicBezTo>
                    <a:pt x="42" y="27"/>
                    <a:pt x="42" y="27"/>
                    <a:pt x="42" y="27"/>
                  </a:cubicBezTo>
                  <a:cubicBezTo>
                    <a:pt x="42" y="27"/>
                    <a:pt x="42" y="27"/>
                    <a:pt x="42" y="27"/>
                  </a:cubicBezTo>
                  <a:cubicBezTo>
                    <a:pt x="42" y="26"/>
                    <a:pt x="42" y="26"/>
                    <a:pt x="43" y="26"/>
                  </a:cubicBezTo>
                  <a:cubicBezTo>
                    <a:pt x="43" y="26"/>
                    <a:pt x="43" y="26"/>
                    <a:pt x="43" y="26"/>
                  </a:cubicBezTo>
                  <a:cubicBezTo>
                    <a:pt x="43" y="26"/>
                    <a:pt x="43" y="26"/>
                    <a:pt x="43" y="26"/>
                  </a:cubicBezTo>
                  <a:cubicBezTo>
                    <a:pt x="43" y="26"/>
                    <a:pt x="43" y="26"/>
                    <a:pt x="43" y="26"/>
                  </a:cubicBezTo>
                  <a:cubicBezTo>
                    <a:pt x="43" y="26"/>
                    <a:pt x="43" y="26"/>
                    <a:pt x="43" y="26"/>
                  </a:cubicBezTo>
                  <a:cubicBezTo>
                    <a:pt x="44" y="26"/>
                    <a:pt x="44" y="26"/>
                    <a:pt x="44" y="26"/>
                  </a:cubicBezTo>
                  <a:cubicBezTo>
                    <a:pt x="44" y="26"/>
                    <a:pt x="44" y="26"/>
                    <a:pt x="44" y="26"/>
                  </a:cubicBezTo>
                  <a:cubicBezTo>
                    <a:pt x="44" y="26"/>
                    <a:pt x="44" y="26"/>
                    <a:pt x="44" y="26"/>
                  </a:cubicBezTo>
                  <a:cubicBezTo>
                    <a:pt x="45" y="26"/>
                    <a:pt x="45" y="26"/>
                    <a:pt x="45" y="26"/>
                  </a:cubicBezTo>
                  <a:cubicBezTo>
                    <a:pt x="45" y="26"/>
                    <a:pt x="45" y="26"/>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5" y="27"/>
                    <a:pt x="45" y="27"/>
                    <a:pt x="45" y="27"/>
                  </a:cubicBezTo>
                  <a:cubicBezTo>
                    <a:pt x="46" y="27"/>
                    <a:pt x="46" y="27"/>
                    <a:pt x="46" y="27"/>
                  </a:cubicBezTo>
                  <a:cubicBezTo>
                    <a:pt x="46" y="27"/>
                    <a:pt x="46" y="27"/>
                    <a:pt x="46" y="27"/>
                  </a:cubicBezTo>
                  <a:cubicBezTo>
                    <a:pt x="46" y="27"/>
                    <a:pt x="46" y="27"/>
                    <a:pt x="46" y="27"/>
                  </a:cubicBezTo>
                  <a:cubicBezTo>
                    <a:pt x="46" y="27"/>
                    <a:pt x="47" y="28"/>
                    <a:pt x="47" y="28"/>
                  </a:cubicBezTo>
                  <a:cubicBezTo>
                    <a:pt x="47" y="28"/>
                    <a:pt x="46" y="28"/>
                    <a:pt x="46" y="28"/>
                  </a:cubicBezTo>
                  <a:cubicBezTo>
                    <a:pt x="46" y="28"/>
                    <a:pt x="46" y="28"/>
                    <a:pt x="46" y="28"/>
                  </a:cubicBezTo>
                  <a:cubicBezTo>
                    <a:pt x="46" y="28"/>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29"/>
                    <a:pt x="46" y="29"/>
                  </a:cubicBezTo>
                  <a:cubicBezTo>
                    <a:pt x="46" y="29"/>
                    <a:pt x="46" y="30"/>
                    <a:pt x="46" y="30"/>
                  </a:cubicBezTo>
                  <a:cubicBezTo>
                    <a:pt x="46" y="30"/>
                    <a:pt x="46" y="30"/>
                    <a:pt x="46" y="30"/>
                  </a:cubicBezTo>
                  <a:cubicBezTo>
                    <a:pt x="46" y="30"/>
                    <a:pt x="46" y="30"/>
                    <a:pt x="46" y="30"/>
                  </a:cubicBezTo>
                  <a:cubicBezTo>
                    <a:pt x="46" y="30"/>
                    <a:pt x="47" y="30"/>
                    <a:pt x="47" y="30"/>
                  </a:cubicBezTo>
                  <a:cubicBezTo>
                    <a:pt x="47" y="30"/>
                    <a:pt x="47" y="30"/>
                    <a:pt x="47" y="30"/>
                  </a:cubicBezTo>
                  <a:cubicBezTo>
                    <a:pt x="47" y="30"/>
                    <a:pt x="47" y="30"/>
                    <a:pt x="47" y="30"/>
                  </a:cubicBezTo>
                  <a:cubicBezTo>
                    <a:pt x="47" y="30"/>
                    <a:pt x="47" y="31"/>
                    <a:pt x="47" y="31"/>
                  </a:cubicBezTo>
                  <a:cubicBezTo>
                    <a:pt x="47" y="31"/>
                    <a:pt x="47" y="31"/>
                    <a:pt x="47" y="31"/>
                  </a:cubicBezTo>
                  <a:cubicBezTo>
                    <a:pt x="47" y="31"/>
                    <a:pt x="47" y="31"/>
                    <a:pt x="47" y="31"/>
                  </a:cubicBezTo>
                  <a:cubicBezTo>
                    <a:pt x="47" y="31"/>
                    <a:pt x="47" y="31"/>
                    <a:pt x="47" y="31"/>
                  </a:cubicBezTo>
                  <a:cubicBezTo>
                    <a:pt x="47" y="31"/>
                    <a:pt x="47" y="31"/>
                    <a:pt x="47" y="31"/>
                  </a:cubicBezTo>
                  <a:cubicBezTo>
                    <a:pt x="47" y="32"/>
                    <a:pt x="47"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2"/>
                    <a:pt x="48" y="32"/>
                    <a:pt x="48" y="32"/>
                  </a:cubicBezTo>
                  <a:cubicBezTo>
                    <a:pt x="48" y="33"/>
                    <a:pt x="48" y="33"/>
                    <a:pt x="48" y="33"/>
                  </a:cubicBezTo>
                  <a:cubicBezTo>
                    <a:pt x="48" y="33"/>
                    <a:pt x="48" y="33"/>
                    <a:pt x="48" y="33"/>
                  </a:cubicBezTo>
                  <a:cubicBezTo>
                    <a:pt x="48" y="33"/>
                    <a:pt x="48" y="34"/>
                    <a:pt x="48" y="34"/>
                  </a:cubicBezTo>
                  <a:cubicBezTo>
                    <a:pt x="48" y="34"/>
                    <a:pt x="48" y="34"/>
                    <a:pt x="48" y="34"/>
                  </a:cubicBezTo>
                  <a:cubicBezTo>
                    <a:pt x="48" y="34"/>
                    <a:pt x="48" y="34"/>
                    <a:pt x="48" y="34"/>
                  </a:cubicBezTo>
                  <a:cubicBezTo>
                    <a:pt x="48" y="34"/>
                    <a:pt x="48" y="34"/>
                    <a:pt x="48" y="34"/>
                  </a:cubicBezTo>
                  <a:cubicBezTo>
                    <a:pt x="48" y="34"/>
                    <a:pt x="48" y="34"/>
                    <a:pt x="48" y="34"/>
                  </a:cubicBezTo>
                  <a:cubicBezTo>
                    <a:pt x="48" y="34"/>
                    <a:pt x="48" y="35"/>
                    <a:pt x="48" y="35"/>
                  </a:cubicBezTo>
                  <a:cubicBezTo>
                    <a:pt x="48" y="35"/>
                    <a:pt x="48" y="35"/>
                    <a:pt x="48" y="35"/>
                  </a:cubicBezTo>
                  <a:cubicBezTo>
                    <a:pt x="48" y="35"/>
                    <a:pt x="48" y="35"/>
                    <a:pt x="48" y="35"/>
                  </a:cubicBezTo>
                  <a:cubicBezTo>
                    <a:pt x="48" y="35"/>
                    <a:pt x="48" y="35"/>
                    <a:pt x="48" y="35"/>
                  </a:cubicBezTo>
                  <a:cubicBezTo>
                    <a:pt x="48" y="35"/>
                    <a:pt x="48" y="35"/>
                    <a:pt x="48" y="35"/>
                  </a:cubicBezTo>
                  <a:cubicBezTo>
                    <a:pt x="47" y="35"/>
                    <a:pt x="47" y="35"/>
                    <a:pt x="47" y="35"/>
                  </a:cubicBezTo>
                  <a:cubicBezTo>
                    <a:pt x="47" y="35"/>
                    <a:pt x="47" y="35"/>
                    <a:pt x="47" y="36"/>
                  </a:cubicBezTo>
                  <a:cubicBezTo>
                    <a:pt x="47" y="36"/>
                    <a:pt x="47" y="36"/>
                    <a:pt x="47" y="36"/>
                  </a:cubicBezTo>
                  <a:cubicBezTo>
                    <a:pt x="47" y="36"/>
                    <a:pt x="47" y="36"/>
                    <a:pt x="47" y="36"/>
                  </a:cubicBezTo>
                  <a:cubicBezTo>
                    <a:pt x="47" y="36"/>
                    <a:pt x="47" y="36"/>
                    <a:pt x="47" y="36"/>
                  </a:cubicBezTo>
                  <a:cubicBezTo>
                    <a:pt x="47" y="37"/>
                    <a:pt x="47" y="37"/>
                    <a:pt x="47" y="37"/>
                  </a:cubicBezTo>
                  <a:cubicBezTo>
                    <a:pt x="47" y="37"/>
                    <a:pt x="47" y="37"/>
                    <a:pt x="47" y="37"/>
                  </a:cubicBezTo>
                  <a:cubicBezTo>
                    <a:pt x="47" y="37"/>
                    <a:pt x="47" y="37"/>
                    <a:pt x="47" y="37"/>
                  </a:cubicBezTo>
                  <a:cubicBezTo>
                    <a:pt x="47" y="37"/>
                    <a:pt x="47" y="37"/>
                    <a:pt x="47" y="37"/>
                  </a:cubicBezTo>
                  <a:cubicBezTo>
                    <a:pt x="47" y="37"/>
                    <a:pt x="47" y="37"/>
                    <a:pt x="47" y="37"/>
                  </a:cubicBezTo>
                  <a:cubicBezTo>
                    <a:pt x="47" y="37"/>
                    <a:pt x="47" y="37"/>
                    <a:pt x="47" y="37"/>
                  </a:cubicBezTo>
                  <a:cubicBezTo>
                    <a:pt x="47" y="37"/>
                    <a:pt x="47" y="37"/>
                    <a:pt x="47" y="37"/>
                  </a:cubicBezTo>
                  <a:cubicBezTo>
                    <a:pt x="46" y="37"/>
                    <a:pt x="46" y="37"/>
                    <a:pt x="46" y="37"/>
                  </a:cubicBezTo>
                  <a:cubicBezTo>
                    <a:pt x="46" y="37"/>
                    <a:pt x="46" y="37"/>
                    <a:pt x="46" y="37"/>
                  </a:cubicBezTo>
                  <a:cubicBezTo>
                    <a:pt x="46" y="37"/>
                    <a:pt x="46" y="37"/>
                    <a:pt x="46" y="37"/>
                  </a:cubicBezTo>
                  <a:cubicBezTo>
                    <a:pt x="46" y="37"/>
                    <a:pt x="46" y="37"/>
                    <a:pt x="46" y="37"/>
                  </a:cubicBezTo>
                  <a:cubicBezTo>
                    <a:pt x="46" y="40"/>
                    <a:pt x="46" y="40"/>
                    <a:pt x="46" y="40"/>
                  </a:cubicBezTo>
                  <a:cubicBezTo>
                    <a:pt x="46" y="40"/>
                    <a:pt x="46" y="40"/>
                    <a:pt x="46" y="40"/>
                  </a:cubicBezTo>
                  <a:cubicBezTo>
                    <a:pt x="46" y="40"/>
                    <a:pt x="46" y="40"/>
                    <a:pt x="46" y="40"/>
                  </a:cubicBezTo>
                  <a:cubicBezTo>
                    <a:pt x="46" y="40"/>
                    <a:pt x="46" y="40"/>
                    <a:pt x="46" y="40"/>
                  </a:cubicBezTo>
                  <a:cubicBezTo>
                    <a:pt x="46" y="40"/>
                    <a:pt x="46" y="40"/>
                    <a:pt x="46" y="40"/>
                  </a:cubicBezTo>
                  <a:cubicBezTo>
                    <a:pt x="46" y="40"/>
                    <a:pt x="46" y="40"/>
                    <a:pt x="46" y="40"/>
                  </a:cubicBezTo>
                  <a:cubicBezTo>
                    <a:pt x="46" y="40"/>
                    <a:pt x="46" y="40"/>
                    <a:pt x="46" y="40"/>
                  </a:cubicBezTo>
                  <a:cubicBezTo>
                    <a:pt x="46" y="40"/>
                    <a:pt x="47" y="40"/>
                    <a:pt x="47" y="40"/>
                  </a:cubicBezTo>
                  <a:cubicBezTo>
                    <a:pt x="47" y="40"/>
                    <a:pt x="47" y="40"/>
                    <a:pt x="47" y="40"/>
                  </a:cubicBezTo>
                  <a:cubicBezTo>
                    <a:pt x="47" y="40"/>
                    <a:pt x="47" y="40"/>
                    <a:pt x="47" y="40"/>
                  </a:cubicBezTo>
                  <a:cubicBezTo>
                    <a:pt x="47" y="40"/>
                    <a:pt x="47" y="40"/>
                    <a:pt x="47" y="40"/>
                  </a:cubicBezTo>
                  <a:cubicBezTo>
                    <a:pt x="47" y="40"/>
                    <a:pt x="47" y="40"/>
                    <a:pt x="47" y="40"/>
                  </a:cubicBezTo>
                  <a:cubicBezTo>
                    <a:pt x="47" y="40"/>
                    <a:pt x="47" y="40"/>
                    <a:pt x="47" y="40"/>
                  </a:cubicBezTo>
                  <a:cubicBezTo>
                    <a:pt x="47" y="40"/>
                    <a:pt x="47" y="41"/>
                    <a:pt x="47" y="41"/>
                  </a:cubicBezTo>
                  <a:cubicBezTo>
                    <a:pt x="47" y="41"/>
                    <a:pt x="47" y="41"/>
                    <a:pt x="47" y="41"/>
                  </a:cubicBezTo>
                  <a:cubicBezTo>
                    <a:pt x="47" y="41"/>
                    <a:pt x="47" y="41"/>
                    <a:pt x="47" y="41"/>
                  </a:cubicBezTo>
                  <a:cubicBezTo>
                    <a:pt x="46" y="41"/>
                    <a:pt x="46" y="41"/>
                    <a:pt x="46" y="41"/>
                  </a:cubicBezTo>
                  <a:cubicBezTo>
                    <a:pt x="46" y="43"/>
                    <a:pt x="46" y="43"/>
                    <a:pt x="46" y="43"/>
                  </a:cubicBezTo>
                  <a:cubicBezTo>
                    <a:pt x="47" y="43"/>
                    <a:pt x="47" y="43"/>
                    <a:pt x="47" y="43"/>
                  </a:cubicBezTo>
                  <a:cubicBezTo>
                    <a:pt x="47" y="43"/>
                    <a:pt x="47" y="43"/>
                    <a:pt x="47" y="44"/>
                  </a:cubicBezTo>
                  <a:cubicBezTo>
                    <a:pt x="47" y="44"/>
                    <a:pt x="47" y="44"/>
                    <a:pt x="47" y="44"/>
                  </a:cubicBezTo>
                  <a:cubicBezTo>
                    <a:pt x="47" y="44"/>
                    <a:pt x="47" y="44"/>
                    <a:pt x="47" y="44"/>
                  </a:cubicBezTo>
                  <a:cubicBezTo>
                    <a:pt x="47" y="44"/>
                    <a:pt x="47" y="45"/>
                    <a:pt x="47" y="45"/>
                  </a:cubicBezTo>
                  <a:cubicBezTo>
                    <a:pt x="47" y="45"/>
                    <a:pt x="47" y="45"/>
                    <a:pt x="46" y="45"/>
                  </a:cubicBezTo>
                  <a:cubicBezTo>
                    <a:pt x="46" y="45"/>
                    <a:pt x="46" y="45"/>
                    <a:pt x="46" y="45"/>
                  </a:cubicBezTo>
                  <a:cubicBezTo>
                    <a:pt x="46" y="45"/>
                    <a:pt x="46" y="45"/>
                    <a:pt x="46" y="45"/>
                  </a:cubicBezTo>
                  <a:cubicBezTo>
                    <a:pt x="46" y="45"/>
                    <a:pt x="46" y="45"/>
                    <a:pt x="46" y="45"/>
                  </a:cubicBezTo>
                  <a:cubicBezTo>
                    <a:pt x="46" y="45"/>
                    <a:pt x="46" y="45"/>
                    <a:pt x="46" y="46"/>
                  </a:cubicBezTo>
                  <a:cubicBezTo>
                    <a:pt x="46" y="46"/>
                    <a:pt x="46" y="46"/>
                    <a:pt x="46" y="46"/>
                  </a:cubicBezTo>
                  <a:cubicBezTo>
                    <a:pt x="46" y="46"/>
                    <a:pt x="46" y="46"/>
                    <a:pt x="46" y="46"/>
                  </a:cubicBezTo>
                  <a:cubicBezTo>
                    <a:pt x="46" y="46"/>
                    <a:pt x="47" y="46"/>
                    <a:pt x="47" y="46"/>
                  </a:cubicBezTo>
                  <a:cubicBezTo>
                    <a:pt x="47" y="46"/>
                    <a:pt x="47" y="46"/>
                    <a:pt x="47" y="46"/>
                  </a:cubicBezTo>
                  <a:cubicBezTo>
                    <a:pt x="47" y="46"/>
                    <a:pt x="47" y="46"/>
                    <a:pt x="47" y="46"/>
                  </a:cubicBezTo>
                  <a:cubicBezTo>
                    <a:pt x="47" y="46"/>
                    <a:pt x="48" y="46"/>
                    <a:pt x="48" y="46"/>
                  </a:cubicBezTo>
                  <a:cubicBezTo>
                    <a:pt x="48" y="46"/>
                    <a:pt x="48" y="46"/>
                    <a:pt x="49" y="45"/>
                  </a:cubicBezTo>
                  <a:cubicBezTo>
                    <a:pt x="49" y="45"/>
                    <a:pt x="49" y="45"/>
                    <a:pt x="49" y="45"/>
                  </a:cubicBezTo>
                  <a:cubicBezTo>
                    <a:pt x="49" y="45"/>
                    <a:pt x="49" y="45"/>
                    <a:pt x="49" y="45"/>
                  </a:cubicBezTo>
                  <a:cubicBezTo>
                    <a:pt x="49" y="45"/>
                    <a:pt x="49" y="45"/>
                    <a:pt x="49" y="45"/>
                  </a:cubicBezTo>
                  <a:cubicBezTo>
                    <a:pt x="49" y="45"/>
                    <a:pt x="49" y="45"/>
                    <a:pt x="49" y="45"/>
                  </a:cubicBezTo>
                  <a:cubicBezTo>
                    <a:pt x="49" y="45"/>
                    <a:pt x="49" y="45"/>
                    <a:pt x="49" y="45"/>
                  </a:cubicBezTo>
                  <a:cubicBezTo>
                    <a:pt x="49" y="45"/>
                    <a:pt x="49" y="45"/>
                    <a:pt x="50" y="45"/>
                  </a:cubicBezTo>
                  <a:cubicBezTo>
                    <a:pt x="50" y="45"/>
                    <a:pt x="50" y="45"/>
                    <a:pt x="50" y="45"/>
                  </a:cubicBezTo>
                  <a:cubicBezTo>
                    <a:pt x="50" y="45"/>
                    <a:pt x="50" y="45"/>
                    <a:pt x="50" y="45"/>
                  </a:cubicBezTo>
                  <a:cubicBezTo>
                    <a:pt x="50" y="44"/>
                    <a:pt x="50" y="44"/>
                    <a:pt x="50" y="44"/>
                  </a:cubicBezTo>
                  <a:cubicBezTo>
                    <a:pt x="50" y="44"/>
                    <a:pt x="50" y="44"/>
                    <a:pt x="51" y="44"/>
                  </a:cubicBezTo>
                  <a:cubicBezTo>
                    <a:pt x="51" y="44"/>
                    <a:pt x="51" y="44"/>
                    <a:pt x="51" y="44"/>
                  </a:cubicBezTo>
                  <a:cubicBezTo>
                    <a:pt x="51" y="44"/>
                    <a:pt x="51" y="44"/>
                    <a:pt x="51" y="44"/>
                  </a:cubicBezTo>
                  <a:cubicBezTo>
                    <a:pt x="51" y="44"/>
                    <a:pt x="51" y="44"/>
                    <a:pt x="51" y="44"/>
                  </a:cubicBezTo>
                  <a:cubicBezTo>
                    <a:pt x="51" y="44"/>
                    <a:pt x="51" y="44"/>
                    <a:pt x="51" y="44"/>
                  </a:cubicBezTo>
                  <a:cubicBezTo>
                    <a:pt x="52" y="44"/>
                    <a:pt x="52" y="43"/>
                    <a:pt x="52" y="43"/>
                  </a:cubicBezTo>
                  <a:cubicBezTo>
                    <a:pt x="52" y="43"/>
                    <a:pt x="52" y="43"/>
                    <a:pt x="52" y="43"/>
                  </a:cubicBezTo>
                  <a:cubicBezTo>
                    <a:pt x="52" y="43"/>
                    <a:pt x="52" y="43"/>
                    <a:pt x="52" y="43"/>
                  </a:cubicBezTo>
                  <a:cubicBezTo>
                    <a:pt x="52" y="43"/>
                    <a:pt x="52" y="43"/>
                    <a:pt x="52" y="43"/>
                  </a:cubicBezTo>
                  <a:cubicBezTo>
                    <a:pt x="52" y="42"/>
                    <a:pt x="52" y="42"/>
                    <a:pt x="52" y="42"/>
                  </a:cubicBezTo>
                  <a:cubicBezTo>
                    <a:pt x="52" y="42"/>
                    <a:pt x="51" y="42"/>
                    <a:pt x="51" y="42"/>
                  </a:cubicBezTo>
                  <a:cubicBezTo>
                    <a:pt x="51" y="42"/>
                    <a:pt x="51" y="42"/>
                    <a:pt x="52" y="42"/>
                  </a:cubicBezTo>
                  <a:cubicBezTo>
                    <a:pt x="52" y="42"/>
                    <a:pt x="52" y="42"/>
                    <a:pt x="52" y="42"/>
                  </a:cubicBezTo>
                  <a:cubicBezTo>
                    <a:pt x="52" y="42"/>
                    <a:pt x="52" y="42"/>
                    <a:pt x="52" y="42"/>
                  </a:cubicBezTo>
                  <a:cubicBezTo>
                    <a:pt x="52" y="42"/>
                    <a:pt x="52" y="42"/>
                    <a:pt x="52" y="42"/>
                  </a:cubicBezTo>
                  <a:cubicBezTo>
                    <a:pt x="52" y="42"/>
                    <a:pt x="52" y="42"/>
                    <a:pt x="52" y="42"/>
                  </a:cubicBezTo>
                  <a:cubicBezTo>
                    <a:pt x="52" y="42"/>
                    <a:pt x="52" y="42"/>
                    <a:pt x="52" y="42"/>
                  </a:cubicBezTo>
                  <a:cubicBezTo>
                    <a:pt x="52" y="42"/>
                    <a:pt x="52" y="42"/>
                    <a:pt x="52" y="42"/>
                  </a:cubicBezTo>
                  <a:cubicBezTo>
                    <a:pt x="52" y="42"/>
                    <a:pt x="52" y="42"/>
                    <a:pt x="52" y="42"/>
                  </a:cubicBezTo>
                  <a:cubicBezTo>
                    <a:pt x="52" y="41"/>
                    <a:pt x="52" y="41"/>
                    <a:pt x="52" y="41"/>
                  </a:cubicBezTo>
                  <a:cubicBezTo>
                    <a:pt x="52" y="41"/>
                    <a:pt x="52" y="41"/>
                    <a:pt x="52" y="41"/>
                  </a:cubicBezTo>
                  <a:cubicBezTo>
                    <a:pt x="52" y="41"/>
                    <a:pt x="52" y="41"/>
                    <a:pt x="52" y="41"/>
                  </a:cubicBezTo>
                  <a:cubicBezTo>
                    <a:pt x="52" y="41"/>
                    <a:pt x="52" y="41"/>
                    <a:pt x="52" y="41"/>
                  </a:cubicBezTo>
                  <a:cubicBezTo>
                    <a:pt x="52" y="41"/>
                    <a:pt x="52" y="41"/>
                    <a:pt x="52" y="41"/>
                  </a:cubicBezTo>
                  <a:cubicBezTo>
                    <a:pt x="52" y="41"/>
                    <a:pt x="53" y="41"/>
                    <a:pt x="53" y="41"/>
                  </a:cubicBezTo>
                  <a:cubicBezTo>
                    <a:pt x="53" y="41"/>
                    <a:pt x="53" y="40"/>
                    <a:pt x="53" y="40"/>
                  </a:cubicBezTo>
                  <a:cubicBezTo>
                    <a:pt x="53" y="40"/>
                    <a:pt x="53" y="40"/>
                    <a:pt x="53" y="40"/>
                  </a:cubicBezTo>
                  <a:cubicBezTo>
                    <a:pt x="53" y="40"/>
                    <a:pt x="53" y="40"/>
                    <a:pt x="53" y="40"/>
                  </a:cubicBezTo>
                  <a:cubicBezTo>
                    <a:pt x="53" y="40"/>
                    <a:pt x="53" y="40"/>
                    <a:pt x="53" y="40"/>
                  </a:cubicBezTo>
                  <a:cubicBezTo>
                    <a:pt x="53" y="40"/>
                    <a:pt x="53" y="40"/>
                    <a:pt x="53" y="40"/>
                  </a:cubicBezTo>
                  <a:cubicBezTo>
                    <a:pt x="53" y="39"/>
                    <a:pt x="53" y="39"/>
                    <a:pt x="53" y="39"/>
                  </a:cubicBezTo>
                  <a:cubicBezTo>
                    <a:pt x="53" y="39"/>
                    <a:pt x="53" y="39"/>
                    <a:pt x="53" y="39"/>
                  </a:cubicBezTo>
                  <a:cubicBezTo>
                    <a:pt x="53" y="39"/>
                    <a:pt x="53" y="39"/>
                    <a:pt x="53" y="39"/>
                  </a:cubicBezTo>
                  <a:cubicBezTo>
                    <a:pt x="53" y="39"/>
                    <a:pt x="53" y="39"/>
                    <a:pt x="53" y="39"/>
                  </a:cubicBezTo>
                  <a:cubicBezTo>
                    <a:pt x="53" y="39"/>
                    <a:pt x="54" y="39"/>
                    <a:pt x="54" y="39"/>
                  </a:cubicBezTo>
                  <a:cubicBezTo>
                    <a:pt x="54" y="39"/>
                    <a:pt x="54" y="38"/>
                    <a:pt x="54" y="38"/>
                  </a:cubicBezTo>
                  <a:cubicBezTo>
                    <a:pt x="54" y="38"/>
                    <a:pt x="54" y="38"/>
                    <a:pt x="54" y="38"/>
                  </a:cubicBezTo>
                  <a:cubicBezTo>
                    <a:pt x="54" y="38"/>
                    <a:pt x="54" y="38"/>
                    <a:pt x="54" y="38"/>
                  </a:cubicBezTo>
                  <a:cubicBezTo>
                    <a:pt x="54" y="38"/>
                    <a:pt x="54" y="38"/>
                    <a:pt x="54" y="38"/>
                  </a:cubicBezTo>
                  <a:cubicBezTo>
                    <a:pt x="54" y="37"/>
                    <a:pt x="54" y="37"/>
                    <a:pt x="55" y="37"/>
                  </a:cubicBezTo>
                  <a:cubicBezTo>
                    <a:pt x="55" y="37"/>
                    <a:pt x="55" y="37"/>
                    <a:pt x="55" y="37"/>
                  </a:cubicBezTo>
                  <a:cubicBezTo>
                    <a:pt x="55" y="37"/>
                    <a:pt x="55" y="37"/>
                    <a:pt x="55" y="37"/>
                  </a:cubicBezTo>
                  <a:cubicBezTo>
                    <a:pt x="55" y="36"/>
                    <a:pt x="55" y="36"/>
                    <a:pt x="55" y="36"/>
                  </a:cubicBezTo>
                  <a:cubicBezTo>
                    <a:pt x="55" y="36"/>
                    <a:pt x="55" y="36"/>
                    <a:pt x="55" y="36"/>
                  </a:cubicBezTo>
                  <a:cubicBezTo>
                    <a:pt x="55" y="36"/>
                    <a:pt x="55" y="35"/>
                    <a:pt x="55" y="35"/>
                  </a:cubicBezTo>
                  <a:cubicBezTo>
                    <a:pt x="55" y="35"/>
                    <a:pt x="55" y="35"/>
                    <a:pt x="55" y="35"/>
                  </a:cubicBezTo>
                  <a:cubicBezTo>
                    <a:pt x="55" y="35"/>
                    <a:pt x="55" y="34"/>
                    <a:pt x="55" y="34"/>
                  </a:cubicBezTo>
                  <a:cubicBezTo>
                    <a:pt x="55" y="34"/>
                    <a:pt x="55" y="34"/>
                    <a:pt x="55" y="34"/>
                  </a:cubicBezTo>
                  <a:cubicBezTo>
                    <a:pt x="55" y="34"/>
                    <a:pt x="55" y="34"/>
                    <a:pt x="55" y="34"/>
                  </a:cubicBezTo>
                  <a:cubicBezTo>
                    <a:pt x="55" y="34"/>
                    <a:pt x="55" y="34"/>
                    <a:pt x="55" y="34"/>
                  </a:cubicBezTo>
                  <a:cubicBezTo>
                    <a:pt x="55" y="34"/>
                    <a:pt x="55" y="34"/>
                    <a:pt x="55" y="34"/>
                  </a:cubicBezTo>
                  <a:cubicBezTo>
                    <a:pt x="55" y="34"/>
                    <a:pt x="55" y="34"/>
                    <a:pt x="55" y="34"/>
                  </a:cubicBezTo>
                  <a:cubicBezTo>
                    <a:pt x="56" y="34"/>
                    <a:pt x="56" y="34"/>
                    <a:pt x="56" y="34"/>
                  </a:cubicBezTo>
                  <a:cubicBezTo>
                    <a:pt x="56" y="34"/>
                    <a:pt x="56" y="34"/>
                    <a:pt x="56" y="34"/>
                  </a:cubicBezTo>
                  <a:cubicBezTo>
                    <a:pt x="56" y="34"/>
                    <a:pt x="56" y="33"/>
                    <a:pt x="56" y="33"/>
                  </a:cubicBezTo>
                  <a:cubicBezTo>
                    <a:pt x="56" y="32"/>
                    <a:pt x="56" y="32"/>
                    <a:pt x="56" y="32"/>
                  </a:cubicBezTo>
                  <a:cubicBezTo>
                    <a:pt x="56" y="31"/>
                    <a:pt x="56" y="31"/>
                    <a:pt x="56" y="31"/>
                  </a:cubicBezTo>
                  <a:cubicBezTo>
                    <a:pt x="56" y="31"/>
                    <a:pt x="56" y="31"/>
                    <a:pt x="56" y="31"/>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30"/>
                    <a:pt x="56" y="30"/>
                    <a:pt x="56" y="30"/>
                  </a:cubicBezTo>
                  <a:cubicBezTo>
                    <a:pt x="56" y="29"/>
                    <a:pt x="56" y="29"/>
                    <a:pt x="56" y="29"/>
                  </a:cubicBezTo>
                  <a:cubicBezTo>
                    <a:pt x="56" y="29"/>
                    <a:pt x="56" y="29"/>
                    <a:pt x="56" y="29"/>
                  </a:cubicBezTo>
                  <a:cubicBezTo>
                    <a:pt x="56" y="29"/>
                    <a:pt x="56" y="29"/>
                    <a:pt x="56" y="29"/>
                  </a:cubicBezTo>
                  <a:cubicBezTo>
                    <a:pt x="56" y="29"/>
                    <a:pt x="56" y="29"/>
                    <a:pt x="56" y="28"/>
                  </a:cubicBezTo>
                  <a:cubicBezTo>
                    <a:pt x="56" y="28"/>
                    <a:pt x="56" y="28"/>
                    <a:pt x="56" y="28"/>
                  </a:cubicBezTo>
                  <a:cubicBezTo>
                    <a:pt x="56" y="28"/>
                    <a:pt x="56" y="28"/>
                    <a:pt x="56" y="28"/>
                  </a:cubicBezTo>
                  <a:cubicBezTo>
                    <a:pt x="56" y="28"/>
                    <a:pt x="56" y="28"/>
                    <a:pt x="56" y="28"/>
                  </a:cubicBezTo>
                  <a:cubicBezTo>
                    <a:pt x="56" y="28"/>
                    <a:pt x="56" y="28"/>
                    <a:pt x="56" y="28"/>
                  </a:cubicBezTo>
                  <a:cubicBezTo>
                    <a:pt x="56" y="28"/>
                    <a:pt x="56" y="27"/>
                    <a:pt x="56" y="27"/>
                  </a:cubicBezTo>
                  <a:cubicBezTo>
                    <a:pt x="56" y="27"/>
                    <a:pt x="56" y="27"/>
                    <a:pt x="56" y="27"/>
                  </a:cubicBezTo>
                  <a:cubicBezTo>
                    <a:pt x="56" y="27"/>
                    <a:pt x="56" y="27"/>
                    <a:pt x="56" y="27"/>
                  </a:cubicBezTo>
                  <a:cubicBezTo>
                    <a:pt x="56" y="27"/>
                    <a:pt x="56" y="27"/>
                    <a:pt x="56" y="27"/>
                  </a:cubicBezTo>
                  <a:cubicBezTo>
                    <a:pt x="56" y="26"/>
                    <a:pt x="56" y="26"/>
                    <a:pt x="56" y="26"/>
                  </a:cubicBezTo>
                  <a:cubicBezTo>
                    <a:pt x="56" y="26"/>
                    <a:pt x="56" y="26"/>
                    <a:pt x="56" y="26"/>
                  </a:cubicBezTo>
                  <a:cubicBezTo>
                    <a:pt x="57" y="26"/>
                    <a:pt x="57" y="26"/>
                    <a:pt x="57" y="26"/>
                  </a:cubicBezTo>
                  <a:cubicBezTo>
                    <a:pt x="57" y="25"/>
                    <a:pt x="57" y="25"/>
                    <a:pt x="57" y="25"/>
                  </a:cubicBezTo>
                  <a:cubicBezTo>
                    <a:pt x="57" y="25"/>
                    <a:pt x="57" y="25"/>
                    <a:pt x="57" y="25"/>
                  </a:cubicBezTo>
                  <a:cubicBezTo>
                    <a:pt x="57" y="25"/>
                    <a:pt x="57" y="24"/>
                    <a:pt x="56" y="24"/>
                  </a:cubicBezTo>
                  <a:cubicBezTo>
                    <a:pt x="56" y="24"/>
                    <a:pt x="56" y="24"/>
                    <a:pt x="56" y="24"/>
                  </a:cubicBezTo>
                  <a:cubicBezTo>
                    <a:pt x="56" y="24"/>
                    <a:pt x="56" y="24"/>
                    <a:pt x="56" y="24"/>
                  </a:cubicBezTo>
                  <a:cubicBezTo>
                    <a:pt x="56" y="23"/>
                    <a:pt x="56" y="23"/>
                    <a:pt x="56" y="23"/>
                  </a:cubicBezTo>
                  <a:cubicBezTo>
                    <a:pt x="56" y="23"/>
                    <a:pt x="56" y="23"/>
                    <a:pt x="56" y="23"/>
                  </a:cubicBezTo>
                  <a:cubicBezTo>
                    <a:pt x="56" y="23"/>
                    <a:pt x="56" y="23"/>
                    <a:pt x="56" y="23"/>
                  </a:cubicBezTo>
                  <a:cubicBezTo>
                    <a:pt x="56" y="23"/>
                    <a:pt x="56" y="23"/>
                    <a:pt x="56" y="23"/>
                  </a:cubicBezTo>
                  <a:cubicBezTo>
                    <a:pt x="56" y="23"/>
                    <a:pt x="56" y="23"/>
                    <a:pt x="56" y="23"/>
                  </a:cubicBezTo>
                  <a:cubicBezTo>
                    <a:pt x="56" y="23"/>
                    <a:pt x="55" y="22"/>
                    <a:pt x="55" y="22"/>
                  </a:cubicBezTo>
                  <a:cubicBezTo>
                    <a:pt x="55" y="22"/>
                    <a:pt x="55" y="22"/>
                    <a:pt x="55" y="22"/>
                  </a:cubicBezTo>
                  <a:cubicBezTo>
                    <a:pt x="55" y="22"/>
                    <a:pt x="55" y="22"/>
                    <a:pt x="55" y="22"/>
                  </a:cubicBezTo>
                  <a:cubicBezTo>
                    <a:pt x="55" y="22"/>
                    <a:pt x="55" y="22"/>
                    <a:pt x="55" y="22"/>
                  </a:cubicBezTo>
                  <a:cubicBezTo>
                    <a:pt x="55" y="22"/>
                    <a:pt x="55" y="22"/>
                    <a:pt x="55" y="22"/>
                  </a:cubicBezTo>
                  <a:cubicBezTo>
                    <a:pt x="55" y="22"/>
                    <a:pt x="55" y="22"/>
                    <a:pt x="55" y="22"/>
                  </a:cubicBezTo>
                  <a:cubicBezTo>
                    <a:pt x="55" y="22"/>
                    <a:pt x="55" y="22"/>
                    <a:pt x="55" y="22"/>
                  </a:cubicBezTo>
                  <a:cubicBezTo>
                    <a:pt x="55" y="21"/>
                    <a:pt x="55" y="21"/>
                    <a:pt x="55" y="21"/>
                  </a:cubicBezTo>
                  <a:cubicBezTo>
                    <a:pt x="55" y="21"/>
                    <a:pt x="55" y="21"/>
                    <a:pt x="55" y="21"/>
                  </a:cubicBezTo>
                  <a:cubicBezTo>
                    <a:pt x="55" y="21"/>
                    <a:pt x="55" y="21"/>
                    <a:pt x="55" y="21"/>
                  </a:cubicBezTo>
                  <a:cubicBezTo>
                    <a:pt x="54" y="21"/>
                    <a:pt x="54" y="21"/>
                    <a:pt x="54" y="21"/>
                  </a:cubicBezTo>
                  <a:cubicBezTo>
                    <a:pt x="54" y="21"/>
                    <a:pt x="54" y="21"/>
                    <a:pt x="54" y="21"/>
                  </a:cubicBezTo>
                  <a:cubicBezTo>
                    <a:pt x="54" y="20"/>
                    <a:pt x="54" y="20"/>
                    <a:pt x="54" y="20"/>
                  </a:cubicBezTo>
                  <a:cubicBezTo>
                    <a:pt x="54" y="20"/>
                    <a:pt x="54" y="20"/>
                    <a:pt x="54" y="20"/>
                  </a:cubicBezTo>
                  <a:cubicBezTo>
                    <a:pt x="54" y="19"/>
                    <a:pt x="54" y="19"/>
                    <a:pt x="54" y="19"/>
                  </a:cubicBezTo>
                  <a:cubicBezTo>
                    <a:pt x="54" y="19"/>
                    <a:pt x="54" y="19"/>
                    <a:pt x="54" y="19"/>
                  </a:cubicBezTo>
                  <a:cubicBezTo>
                    <a:pt x="54" y="19"/>
                    <a:pt x="54" y="19"/>
                    <a:pt x="53" y="19"/>
                  </a:cubicBezTo>
                  <a:cubicBezTo>
                    <a:pt x="53" y="19"/>
                    <a:pt x="53" y="19"/>
                    <a:pt x="53" y="19"/>
                  </a:cubicBezTo>
                  <a:cubicBezTo>
                    <a:pt x="53" y="19"/>
                    <a:pt x="53" y="19"/>
                    <a:pt x="53" y="19"/>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8"/>
                    <a:pt x="52" y="17"/>
                  </a:cubicBezTo>
                  <a:cubicBezTo>
                    <a:pt x="52" y="17"/>
                    <a:pt x="52" y="17"/>
                    <a:pt x="52" y="17"/>
                  </a:cubicBezTo>
                  <a:cubicBezTo>
                    <a:pt x="52" y="16"/>
                    <a:pt x="52" y="16"/>
                    <a:pt x="52" y="16"/>
                  </a:cubicBezTo>
                  <a:cubicBezTo>
                    <a:pt x="52" y="16"/>
                    <a:pt x="51" y="16"/>
                    <a:pt x="51" y="15"/>
                  </a:cubicBezTo>
                  <a:cubicBezTo>
                    <a:pt x="51" y="15"/>
                    <a:pt x="51" y="15"/>
                    <a:pt x="51" y="15"/>
                  </a:cubicBezTo>
                  <a:cubicBezTo>
                    <a:pt x="51" y="15"/>
                    <a:pt x="51" y="15"/>
                    <a:pt x="51" y="15"/>
                  </a:cubicBezTo>
                  <a:cubicBezTo>
                    <a:pt x="52" y="15"/>
                    <a:pt x="52" y="15"/>
                    <a:pt x="52" y="16"/>
                  </a:cubicBezTo>
                  <a:cubicBezTo>
                    <a:pt x="52" y="16"/>
                    <a:pt x="52" y="16"/>
                    <a:pt x="52" y="16"/>
                  </a:cubicBezTo>
                  <a:cubicBezTo>
                    <a:pt x="52" y="16"/>
                    <a:pt x="52" y="16"/>
                    <a:pt x="52" y="16"/>
                  </a:cubicBezTo>
                  <a:cubicBezTo>
                    <a:pt x="52" y="16"/>
                    <a:pt x="52" y="16"/>
                    <a:pt x="52" y="16"/>
                  </a:cubicBezTo>
                  <a:cubicBezTo>
                    <a:pt x="52" y="16"/>
                    <a:pt x="52" y="16"/>
                    <a:pt x="52" y="16"/>
                  </a:cubicBezTo>
                  <a:cubicBezTo>
                    <a:pt x="52" y="16"/>
                    <a:pt x="52" y="16"/>
                    <a:pt x="52" y="16"/>
                  </a:cubicBezTo>
                  <a:cubicBezTo>
                    <a:pt x="52" y="16"/>
                    <a:pt x="52" y="16"/>
                    <a:pt x="52" y="16"/>
                  </a:cubicBezTo>
                  <a:cubicBezTo>
                    <a:pt x="52" y="16"/>
                    <a:pt x="52" y="16"/>
                    <a:pt x="52" y="16"/>
                  </a:cubicBezTo>
                  <a:cubicBezTo>
                    <a:pt x="52" y="16"/>
                    <a:pt x="52" y="16"/>
                    <a:pt x="52" y="16"/>
                  </a:cubicBezTo>
                  <a:cubicBezTo>
                    <a:pt x="52" y="17"/>
                    <a:pt x="52" y="17"/>
                    <a:pt x="52" y="17"/>
                  </a:cubicBezTo>
                  <a:cubicBezTo>
                    <a:pt x="52" y="17"/>
                    <a:pt x="52" y="17"/>
                    <a:pt x="52" y="17"/>
                  </a:cubicBezTo>
                  <a:cubicBezTo>
                    <a:pt x="52" y="17"/>
                    <a:pt x="52" y="17"/>
                    <a:pt x="52" y="17"/>
                  </a:cubicBezTo>
                  <a:cubicBezTo>
                    <a:pt x="52" y="17"/>
                    <a:pt x="52" y="17"/>
                    <a:pt x="52" y="17"/>
                  </a:cubicBezTo>
                  <a:cubicBezTo>
                    <a:pt x="52" y="17"/>
                    <a:pt x="52" y="17"/>
                    <a:pt x="52" y="17"/>
                  </a:cubicBezTo>
                  <a:cubicBezTo>
                    <a:pt x="52" y="17"/>
                    <a:pt x="52" y="17"/>
                    <a:pt x="52" y="17"/>
                  </a:cubicBezTo>
                  <a:cubicBezTo>
                    <a:pt x="52" y="17"/>
                    <a:pt x="53" y="17"/>
                    <a:pt x="53" y="17"/>
                  </a:cubicBezTo>
                  <a:cubicBezTo>
                    <a:pt x="53" y="17"/>
                    <a:pt x="53" y="17"/>
                    <a:pt x="53" y="17"/>
                  </a:cubicBezTo>
                  <a:cubicBezTo>
                    <a:pt x="53" y="17"/>
                    <a:pt x="53" y="17"/>
                    <a:pt x="53" y="18"/>
                  </a:cubicBezTo>
                  <a:cubicBezTo>
                    <a:pt x="53" y="18"/>
                    <a:pt x="53" y="18"/>
                    <a:pt x="53" y="18"/>
                  </a:cubicBezTo>
                  <a:cubicBezTo>
                    <a:pt x="53" y="18"/>
                    <a:pt x="53" y="18"/>
                    <a:pt x="53" y="18"/>
                  </a:cubicBezTo>
                  <a:cubicBezTo>
                    <a:pt x="53" y="18"/>
                    <a:pt x="53" y="18"/>
                    <a:pt x="53" y="18"/>
                  </a:cubicBezTo>
                  <a:cubicBezTo>
                    <a:pt x="53" y="18"/>
                    <a:pt x="53" y="18"/>
                    <a:pt x="53" y="18"/>
                  </a:cubicBezTo>
                  <a:cubicBezTo>
                    <a:pt x="53" y="18"/>
                    <a:pt x="53" y="19"/>
                    <a:pt x="54" y="19"/>
                  </a:cubicBezTo>
                  <a:cubicBezTo>
                    <a:pt x="54" y="19"/>
                    <a:pt x="54" y="19"/>
                    <a:pt x="54" y="19"/>
                  </a:cubicBezTo>
                  <a:cubicBezTo>
                    <a:pt x="54" y="19"/>
                    <a:pt x="54" y="19"/>
                    <a:pt x="54" y="19"/>
                  </a:cubicBezTo>
                  <a:cubicBezTo>
                    <a:pt x="54" y="19"/>
                    <a:pt x="54" y="19"/>
                    <a:pt x="54" y="19"/>
                  </a:cubicBezTo>
                  <a:cubicBezTo>
                    <a:pt x="54" y="19"/>
                    <a:pt x="54" y="19"/>
                    <a:pt x="54" y="19"/>
                  </a:cubicBezTo>
                  <a:cubicBezTo>
                    <a:pt x="54" y="19"/>
                    <a:pt x="54" y="19"/>
                    <a:pt x="54" y="19"/>
                  </a:cubicBezTo>
                  <a:cubicBezTo>
                    <a:pt x="54" y="19"/>
                    <a:pt x="54" y="19"/>
                    <a:pt x="54" y="19"/>
                  </a:cubicBezTo>
                  <a:cubicBezTo>
                    <a:pt x="54" y="19"/>
                    <a:pt x="54" y="19"/>
                    <a:pt x="54" y="19"/>
                  </a:cubicBezTo>
                  <a:cubicBezTo>
                    <a:pt x="54" y="19"/>
                    <a:pt x="54" y="19"/>
                    <a:pt x="54" y="19"/>
                  </a:cubicBezTo>
                  <a:cubicBezTo>
                    <a:pt x="54" y="19"/>
                    <a:pt x="54" y="19"/>
                    <a:pt x="54" y="20"/>
                  </a:cubicBezTo>
                  <a:cubicBezTo>
                    <a:pt x="54" y="20"/>
                    <a:pt x="54" y="20"/>
                    <a:pt x="54" y="20"/>
                  </a:cubicBezTo>
                  <a:cubicBezTo>
                    <a:pt x="54" y="20"/>
                    <a:pt x="54" y="20"/>
                    <a:pt x="54" y="20"/>
                  </a:cubicBezTo>
                  <a:cubicBezTo>
                    <a:pt x="54" y="20"/>
                    <a:pt x="54" y="20"/>
                    <a:pt x="54" y="20"/>
                  </a:cubicBezTo>
                  <a:cubicBezTo>
                    <a:pt x="54" y="20"/>
                    <a:pt x="54" y="20"/>
                    <a:pt x="54" y="20"/>
                  </a:cubicBezTo>
                  <a:cubicBezTo>
                    <a:pt x="54" y="20"/>
                    <a:pt x="54" y="20"/>
                    <a:pt x="55" y="20"/>
                  </a:cubicBezTo>
                  <a:cubicBezTo>
                    <a:pt x="55" y="20"/>
                    <a:pt x="55" y="20"/>
                    <a:pt x="55" y="20"/>
                  </a:cubicBezTo>
                  <a:cubicBezTo>
                    <a:pt x="55" y="20"/>
                    <a:pt x="55" y="20"/>
                    <a:pt x="55" y="20"/>
                  </a:cubicBezTo>
                  <a:cubicBezTo>
                    <a:pt x="55" y="21"/>
                    <a:pt x="55" y="21"/>
                    <a:pt x="55" y="21"/>
                  </a:cubicBezTo>
                  <a:cubicBezTo>
                    <a:pt x="55" y="21"/>
                    <a:pt x="55" y="21"/>
                    <a:pt x="55" y="21"/>
                  </a:cubicBezTo>
                  <a:cubicBezTo>
                    <a:pt x="55" y="21"/>
                    <a:pt x="55" y="21"/>
                    <a:pt x="55" y="21"/>
                  </a:cubicBezTo>
                  <a:cubicBezTo>
                    <a:pt x="55" y="21"/>
                    <a:pt x="55" y="21"/>
                    <a:pt x="55" y="22"/>
                  </a:cubicBezTo>
                  <a:cubicBezTo>
                    <a:pt x="55" y="22"/>
                    <a:pt x="55" y="22"/>
                    <a:pt x="56" y="22"/>
                  </a:cubicBezTo>
                  <a:cubicBezTo>
                    <a:pt x="56" y="22"/>
                    <a:pt x="56" y="22"/>
                    <a:pt x="56" y="22"/>
                  </a:cubicBezTo>
                  <a:cubicBezTo>
                    <a:pt x="56" y="22"/>
                    <a:pt x="56" y="22"/>
                    <a:pt x="56" y="22"/>
                  </a:cubicBezTo>
                  <a:cubicBezTo>
                    <a:pt x="56" y="21"/>
                    <a:pt x="55" y="20"/>
                    <a:pt x="55" y="20"/>
                  </a:cubicBezTo>
                  <a:cubicBezTo>
                    <a:pt x="55" y="19"/>
                    <a:pt x="55" y="19"/>
                    <a:pt x="55" y="19"/>
                  </a:cubicBezTo>
                  <a:close/>
                  <a:moveTo>
                    <a:pt x="39" y="3"/>
                  </a:moveTo>
                  <a:cubicBezTo>
                    <a:pt x="39" y="3"/>
                    <a:pt x="39" y="3"/>
                    <a:pt x="38" y="3"/>
                  </a:cubicBezTo>
                  <a:cubicBezTo>
                    <a:pt x="38" y="3"/>
                    <a:pt x="38" y="3"/>
                    <a:pt x="38" y="3"/>
                  </a:cubicBezTo>
                  <a:cubicBezTo>
                    <a:pt x="38" y="3"/>
                    <a:pt x="38" y="3"/>
                    <a:pt x="38" y="3"/>
                  </a:cubicBezTo>
                  <a:cubicBezTo>
                    <a:pt x="38" y="3"/>
                    <a:pt x="39" y="3"/>
                    <a:pt x="39" y="3"/>
                  </a:cubicBezTo>
                  <a:cubicBezTo>
                    <a:pt x="39" y="4"/>
                    <a:pt x="39" y="4"/>
                    <a:pt x="39" y="4"/>
                  </a:cubicBezTo>
                  <a:cubicBezTo>
                    <a:pt x="39" y="4"/>
                    <a:pt x="39" y="4"/>
                    <a:pt x="39" y="4"/>
                  </a:cubicBezTo>
                  <a:cubicBezTo>
                    <a:pt x="39" y="4"/>
                    <a:pt x="39" y="4"/>
                    <a:pt x="39" y="4"/>
                  </a:cubicBezTo>
                  <a:cubicBezTo>
                    <a:pt x="39" y="4"/>
                    <a:pt x="39" y="4"/>
                    <a:pt x="39" y="4"/>
                  </a:cubicBezTo>
                  <a:cubicBezTo>
                    <a:pt x="39" y="4"/>
                    <a:pt x="39" y="4"/>
                    <a:pt x="39" y="4"/>
                  </a:cubicBezTo>
                  <a:cubicBezTo>
                    <a:pt x="39" y="4"/>
                    <a:pt x="39" y="4"/>
                    <a:pt x="39" y="4"/>
                  </a:cubicBezTo>
                  <a:cubicBezTo>
                    <a:pt x="39" y="4"/>
                    <a:pt x="39" y="4"/>
                    <a:pt x="39" y="4"/>
                  </a:cubicBezTo>
                  <a:cubicBezTo>
                    <a:pt x="38" y="4"/>
                    <a:pt x="38" y="4"/>
                    <a:pt x="38" y="4"/>
                  </a:cubicBezTo>
                  <a:cubicBezTo>
                    <a:pt x="38" y="4"/>
                    <a:pt x="38" y="4"/>
                    <a:pt x="38" y="4"/>
                  </a:cubicBezTo>
                  <a:cubicBezTo>
                    <a:pt x="38" y="4"/>
                    <a:pt x="38" y="4"/>
                    <a:pt x="38" y="4"/>
                  </a:cubicBezTo>
                  <a:cubicBezTo>
                    <a:pt x="38" y="5"/>
                    <a:pt x="38" y="5"/>
                    <a:pt x="38" y="5"/>
                  </a:cubicBezTo>
                  <a:cubicBezTo>
                    <a:pt x="39" y="5"/>
                    <a:pt x="39" y="5"/>
                    <a:pt x="39" y="5"/>
                  </a:cubicBezTo>
                  <a:cubicBezTo>
                    <a:pt x="39" y="5"/>
                    <a:pt x="39" y="5"/>
                    <a:pt x="39" y="5"/>
                  </a:cubicBezTo>
                  <a:cubicBezTo>
                    <a:pt x="40" y="5"/>
                    <a:pt x="40" y="5"/>
                    <a:pt x="40" y="5"/>
                  </a:cubicBezTo>
                  <a:cubicBezTo>
                    <a:pt x="40" y="5"/>
                    <a:pt x="40" y="5"/>
                    <a:pt x="40" y="5"/>
                  </a:cubicBezTo>
                  <a:cubicBezTo>
                    <a:pt x="40" y="5"/>
                    <a:pt x="40" y="5"/>
                    <a:pt x="40" y="5"/>
                  </a:cubicBezTo>
                  <a:cubicBezTo>
                    <a:pt x="40" y="5"/>
                    <a:pt x="40" y="5"/>
                    <a:pt x="40" y="5"/>
                  </a:cubicBezTo>
                  <a:cubicBezTo>
                    <a:pt x="40" y="5"/>
                    <a:pt x="40" y="5"/>
                    <a:pt x="40" y="5"/>
                  </a:cubicBezTo>
                  <a:cubicBezTo>
                    <a:pt x="40" y="5"/>
                    <a:pt x="40" y="5"/>
                    <a:pt x="40" y="5"/>
                  </a:cubicBezTo>
                  <a:cubicBezTo>
                    <a:pt x="40" y="4"/>
                    <a:pt x="40" y="4"/>
                    <a:pt x="40" y="4"/>
                  </a:cubicBezTo>
                  <a:cubicBezTo>
                    <a:pt x="40" y="4"/>
                    <a:pt x="40" y="4"/>
                    <a:pt x="40" y="4"/>
                  </a:cubicBezTo>
                  <a:cubicBezTo>
                    <a:pt x="39" y="4"/>
                    <a:pt x="39" y="4"/>
                    <a:pt x="39" y="4"/>
                  </a:cubicBezTo>
                  <a:cubicBezTo>
                    <a:pt x="39" y="4"/>
                    <a:pt x="39" y="4"/>
                    <a:pt x="39" y="4"/>
                  </a:cubicBezTo>
                  <a:cubicBezTo>
                    <a:pt x="39" y="4"/>
                    <a:pt x="39" y="4"/>
                    <a:pt x="39" y="4"/>
                  </a:cubicBezTo>
                  <a:cubicBezTo>
                    <a:pt x="39" y="4"/>
                    <a:pt x="39" y="4"/>
                    <a:pt x="39" y="4"/>
                  </a:cubicBezTo>
                  <a:cubicBezTo>
                    <a:pt x="40" y="4"/>
                    <a:pt x="40" y="4"/>
                    <a:pt x="40" y="4"/>
                  </a:cubicBezTo>
                  <a:cubicBezTo>
                    <a:pt x="40" y="4"/>
                    <a:pt x="40" y="4"/>
                    <a:pt x="40" y="3"/>
                  </a:cubicBezTo>
                  <a:cubicBezTo>
                    <a:pt x="40" y="3"/>
                    <a:pt x="40" y="3"/>
                    <a:pt x="40" y="3"/>
                  </a:cubicBezTo>
                  <a:cubicBezTo>
                    <a:pt x="40" y="3"/>
                    <a:pt x="40" y="3"/>
                    <a:pt x="40" y="3"/>
                  </a:cubicBezTo>
                  <a:cubicBezTo>
                    <a:pt x="40" y="3"/>
                    <a:pt x="40" y="3"/>
                    <a:pt x="40" y="3"/>
                  </a:cubicBezTo>
                  <a:cubicBezTo>
                    <a:pt x="40" y="3"/>
                    <a:pt x="40" y="3"/>
                    <a:pt x="40" y="3"/>
                  </a:cubicBezTo>
                  <a:cubicBezTo>
                    <a:pt x="40" y="3"/>
                    <a:pt x="40" y="3"/>
                    <a:pt x="40" y="3"/>
                  </a:cubicBezTo>
                  <a:cubicBezTo>
                    <a:pt x="40" y="3"/>
                    <a:pt x="40" y="3"/>
                    <a:pt x="40" y="3"/>
                  </a:cubicBezTo>
                  <a:cubicBezTo>
                    <a:pt x="39" y="3"/>
                    <a:pt x="39" y="3"/>
                    <a:pt x="39" y="3"/>
                  </a:cubicBezTo>
                  <a:cubicBezTo>
                    <a:pt x="39" y="3"/>
                    <a:pt x="39" y="3"/>
                    <a:pt x="39" y="3"/>
                  </a:cubicBezTo>
                  <a:cubicBezTo>
                    <a:pt x="39" y="3"/>
                    <a:pt x="39" y="3"/>
                    <a:pt x="39" y="3"/>
                  </a:cubicBezTo>
                  <a:cubicBezTo>
                    <a:pt x="39" y="3"/>
                    <a:pt x="39" y="3"/>
                    <a:pt x="39" y="3"/>
                  </a:cubicBezTo>
                  <a:close/>
                  <a:moveTo>
                    <a:pt x="37" y="3"/>
                  </a:moveTo>
                  <a:cubicBezTo>
                    <a:pt x="37" y="3"/>
                    <a:pt x="37" y="3"/>
                    <a:pt x="37" y="3"/>
                  </a:cubicBezTo>
                  <a:cubicBezTo>
                    <a:pt x="37" y="3"/>
                    <a:pt x="37" y="3"/>
                    <a:pt x="37" y="3"/>
                  </a:cubicBezTo>
                  <a:cubicBezTo>
                    <a:pt x="37" y="3"/>
                    <a:pt x="37" y="3"/>
                    <a:pt x="37" y="3"/>
                  </a:cubicBezTo>
                  <a:cubicBezTo>
                    <a:pt x="37" y="3"/>
                    <a:pt x="37" y="3"/>
                    <a:pt x="37" y="3"/>
                  </a:cubicBezTo>
                  <a:cubicBezTo>
                    <a:pt x="37" y="3"/>
                    <a:pt x="37" y="3"/>
                    <a:pt x="37" y="3"/>
                  </a:cubicBezTo>
                  <a:cubicBezTo>
                    <a:pt x="36" y="3"/>
                    <a:pt x="36" y="3"/>
                    <a:pt x="36" y="3"/>
                  </a:cubicBezTo>
                  <a:cubicBezTo>
                    <a:pt x="36" y="3"/>
                    <a:pt x="36" y="3"/>
                    <a:pt x="36" y="3"/>
                  </a:cubicBezTo>
                  <a:cubicBezTo>
                    <a:pt x="36" y="3"/>
                    <a:pt x="36" y="3"/>
                    <a:pt x="36" y="3"/>
                  </a:cubicBezTo>
                  <a:cubicBezTo>
                    <a:pt x="36" y="3"/>
                    <a:pt x="36" y="3"/>
                    <a:pt x="36" y="3"/>
                  </a:cubicBezTo>
                  <a:cubicBezTo>
                    <a:pt x="36" y="3"/>
                    <a:pt x="36" y="3"/>
                    <a:pt x="36" y="3"/>
                  </a:cubicBezTo>
                  <a:cubicBezTo>
                    <a:pt x="36" y="3"/>
                    <a:pt x="36" y="3"/>
                    <a:pt x="36" y="3"/>
                  </a:cubicBezTo>
                  <a:cubicBezTo>
                    <a:pt x="36" y="3"/>
                    <a:pt x="36" y="3"/>
                    <a:pt x="36" y="3"/>
                  </a:cubicBezTo>
                  <a:cubicBezTo>
                    <a:pt x="36" y="3"/>
                    <a:pt x="36" y="3"/>
                    <a:pt x="36" y="3"/>
                  </a:cubicBezTo>
                  <a:cubicBezTo>
                    <a:pt x="36" y="3"/>
                    <a:pt x="36" y="3"/>
                    <a:pt x="36" y="3"/>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6" y="4"/>
                  </a:cubicBezTo>
                  <a:cubicBezTo>
                    <a:pt x="36" y="4"/>
                    <a:pt x="36" y="4"/>
                    <a:pt x="37" y="5"/>
                  </a:cubicBezTo>
                  <a:cubicBezTo>
                    <a:pt x="37" y="5"/>
                    <a:pt x="37" y="5"/>
                    <a:pt x="37" y="5"/>
                  </a:cubicBezTo>
                  <a:cubicBezTo>
                    <a:pt x="37" y="5"/>
                    <a:pt x="37" y="5"/>
                    <a:pt x="37" y="5"/>
                  </a:cubicBezTo>
                  <a:cubicBezTo>
                    <a:pt x="37" y="5"/>
                    <a:pt x="37" y="5"/>
                    <a:pt x="37" y="5"/>
                  </a:cubicBezTo>
                  <a:cubicBezTo>
                    <a:pt x="37" y="5"/>
                    <a:pt x="38" y="5"/>
                    <a:pt x="38" y="5"/>
                  </a:cubicBezTo>
                  <a:cubicBezTo>
                    <a:pt x="38" y="5"/>
                    <a:pt x="38" y="5"/>
                    <a:pt x="38" y="5"/>
                  </a:cubicBezTo>
                  <a:cubicBezTo>
                    <a:pt x="38" y="5"/>
                    <a:pt x="38" y="4"/>
                    <a:pt x="38" y="4"/>
                  </a:cubicBezTo>
                  <a:cubicBezTo>
                    <a:pt x="38" y="4"/>
                    <a:pt x="38" y="4"/>
                    <a:pt x="38" y="4"/>
                  </a:cubicBezTo>
                  <a:cubicBezTo>
                    <a:pt x="38" y="4"/>
                    <a:pt x="38" y="4"/>
                    <a:pt x="38" y="4"/>
                  </a:cubicBezTo>
                  <a:cubicBezTo>
                    <a:pt x="38" y="4"/>
                    <a:pt x="38" y="4"/>
                    <a:pt x="38" y="4"/>
                  </a:cubicBezTo>
                  <a:cubicBezTo>
                    <a:pt x="38" y="4"/>
                    <a:pt x="38" y="4"/>
                    <a:pt x="38" y="3"/>
                  </a:cubicBezTo>
                  <a:cubicBezTo>
                    <a:pt x="38" y="3"/>
                    <a:pt x="38" y="3"/>
                    <a:pt x="38" y="3"/>
                  </a:cubicBezTo>
                  <a:cubicBezTo>
                    <a:pt x="38" y="3"/>
                    <a:pt x="38" y="3"/>
                    <a:pt x="38" y="3"/>
                  </a:cubicBezTo>
                  <a:cubicBezTo>
                    <a:pt x="38" y="3"/>
                    <a:pt x="38" y="3"/>
                    <a:pt x="38" y="3"/>
                  </a:cubicBezTo>
                  <a:cubicBezTo>
                    <a:pt x="38" y="3"/>
                    <a:pt x="38" y="3"/>
                    <a:pt x="38" y="3"/>
                  </a:cubicBezTo>
                  <a:cubicBezTo>
                    <a:pt x="38" y="3"/>
                    <a:pt x="38" y="3"/>
                    <a:pt x="38" y="3"/>
                  </a:cubicBezTo>
                  <a:cubicBezTo>
                    <a:pt x="38" y="3"/>
                    <a:pt x="38" y="3"/>
                    <a:pt x="38" y="3"/>
                  </a:cubicBezTo>
                  <a:cubicBezTo>
                    <a:pt x="38" y="3"/>
                    <a:pt x="38" y="3"/>
                    <a:pt x="38" y="3"/>
                  </a:cubicBezTo>
                  <a:cubicBezTo>
                    <a:pt x="38" y="3"/>
                    <a:pt x="38" y="3"/>
                    <a:pt x="38" y="3"/>
                  </a:cubicBezTo>
                  <a:cubicBezTo>
                    <a:pt x="38" y="3"/>
                    <a:pt x="38" y="2"/>
                    <a:pt x="38" y="2"/>
                  </a:cubicBezTo>
                  <a:cubicBezTo>
                    <a:pt x="38" y="2"/>
                    <a:pt x="38"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7" y="2"/>
                    <a:pt x="37" y="2"/>
                    <a:pt x="37" y="2"/>
                  </a:cubicBezTo>
                  <a:cubicBezTo>
                    <a:pt x="36" y="2"/>
                    <a:pt x="36" y="2"/>
                    <a:pt x="36" y="2"/>
                  </a:cubicBezTo>
                  <a:cubicBezTo>
                    <a:pt x="36" y="2"/>
                    <a:pt x="36" y="2"/>
                    <a:pt x="36" y="2"/>
                  </a:cubicBezTo>
                  <a:cubicBezTo>
                    <a:pt x="36" y="2"/>
                    <a:pt x="36" y="2"/>
                    <a:pt x="36" y="2"/>
                  </a:cubicBezTo>
                  <a:cubicBezTo>
                    <a:pt x="36" y="2"/>
                    <a:pt x="36" y="2"/>
                    <a:pt x="36" y="3"/>
                  </a:cubicBezTo>
                  <a:cubicBezTo>
                    <a:pt x="36" y="3"/>
                    <a:pt x="36" y="3"/>
                    <a:pt x="36" y="3"/>
                  </a:cubicBezTo>
                  <a:cubicBezTo>
                    <a:pt x="37" y="3"/>
                    <a:pt x="37" y="3"/>
                    <a:pt x="37" y="3"/>
                  </a:cubicBezTo>
                  <a:cubicBezTo>
                    <a:pt x="37" y="3"/>
                    <a:pt x="37" y="3"/>
                    <a:pt x="37" y="3"/>
                  </a:cubicBezTo>
                  <a:close/>
                  <a:moveTo>
                    <a:pt x="55" y="38"/>
                  </a:moveTo>
                  <a:cubicBezTo>
                    <a:pt x="56" y="38"/>
                    <a:pt x="56" y="38"/>
                    <a:pt x="56" y="37"/>
                  </a:cubicBezTo>
                  <a:cubicBezTo>
                    <a:pt x="56" y="37"/>
                    <a:pt x="56" y="37"/>
                    <a:pt x="56" y="37"/>
                  </a:cubicBezTo>
                  <a:cubicBezTo>
                    <a:pt x="56" y="37"/>
                    <a:pt x="56" y="37"/>
                    <a:pt x="56" y="37"/>
                  </a:cubicBezTo>
                  <a:cubicBezTo>
                    <a:pt x="56" y="37"/>
                    <a:pt x="56" y="37"/>
                    <a:pt x="56" y="37"/>
                  </a:cubicBezTo>
                  <a:cubicBezTo>
                    <a:pt x="56" y="37"/>
                    <a:pt x="56" y="37"/>
                    <a:pt x="56" y="37"/>
                  </a:cubicBezTo>
                  <a:cubicBezTo>
                    <a:pt x="56" y="37"/>
                    <a:pt x="56" y="37"/>
                    <a:pt x="56" y="37"/>
                  </a:cubicBezTo>
                  <a:cubicBezTo>
                    <a:pt x="55" y="37"/>
                    <a:pt x="55" y="37"/>
                    <a:pt x="55" y="37"/>
                  </a:cubicBezTo>
                  <a:cubicBezTo>
                    <a:pt x="55" y="37"/>
                    <a:pt x="55" y="37"/>
                    <a:pt x="55" y="37"/>
                  </a:cubicBezTo>
                  <a:cubicBezTo>
                    <a:pt x="55" y="37"/>
                    <a:pt x="55" y="37"/>
                    <a:pt x="55" y="37"/>
                  </a:cubicBezTo>
                  <a:cubicBezTo>
                    <a:pt x="55" y="37"/>
                    <a:pt x="55" y="37"/>
                    <a:pt x="55" y="37"/>
                  </a:cubicBezTo>
                  <a:cubicBezTo>
                    <a:pt x="55" y="38"/>
                    <a:pt x="55" y="38"/>
                    <a:pt x="55" y="38"/>
                  </a:cubicBezTo>
                  <a:cubicBezTo>
                    <a:pt x="55" y="38"/>
                    <a:pt x="55" y="38"/>
                    <a:pt x="55" y="38"/>
                  </a:cubicBezTo>
                  <a:cubicBezTo>
                    <a:pt x="55" y="38"/>
                    <a:pt x="54" y="38"/>
                    <a:pt x="54" y="38"/>
                  </a:cubicBezTo>
                  <a:cubicBezTo>
                    <a:pt x="54" y="38"/>
                    <a:pt x="54" y="38"/>
                    <a:pt x="54" y="38"/>
                  </a:cubicBezTo>
                  <a:cubicBezTo>
                    <a:pt x="54" y="38"/>
                    <a:pt x="54" y="38"/>
                    <a:pt x="54" y="38"/>
                  </a:cubicBezTo>
                  <a:cubicBezTo>
                    <a:pt x="54" y="38"/>
                    <a:pt x="54" y="39"/>
                    <a:pt x="54" y="39"/>
                  </a:cubicBezTo>
                  <a:cubicBezTo>
                    <a:pt x="54" y="39"/>
                    <a:pt x="54" y="39"/>
                    <a:pt x="54" y="39"/>
                  </a:cubicBezTo>
                  <a:cubicBezTo>
                    <a:pt x="54" y="39"/>
                    <a:pt x="54" y="39"/>
                    <a:pt x="54" y="39"/>
                  </a:cubicBezTo>
                  <a:cubicBezTo>
                    <a:pt x="54" y="39"/>
                    <a:pt x="54" y="39"/>
                    <a:pt x="54" y="39"/>
                  </a:cubicBezTo>
                  <a:cubicBezTo>
                    <a:pt x="54" y="40"/>
                    <a:pt x="54" y="40"/>
                    <a:pt x="54" y="40"/>
                  </a:cubicBezTo>
                  <a:cubicBezTo>
                    <a:pt x="54" y="40"/>
                    <a:pt x="54" y="41"/>
                    <a:pt x="54" y="41"/>
                  </a:cubicBezTo>
                  <a:cubicBezTo>
                    <a:pt x="54" y="41"/>
                    <a:pt x="54" y="41"/>
                    <a:pt x="54" y="41"/>
                  </a:cubicBezTo>
                  <a:cubicBezTo>
                    <a:pt x="54" y="41"/>
                    <a:pt x="54" y="41"/>
                    <a:pt x="54" y="41"/>
                  </a:cubicBezTo>
                  <a:cubicBezTo>
                    <a:pt x="54" y="41"/>
                    <a:pt x="54" y="41"/>
                    <a:pt x="54" y="41"/>
                  </a:cubicBezTo>
                  <a:cubicBezTo>
                    <a:pt x="55" y="41"/>
                    <a:pt x="55" y="40"/>
                    <a:pt x="55" y="40"/>
                  </a:cubicBezTo>
                  <a:cubicBezTo>
                    <a:pt x="55" y="40"/>
                    <a:pt x="55" y="40"/>
                    <a:pt x="55" y="40"/>
                  </a:cubicBezTo>
                  <a:cubicBezTo>
                    <a:pt x="55" y="40"/>
                    <a:pt x="55" y="40"/>
                    <a:pt x="55" y="40"/>
                  </a:cubicBezTo>
                  <a:cubicBezTo>
                    <a:pt x="55" y="40"/>
                    <a:pt x="55" y="40"/>
                    <a:pt x="55" y="40"/>
                  </a:cubicBezTo>
                  <a:cubicBezTo>
                    <a:pt x="55" y="40"/>
                    <a:pt x="55" y="39"/>
                    <a:pt x="55" y="39"/>
                  </a:cubicBezTo>
                  <a:cubicBezTo>
                    <a:pt x="55" y="39"/>
                    <a:pt x="55" y="39"/>
                    <a:pt x="55" y="39"/>
                  </a:cubicBezTo>
                  <a:cubicBezTo>
                    <a:pt x="55" y="39"/>
                    <a:pt x="55" y="39"/>
                    <a:pt x="55" y="39"/>
                  </a:cubicBezTo>
                  <a:cubicBezTo>
                    <a:pt x="55" y="39"/>
                    <a:pt x="55" y="39"/>
                    <a:pt x="55" y="39"/>
                  </a:cubicBezTo>
                  <a:cubicBezTo>
                    <a:pt x="55" y="39"/>
                    <a:pt x="55" y="39"/>
                    <a:pt x="55" y="39"/>
                  </a:cubicBezTo>
                  <a:cubicBezTo>
                    <a:pt x="55" y="39"/>
                    <a:pt x="55" y="39"/>
                    <a:pt x="55" y="39"/>
                  </a:cubicBezTo>
                  <a:cubicBezTo>
                    <a:pt x="55" y="39"/>
                    <a:pt x="55" y="39"/>
                    <a:pt x="55" y="39"/>
                  </a:cubicBezTo>
                  <a:cubicBezTo>
                    <a:pt x="55" y="39"/>
                    <a:pt x="55" y="38"/>
                    <a:pt x="55" y="38"/>
                  </a:cubicBezTo>
                  <a:cubicBezTo>
                    <a:pt x="55" y="38"/>
                    <a:pt x="55" y="38"/>
                    <a:pt x="55" y="38"/>
                  </a:cubicBezTo>
                  <a:cubicBezTo>
                    <a:pt x="55" y="38"/>
                    <a:pt x="55" y="38"/>
                    <a:pt x="55" y="38"/>
                  </a:cubicBezTo>
                  <a:close/>
                </a:path>
              </a:pathLst>
            </a:custGeom>
            <a:solidFill>
              <a:sysClr val="window" lastClr="FFFFFF">
                <a:lumMod val="95000"/>
              </a:sysClr>
            </a:solidFill>
            <a:ln>
              <a:noFill/>
            </a:ln>
          </p:spPr>
          <p:txBody>
            <a:bodyPr vert="horz" wrap="square" lIns="113921" tIns="56960" rIns="113921" bIns="56960" numCol="1" anchor="t" anchorCtr="0" compatLnSpc="1">
              <a:prstTxWarp prst="textNoShape">
                <a:avLst/>
              </a:prstTxWarp>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Calibri" panose="020F0502020204030204" pitchFamily="34" charset="0"/>
                <a:ea typeface="宋体" panose="02010600030101010101" pitchFamily="2" charset="-122"/>
              </a:endParaRPr>
            </a:p>
          </p:txBody>
        </p:sp>
      </p:grpSp>
    </p:spTree>
    <p:extLst>
      <p:ext uri="{BB962C8B-B14F-4D97-AF65-F5344CB8AC3E}">
        <p14:creationId xmlns:p14="http://schemas.microsoft.com/office/powerpoint/2010/main" val="1375375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blinds(horizontal)">
                                      <p:cBhvr>
                                        <p:cTn id="1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nimBg="1"/>
      <p:bldP spid="19" grpId="0" bldLvl="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Title Only - With Background">
    <p:spTree>
      <p:nvGrpSpPr>
        <p:cNvPr id="1" name=""/>
        <p:cNvGrpSpPr/>
        <p:nvPr/>
      </p:nvGrpSpPr>
      <p:grpSpPr>
        <a:xfrm>
          <a:off x="0" y="0"/>
          <a:ext cx="0" cy="0"/>
          <a:chOff x="0" y="0"/>
          <a:chExt cx="0" cy="0"/>
        </a:xfrm>
      </p:grpSpPr>
      <p:sp>
        <p:nvSpPr>
          <p:cNvPr id="9" name="Title 28"/>
          <p:cNvSpPr>
            <a:spLocks noGrp="1"/>
          </p:cNvSpPr>
          <p:nvPr>
            <p:ph type="title" hasCustomPrompt="1"/>
          </p:nvPr>
        </p:nvSpPr>
        <p:spPr bwMode="gray">
          <a:xfrm>
            <a:off x="1481349" y="273827"/>
            <a:ext cx="10710651" cy="521208"/>
          </a:xfrm>
          <a:prstGeom prst="rect">
            <a:avLst/>
          </a:prstGeom>
        </p:spPr>
        <p:txBody>
          <a:bodyPr wrap="square" lIns="0" tIns="0" rIns="0" bIns="0" anchor="ctr" anchorCtr="0"/>
          <a:lstStyle>
            <a:lvl1pPr marL="0" algn="l" defTabSz="1218987" rtl="0" eaLnBrk="1" latinLnBrk="0" hangingPunct="1">
              <a:lnSpc>
                <a:spcPct val="100000"/>
              </a:lnSpc>
              <a:spcBef>
                <a:spcPct val="0"/>
              </a:spcBef>
              <a:buNone/>
              <a:tabLst>
                <a:tab pos="1218987" algn="l"/>
              </a:tabLst>
              <a:defRPr lang="en-US" sz="3000" b="1" kern="1200" cap="none" spc="0" baseline="0" dirty="0">
                <a:solidFill>
                  <a:schemeClr val="bg1"/>
                </a:solidFill>
                <a:latin typeface="微软雅黑" panose="020B0503020204020204" pitchFamily="34" charset="-122"/>
                <a:ea typeface="微软雅黑" panose="020B0503020204020204" pitchFamily="34" charset="-122"/>
                <a:cs typeface="Arial" pitchFamily="34" charset="0"/>
              </a:defRPr>
            </a:lvl1pPr>
          </a:lstStyle>
          <a:p>
            <a:r>
              <a:rPr lang="en-US" dirty="0"/>
              <a:t>Click To Edit Master Title</a:t>
            </a:r>
          </a:p>
        </p:txBody>
      </p:sp>
      <p:sp>
        <p:nvSpPr>
          <p:cNvPr id="30" name="Text Placeholder 2">
            <a:extLst>
              <a:ext uri="{FF2B5EF4-FFF2-40B4-BE49-F238E27FC236}">
                <a16:creationId xmlns:a16="http://schemas.microsoft.com/office/drawing/2014/main" id="{847D31E4-FDB4-3CB6-AA36-33A086ACF0F2}"/>
              </a:ext>
            </a:extLst>
          </p:cNvPr>
          <p:cNvSpPr>
            <a:spLocks noGrp="1"/>
          </p:cNvSpPr>
          <p:nvPr>
            <p:ph type="body" idx="1"/>
          </p:nvPr>
        </p:nvSpPr>
        <p:spPr>
          <a:xfrm>
            <a:off x="733632" y="1249680"/>
            <a:ext cx="5040000" cy="697638"/>
          </a:xfrm>
          <a:prstGeom prst="rect">
            <a:avLst/>
          </a:prstGeom>
          <a:solidFill>
            <a:srgbClr val="008D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altLang="zh-CN" sz="2000" b="1" dirty="0">
                <a:solidFill>
                  <a:schemeClr val="lt1"/>
                </a:solidFill>
                <a:latin typeface="微软雅黑" panose="020B0503020204020204" pitchFamily="34" charset="-122"/>
                <a:ea typeface="微软雅黑" panose="020B0503020204020204" pitchFamily="34" charset="-122"/>
                <a:cs typeface="+mn-cs"/>
              </a:defRPr>
            </a:lvl1pPr>
          </a:lstStyle>
          <a:p>
            <a:pPr marL="0" lvl="0" indent="0" algn="ctr" defTabSz="914400">
              <a:buNone/>
            </a:pPr>
            <a:r>
              <a:rPr lang="en-US" altLang="zh-CN" dirty="0"/>
              <a:t>Click to edit Master text styles</a:t>
            </a:r>
          </a:p>
        </p:txBody>
      </p:sp>
      <p:sp>
        <p:nvSpPr>
          <p:cNvPr id="31" name="Content Placeholder 3">
            <a:extLst>
              <a:ext uri="{FF2B5EF4-FFF2-40B4-BE49-F238E27FC236}">
                <a16:creationId xmlns:a16="http://schemas.microsoft.com/office/drawing/2014/main" id="{3F021961-F4DF-424E-74AA-662EFD2A1A9D}"/>
              </a:ext>
            </a:extLst>
          </p:cNvPr>
          <p:cNvSpPr>
            <a:spLocks noGrp="1"/>
          </p:cNvSpPr>
          <p:nvPr>
            <p:ph sz="half" idx="2"/>
          </p:nvPr>
        </p:nvSpPr>
        <p:spPr>
          <a:xfrm>
            <a:off x="735768" y="2093446"/>
            <a:ext cx="5040000" cy="4320000"/>
          </a:xfrm>
          <a:prstGeom prst="rect">
            <a:avLst/>
          </a:prstGeom>
          <a:ln>
            <a:solidFill>
              <a:schemeClr val="bg1">
                <a:lumMod val="85000"/>
              </a:schemeClr>
            </a:solidFill>
          </a:ln>
        </p:spPr>
        <p:txBody>
          <a:bodyPr>
            <a:normAutofit/>
          </a:bodyPr>
          <a:lstStyle>
            <a:lvl1pPr marL="0" indent="0">
              <a:lnSpc>
                <a:spcPct val="150000"/>
              </a:lnSpc>
              <a:buNone/>
              <a:defRPr sz="1400">
                <a:latin typeface="微软雅黑" panose="020B0503020204020204" pitchFamily="34" charset="-122"/>
                <a:ea typeface="微软雅黑" panose="020B0503020204020204" pitchFamily="34" charset="-122"/>
              </a:defRPr>
            </a:lvl1pPr>
            <a:lvl2pPr marL="609494" indent="0">
              <a:lnSpc>
                <a:spcPct val="150000"/>
              </a:lnSpc>
              <a:buNone/>
              <a:defRPr sz="1600">
                <a:latin typeface="微软雅黑" panose="020B0503020204020204" pitchFamily="34" charset="-122"/>
                <a:ea typeface="微软雅黑" panose="020B0503020204020204" pitchFamily="34" charset="-122"/>
              </a:defRPr>
            </a:lvl2pPr>
            <a:lvl3pPr marL="1218986" indent="0">
              <a:buNone/>
              <a:defRPr sz="2000">
                <a:latin typeface="微软雅黑" panose="020B0503020204020204" pitchFamily="34" charset="-122"/>
                <a:ea typeface="微软雅黑" panose="020B0503020204020204" pitchFamily="34" charset="-122"/>
              </a:defRPr>
            </a:lvl3pPr>
            <a:lvl4pPr marL="1828480" indent="0">
              <a:buNone/>
              <a:defRPr sz="2000">
                <a:latin typeface="微软雅黑" panose="020B0503020204020204" pitchFamily="34" charset="-122"/>
                <a:ea typeface="微软雅黑" panose="020B0503020204020204" pitchFamily="34" charset="-122"/>
              </a:defRPr>
            </a:lvl4pPr>
            <a:lvl5pPr>
              <a:defRPr sz="2000">
                <a:latin typeface="微软雅黑" panose="020B0503020204020204" pitchFamily="34" charset="-122"/>
                <a:ea typeface="微软雅黑" panose="020B0503020204020204" pitchFamily="34" charset="-122"/>
              </a:defRPr>
            </a:lvl5pPr>
          </a:lstStyle>
          <a:p>
            <a:pPr lvl="0"/>
            <a:r>
              <a:rPr lang="en-US" altLang="zh-CN" dirty="0"/>
              <a:t>Click to edit Master text styles</a:t>
            </a:r>
          </a:p>
        </p:txBody>
      </p:sp>
      <p:sp>
        <p:nvSpPr>
          <p:cNvPr id="2" name="Text Placeholder 2">
            <a:extLst>
              <a:ext uri="{FF2B5EF4-FFF2-40B4-BE49-F238E27FC236}">
                <a16:creationId xmlns:a16="http://schemas.microsoft.com/office/drawing/2014/main" id="{A968F08E-16E3-A55C-0E94-9AB930D15BC5}"/>
              </a:ext>
            </a:extLst>
          </p:cNvPr>
          <p:cNvSpPr>
            <a:spLocks noGrp="1"/>
          </p:cNvSpPr>
          <p:nvPr>
            <p:ph type="body" idx="3"/>
          </p:nvPr>
        </p:nvSpPr>
        <p:spPr>
          <a:xfrm>
            <a:off x="6425104" y="1249680"/>
            <a:ext cx="5040000" cy="697638"/>
          </a:xfrm>
          <a:prstGeom prst="rect">
            <a:avLst/>
          </a:prstGeom>
          <a:solidFill>
            <a:srgbClr val="008D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a:defRPr lang="en-US" altLang="zh-CN" sz="2000" b="1" dirty="0">
                <a:solidFill>
                  <a:schemeClr val="lt1"/>
                </a:solidFill>
                <a:latin typeface="微软雅黑" panose="020B0503020204020204" pitchFamily="34" charset="-122"/>
                <a:ea typeface="微软雅黑" panose="020B0503020204020204" pitchFamily="34" charset="-122"/>
                <a:cs typeface="+mn-cs"/>
              </a:defRPr>
            </a:lvl1pPr>
          </a:lstStyle>
          <a:p>
            <a:pPr marL="0" lvl="0" indent="0" algn="ctr" defTabSz="914400">
              <a:buNone/>
            </a:pPr>
            <a:r>
              <a:rPr lang="en-US" altLang="zh-CN" dirty="0"/>
              <a:t>Click to edit Master text styles</a:t>
            </a:r>
          </a:p>
        </p:txBody>
      </p:sp>
      <p:sp>
        <p:nvSpPr>
          <p:cNvPr id="3" name="Content Placeholder 3">
            <a:extLst>
              <a:ext uri="{FF2B5EF4-FFF2-40B4-BE49-F238E27FC236}">
                <a16:creationId xmlns:a16="http://schemas.microsoft.com/office/drawing/2014/main" id="{944215FB-570C-F64A-3569-DF959079203D}"/>
              </a:ext>
            </a:extLst>
          </p:cNvPr>
          <p:cNvSpPr>
            <a:spLocks noGrp="1"/>
          </p:cNvSpPr>
          <p:nvPr>
            <p:ph sz="half" idx="4"/>
          </p:nvPr>
        </p:nvSpPr>
        <p:spPr>
          <a:xfrm>
            <a:off x="6425104" y="2093446"/>
            <a:ext cx="5040000" cy="4320000"/>
          </a:xfrm>
          <a:prstGeom prst="rect">
            <a:avLst/>
          </a:prstGeom>
          <a:ln>
            <a:solidFill>
              <a:schemeClr val="bg1">
                <a:lumMod val="85000"/>
              </a:schemeClr>
            </a:solidFill>
          </a:ln>
        </p:spPr>
        <p:txBody>
          <a:bodyPr>
            <a:normAutofit/>
          </a:bodyPr>
          <a:lstStyle>
            <a:lvl1pPr marL="0" indent="0">
              <a:lnSpc>
                <a:spcPct val="150000"/>
              </a:lnSpc>
              <a:buNone/>
              <a:defRPr sz="1400">
                <a:latin typeface="微软雅黑" panose="020B0503020204020204" pitchFamily="34" charset="-122"/>
                <a:ea typeface="微软雅黑" panose="020B0503020204020204" pitchFamily="34" charset="-122"/>
              </a:defRPr>
            </a:lvl1pPr>
            <a:lvl2pPr>
              <a:lnSpc>
                <a:spcPct val="150000"/>
              </a:lnSpc>
              <a:defRPr sz="1600">
                <a:latin typeface="微软雅黑" panose="020B0503020204020204" pitchFamily="34" charset="-122"/>
                <a:ea typeface="微软雅黑" panose="020B0503020204020204" pitchFamily="34" charset="-122"/>
              </a:defRPr>
            </a:lvl2pPr>
            <a:lvl3pPr marL="1218986" indent="0">
              <a:buNone/>
              <a:defRPr sz="2000">
                <a:latin typeface="微软雅黑" panose="020B0503020204020204" pitchFamily="34" charset="-122"/>
                <a:ea typeface="微软雅黑" panose="020B0503020204020204" pitchFamily="34" charset="-122"/>
              </a:defRPr>
            </a:lvl3pPr>
            <a:lvl4pPr marL="1828480" indent="0">
              <a:buNone/>
              <a:defRPr sz="2000">
                <a:latin typeface="微软雅黑" panose="020B0503020204020204" pitchFamily="34" charset="-122"/>
                <a:ea typeface="微软雅黑" panose="020B0503020204020204" pitchFamily="34" charset="-122"/>
              </a:defRPr>
            </a:lvl4pPr>
            <a:lvl5pPr>
              <a:defRPr sz="2000">
                <a:latin typeface="微软雅黑" panose="020B0503020204020204" pitchFamily="34" charset="-122"/>
                <a:ea typeface="微软雅黑" panose="020B0503020204020204" pitchFamily="34" charset="-122"/>
              </a:defRPr>
            </a:lvl5pPr>
          </a:lstStyle>
          <a:p>
            <a:pPr lvl="0"/>
            <a:r>
              <a:rPr lang="en-US" altLang="zh-CN" dirty="0"/>
              <a:t>Click to edit Master text styles</a:t>
            </a:r>
          </a:p>
        </p:txBody>
      </p:sp>
    </p:spTree>
    <p:extLst>
      <p:ext uri="{BB962C8B-B14F-4D97-AF65-F5344CB8AC3E}">
        <p14:creationId xmlns:p14="http://schemas.microsoft.com/office/powerpoint/2010/main" val="2522332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562DD51-F5A7-253A-0992-107A13A396EC}"/>
              </a:ext>
            </a:extLst>
          </p:cNvPr>
          <p:cNvGrpSpPr/>
          <p:nvPr userDrawn="1"/>
        </p:nvGrpSpPr>
        <p:grpSpPr>
          <a:xfrm>
            <a:off x="0" y="168599"/>
            <a:ext cx="12192000" cy="786441"/>
            <a:chOff x="0" y="351479"/>
            <a:chExt cx="12192000" cy="646335"/>
          </a:xfrm>
        </p:grpSpPr>
        <p:sp>
          <p:nvSpPr>
            <p:cNvPr id="5" name="矩形 6">
              <a:extLst>
                <a:ext uri="{FF2B5EF4-FFF2-40B4-BE49-F238E27FC236}">
                  <a16:creationId xmlns:a16="http://schemas.microsoft.com/office/drawing/2014/main" id="{86FB810B-09A0-AE66-70C9-92AC6AAE05FD}"/>
                </a:ext>
              </a:extLst>
            </p:cNvPr>
            <p:cNvSpPr/>
            <p:nvPr userDrawn="1"/>
          </p:nvSpPr>
          <p:spPr>
            <a:xfrm>
              <a:off x="0" y="450937"/>
              <a:ext cx="1215025" cy="450937"/>
            </a:xfrm>
            <a:prstGeom prst="rect">
              <a:avLst/>
            </a:prstGeom>
            <a:solidFill>
              <a:srgbClr val="2EA7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7">
              <a:extLst>
                <a:ext uri="{FF2B5EF4-FFF2-40B4-BE49-F238E27FC236}">
                  <a16:creationId xmlns:a16="http://schemas.microsoft.com/office/drawing/2014/main" id="{D1DD4A9D-4E59-ACDB-B666-D47BE69FADDD}"/>
                </a:ext>
              </a:extLst>
            </p:cNvPr>
            <p:cNvSpPr/>
            <p:nvPr userDrawn="1"/>
          </p:nvSpPr>
          <p:spPr>
            <a:xfrm>
              <a:off x="1215025" y="450936"/>
              <a:ext cx="10976975" cy="45093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直角三角形 8">
              <a:extLst>
                <a:ext uri="{FF2B5EF4-FFF2-40B4-BE49-F238E27FC236}">
                  <a16:creationId xmlns:a16="http://schemas.microsoft.com/office/drawing/2014/main" id="{E0177407-331D-530D-52E3-698AD332285F}"/>
                </a:ext>
              </a:extLst>
            </p:cNvPr>
            <p:cNvSpPr/>
            <p:nvPr userDrawn="1"/>
          </p:nvSpPr>
          <p:spPr>
            <a:xfrm>
              <a:off x="11783149" y="351479"/>
              <a:ext cx="107972" cy="74995"/>
            </a:xfrm>
            <a:prstGeom prst="rtTriangle">
              <a:avLst/>
            </a:prstGeom>
            <a:solidFill>
              <a:srgbClr val="F8F8F8">
                <a:alpha val="84706"/>
              </a:srgbClr>
            </a:solidFill>
            <a:ln w="3175" cap="flat" cmpd="sng" algn="ctr">
              <a:noFill/>
              <a:prstDash val="solid"/>
            </a:ln>
            <a:effectLst>
              <a:outerShdw blurRad="50800" dist="38100" dir="5400000" algn="t" rotWithShape="0">
                <a:prstClr val="black">
                  <a:alpha val="40000"/>
                </a:prstClr>
              </a:outerShdw>
            </a:effectLst>
          </p:spPr>
          <p:txBody>
            <a:bodyPr anchor="ctr"/>
            <a:lstStyle/>
            <a:p>
              <a:pPr marR="0" lvl="0" indent="0" algn="ctr" fontAlgn="auto">
                <a:lnSpc>
                  <a:spcPct val="120000"/>
                </a:lnSpc>
                <a:spcBef>
                  <a:spcPts val="0"/>
                </a:spcBef>
                <a:spcAft>
                  <a:spcPts val="0"/>
                </a:spcAft>
                <a:buClrTx/>
                <a:buSzTx/>
                <a:buFontTx/>
                <a:buNone/>
                <a:tabLst/>
              </a:pPr>
              <a:endParaRPr kumimoji="0" lang="zh-CN" altLang="en-US" sz="1800" b="1" i="0" u="none" strike="noStrike" kern="0" cap="none" spc="0" normalizeH="0" baseline="0">
                <a:ln>
                  <a:noFill/>
                </a:ln>
                <a:solidFill>
                  <a:srgbClr val="F9F9F9"/>
                </a:solidFill>
                <a:effectLst/>
                <a:uLnTx/>
                <a:uFillTx/>
                <a:latin typeface="微软雅黑" pitchFamily="34" charset="-122"/>
                <a:ea typeface="微软雅黑" pitchFamily="34" charset="-122"/>
              </a:endParaRPr>
            </a:p>
          </p:txBody>
        </p:sp>
        <p:sp>
          <p:nvSpPr>
            <p:cNvPr id="9" name="Rectangle 5">
              <a:extLst>
                <a:ext uri="{FF2B5EF4-FFF2-40B4-BE49-F238E27FC236}">
                  <a16:creationId xmlns:a16="http://schemas.microsoft.com/office/drawing/2014/main" id="{58416421-B74D-341A-C392-684EA7723661}"/>
                </a:ext>
              </a:extLst>
            </p:cNvPr>
            <p:cNvSpPr>
              <a:spLocks noChangeArrowheads="1"/>
            </p:cNvSpPr>
            <p:nvPr userDrawn="1"/>
          </p:nvSpPr>
          <p:spPr bwMode="auto">
            <a:xfrm rot="16200000">
              <a:off x="11129319" y="343982"/>
              <a:ext cx="634120" cy="673544"/>
            </a:xfrm>
            <a:custGeom>
              <a:avLst/>
              <a:gdLst/>
              <a:ahLst/>
              <a:cxnLst/>
              <a:rect l="l" t="t" r="r" b="b"/>
              <a:pathLst>
                <a:path w="4732299" h="655200">
                  <a:moveTo>
                    <a:pt x="29842" y="0"/>
                  </a:moveTo>
                  <a:lnTo>
                    <a:pt x="4732299" y="0"/>
                  </a:lnTo>
                  <a:lnTo>
                    <a:pt x="4732299" y="655200"/>
                  </a:lnTo>
                  <a:lnTo>
                    <a:pt x="0" y="655200"/>
                  </a:lnTo>
                  <a:lnTo>
                    <a:pt x="0" y="651669"/>
                  </a:lnTo>
                  <a:lnTo>
                    <a:pt x="25384" y="651669"/>
                  </a:lnTo>
                  <a:lnTo>
                    <a:pt x="393662" y="323851"/>
                  </a:lnTo>
                  <a:close/>
                </a:path>
              </a:pathLst>
            </a:custGeom>
            <a:solidFill>
              <a:schemeClr val="bg1">
                <a:alpha val="85000"/>
              </a:schemeClr>
            </a:solidFill>
            <a:ln w="3175" cap="flat" cmpd="sng" algn="ctr">
              <a:noFill/>
              <a:prstDash val="solid"/>
            </a:ln>
            <a:effectLst>
              <a:outerShdw blurRad="50800" dist="38100" dir="5400000" algn="t" rotWithShape="0">
                <a:prstClr val="black">
                  <a:alpha val="40000"/>
                </a:prstClr>
              </a:outerShdw>
            </a:effectLst>
          </p:spPr>
          <p:txBody>
            <a:bodyPr anchor="ctr"/>
            <a:lstStyle/>
            <a:p>
              <a:pPr marR="0" lvl="0" indent="0" algn="ctr" fontAlgn="auto">
                <a:lnSpc>
                  <a:spcPct val="120000"/>
                </a:lnSpc>
                <a:spcBef>
                  <a:spcPts val="0"/>
                </a:spcBef>
                <a:spcAft>
                  <a:spcPts val="0"/>
                </a:spcAft>
                <a:buClrTx/>
                <a:buSzTx/>
                <a:buFontTx/>
                <a:buNone/>
                <a:tabLst/>
              </a:pPr>
              <a:endParaRPr kumimoji="0" lang="zh-CN" altLang="en-US" sz="1800" b="1" i="0" u="none" strike="noStrike" kern="0" cap="none" spc="0" normalizeH="0" baseline="0" dirty="0">
                <a:ln>
                  <a:noFill/>
                </a:ln>
                <a:solidFill>
                  <a:srgbClr val="F9F9F9"/>
                </a:solidFill>
                <a:effectLst/>
                <a:uLnTx/>
                <a:uFillTx/>
                <a:latin typeface="微软雅黑" pitchFamily="34" charset="-122"/>
                <a:ea typeface="微软雅黑" pitchFamily="34" charset="-122"/>
              </a:endParaRPr>
            </a:p>
          </p:txBody>
        </p:sp>
      </p:grpSp>
    </p:spTree>
    <p:extLst>
      <p:ext uri="{BB962C8B-B14F-4D97-AF65-F5344CB8AC3E}">
        <p14:creationId xmlns:p14="http://schemas.microsoft.com/office/powerpoint/2010/main" val="2282627016"/>
      </p:ext>
    </p:extLst>
  </p:cSld>
  <p:clrMap bg1="lt1" tx1="dk1" bg2="lt2" tx2="dk2" accent1="accent1" accent2="accent2" accent3="accent3" accent4="accent4" accent5="accent5" accent6="accent6" hlink="hlink" folHlink="folHlink"/>
  <p:sldLayoutIdLst>
    <p:sldLayoutId id="2147483683" r:id="rId1"/>
    <p:sldLayoutId id="2147483685" r:id="rId2"/>
    <p:sldLayoutId id="2147483719" r:id="rId3"/>
    <p:sldLayoutId id="2147483720" r:id="rId4"/>
    <p:sldLayoutId id="2147483728" r:id="rId5"/>
    <p:sldLayoutId id="2147483721" r:id="rId6"/>
    <p:sldLayoutId id="2147483724" r:id="rId7"/>
    <p:sldLayoutId id="2147483726" r:id="rId8"/>
    <p:sldLayoutId id="2147483729" r:id="rId9"/>
    <p:sldLayoutId id="2147483723" r:id="rId10"/>
    <p:sldLayoutId id="2147483727" r:id="rId11"/>
    <p:sldLayoutId id="2147483702"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ctr" defTabSz="1218987" rtl="0" eaLnBrk="1" latinLnBrk="0" hangingPunct="1">
        <a:spcBef>
          <a:spcPct val="0"/>
        </a:spcBef>
        <a:buNone/>
        <a:defRPr sz="4300" kern="1200" cap="all" baseline="0">
          <a:solidFill>
            <a:schemeClr val="tx1"/>
          </a:solidFill>
          <a:latin typeface="Arial" pitchFamily="34" charset="0"/>
          <a:ea typeface="+mj-ea"/>
          <a:cs typeface="Arial" pitchFamily="34" charset="0"/>
        </a:defRPr>
      </a:lvl1pPr>
    </p:titleStyle>
    <p:bodyStyle>
      <a:lvl1pPr marL="457120" indent="-457120" algn="l" defTabSz="1218987" rtl="0" eaLnBrk="1" latinLnBrk="0" hangingPunct="1">
        <a:spcBef>
          <a:spcPct val="20000"/>
        </a:spcBef>
        <a:buClr>
          <a:schemeClr val="tx2"/>
        </a:buClr>
        <a:buFont typeface="Wingdings" pitchFamily="2" charset="2"/>
        <a:buChar char="§"/>
        <a:defRPr sz="4300" kern="1200">
          <a:solidFill>
            <a:schemeClr val="tx1"/>
          </a:solidFill>
          <a:latin typeface="Arial" pitchFamily="34" charset="0"/>
          <a:ea typeface="+mn-ea"/>
          <a:cs typeface="Arial" pitchFamily="34" charset="0"/>
        </a:defRPr>
      </a:lvl1pPr>
      <a:lvl2pPr marL="990427" indent="-380933" algn="l" defTabSz="1218987" rtl="0" eaLnBrk="1" latinLnBrk="0" hangingPunct="1">
        <a:spcBef>
          <a:spcPct val="20000"/>
        </a:spcBef>
        <a:buClr>
          <a:schemeClr val="tx2"/>
        </a:buClr>
        <a:buFont typeface="Wingdings" pitchFamily="2" charset="2"/>
        <a:buChar char="§"/>
        <a:defRPr sz="3700" kern="1200">
          <a:solidFill>
            <a:schemeClr val="tx1"/>
          </a:solidFill>
          <a:latin typeface="Arial" pitchFamily="34" charset="0"/>
          <a:ea typeface="+mn-ea"/>
          <a:cs typeface="Arial" pitchFamily="34" charset="0"/>
        </a:defRPr>
      </a:lvl2pPr>
      <a:lvl3pPr marL="1523733" indent="-304747" algn="l" defTabSz="1218987" rtl="0" eaLnBrk="1" latinLnBrk="0" hangingPunct="1">
        <a:spcBef>
          <a:spcPct val="20000"/>
        </a:spcBef>
        <a:buClr>
          <a:schemeClr val="tx2"/>
        </a:buClr>
        <a:buFont typeface="Wingdings" pitchFamily="2" charset="2"/>
        <a:buChar char="§"/>
        <a:defRPr sz="3200" kern="1200">
          <a:solidFill>
            <a:schemeClr val="tx1"/>
          </a:solidFill>
          <a:latin typeface="Arial" pitchFamily="34" charset="0"/>
          <a:ea typeface="+mn-ea"/>
          <a:cs typeface="Arial" pitchFamily="34" charset="0"/>
        </a:defRPr>
      </a:lvl3pPr>
      <a:lvl4pPr marL="2133227" indent="-304747" algn="l" defTabSz="1218987" rtl="0" eaLnBrk="1" latinLnBrk="0" hangingPunct="1">
        <a:spcBef>
          <a:spcPct val="20000"/>
        </a:spcBef>
        <a:buClr>
          <a:schemeClr val="tx2"/>
        </a:buClr>
        <a:buFont typeface="Wingdings" pitchFamily="2" charset="2"/>
        <a:buChar char="§"/>
        <a:defRPr sz="2700" kern="1200">
          <a:solidFill>
            <a:schemeClr val="tx1"/>
          </a:solidFill>
          <a:latin typeface="Arial" pitchFamily="34" charset="0"/>
          <a:ea typeface="+mn-ea"/>
          <a:cs typeface="Arial" pitchFamily="34" charset="0"/>
        </a:defRPr>
      </a:lvl4pPr>
      <a:lvl5pPr marL="2742720" indent="-304747" algn="l" defTabSz="1218987" rtl="0" eaLnBrk="1" latinLnBrk="0" hangingPunct="1">
        <a:spcBef>
          <a:spcPct val="20000"/>
        </a:spcBef>
        <a:buClr>
          <a:schemeClr val="tx2"/>
        </a:buClr>
        <a:buFont typeface="Wingdings" pitchFamily="2" charset="2"/>
        <a:buChar char="§"/>
        <a:defRPr sz="2700" kern="1200">
          <a:solidFill>
            <a:schemeClr val="tx1"/>
          </a:solidFill>
          <a:latin typeface="Arial" pitchFamily="34" charset="0"/>
          <a:ea typeface="+mn-ea"/>
          <a:cs typeface="Arial" pitchFamily="34" charset="0"/>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14"/>
          <p:cNvSpPr txBox="1"/>
          <p:nvPr/>
        </p:nvSpPr>
        <p:spPr>
          <a:xfrm>
            <a:off x="149667" y="3027896"/>
            <a:ext cx="6984714" cy="802207"/>
          </a:xfrm>
          <a:prstGeom prst="rect">
            <a:avLst/>
          </a:prstGeom>
          <a:noFill/>
        </p:spPr>
        <p:txBody>
          <a:bodyPr wrap="square" rtlCol="0">
            <a:spAutoFit/>
          </a:bodyPr>
          <a:lstStyle/>
          <a:p>
            <a:pPr defTabSz="914377">
              <a:lnSpc>
                <a:spcPct val="120000"/>
              </a:lnSpc>
              <a:defRPr/>
            </a:pPr>
            <a:r>
              <a:rPr lang="zh-CN" altLang="en-US" sz="4200" b="1" dirty="0">
                <a:solidFill>
                  <a:schemeClr val="accent4">
                    <a:lumMod val="7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图计算负载均衡</a:t>
            </a:r>
            <a:endParaRPr lang="en-US" altLang="zh-CN" sz="4200" b="1" dirty="0">
              <a:solidFill>
                <a:schemeClr val="accent4">
                  <a:lumMod val="75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267564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 负载均衡策略分析</a:t>
            </a:r>
          </a:p>
        </p:txBody>
      </p:sp>
      <p:sp>
        <p:nvSpPr>
          <p:cNvPr id="3" name="Text Placeholder 2"/>
          <p:cNvSpPr>
            <a:spLocks noGrp="1"/>
          </p:cNvSpPr>
          <p:nvPr>
            <p:ph type="body" idx="1"/>
          </p:nvPr>
        </p:nvSpPr>
        <p:spPr/>
        <p:txBody>
          <a:bodyPr/>
          <a:lstStyle/>
          <a:p>
            <a:r>
              <a:t>基于分布式系统的负载均衡策略</a:t>
            </a:r>
          </a:p>
        </p:txBody>
      </p:sp>
      <p:sp>
        <p:nvSpPr>
          <p:cNvPr id="4" name="Content Placeholder 3"/>
          <p:cNvSpPr>
            <a:spLocks noGrp="1"/>
          </p:cNvSpPr>
          <p:nvPr>
            <p:ph sz="half" idx="2"/>
          </p:nvPr>
        </p:nvSpPr>
        <p:spPr/>
        <p:txBody>
          <a:bodyPr/>
          <a:lstStyle/>
          <a:p>
            <a:r>
              <a:t>1. 在分布式系统中，通过集群管理，实现负载均衡。</a:t>
            </a:r>
          </a:p>
          <a:p>
            <a:r>
              <a:t>2. 采用一致性哈希、圆环等算法，保证数据均匀分布在各个节点上。</a:t>
            </a:r>
          </a:p>
          <a:p>
            <a:r>
              <a:t>3. 通过故障转移和自愈机制，提高系统的可靠性和稳定性。</a:t>
            </a:r>
          </a:p>
        </p:txBody>
      </p:sp>
      <p:sp>
        <p:nvSpPr>
          <p:cNvPr id="5" name="Text Placeholder 4"/>
          <p:cNvSpPr>
            <a:spLocks noGrp="1"/>
          </p:cNvSpPr>
          <p:nvPr>
            <p:ph type="body" idx="3"/>
          </p:nvPr>
        </p:nvSpPr>
        <p:spPr/>
        <p:txBody>
          <a:bodyPr/>
          <a:lstStyle/>
          <a:p>
            <a:r>
              <a:t>基于边缘计算的负载均衡策略</a:t>
            </a:r>
          </a:p>
        </p:txBody>
      </p:sp>
      <p:sp>
        <p:nvSpPr>
          <p:cNvPr id="6" name="Content Placeholder 5"/>
          <p:cNvSpPr>
            <a:spLocks noGrp="1"/>
          </p:cNvSpPr>
          <p:nvPr>
            <p:ph sz="half" idx="4"/>
          </p:nvPr>
        </p:nvSpPr>
        <p:spPr/>
        <p:txBody>
          <a:bodyPr/>
          <a:lstStyle/>
          <a:p>
            <a:r>
              <a:t>1. 利用边缘计算技术，将负载均衡逻辑下沉到网络边缘，减少数据传输距离。</a:t>
            </a:r>
          </a:p>
          <a:p>
            <a:r>
              <a:t>2. 通过边缘节点处理部分负载，减轻中心节点的压力，提高整体系统性能。</a:t>
            </a:r>
          </a:p>
          <a:p>
            <a:r>
              <a:t>3. 结合边缘计算和5G网络，实现负载均衡的实时性和高效性。</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 资源调度算法研究</a:t>
            </a:r>
          </a:p>
        </p:txBody>
      </p:sp>
      <p:sp>
        <p:nvSpPr>
          <p:cNvPr id="3" name="Subtitle 2"/>
          <p:cNvSpPr>
            <a:spLocks noGrp="1"/>
          </p:cNvSpPr>
          <p:nvPr>
            <p:ph type="subTitle" idx="1"/>
          </p:nvPr>
        </p:nvSpPr>
        <p:spPr/>
        <p:txBody>
          <a:bodyPr/>
          <a:lstStyle/>
          <a:p>
            <a:r>
              <a:t>图计算负载均衡</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 资源调度算法研究</a:t>
            </a:r>
          </a:p>
        </p:txBody>
      </p:sp>
      <p:sp>
        <p:nvSpPr>
          <p:cNvPr id="3" name="Text Placeholder 2"/>
          <p:cNvSpPr>
            <a:spLocks noGrp="1"/>
          </p:cNvSpPr>
          <p:nvPr>
            <p:ph type="body" idx="1"/>
          </p:nvPr>
        </p:nvSpPr>
        <p:spPr/>
        <p:txBody>
          <a:bodyPr/>
          <a:lstStyle/>
          <a:p>
            <a:r>
              <a:t>分布式资源调度算法</a:t>
            </a:r>
          </a:p>
        </p:txBody>
      </p:sp>
      <p:sp>
        <p:nvSpPr>
          <p:cNvPr id="4" name="Content Placeholder 3"/>
          <p:cNvSpPr>
            <a:spLocks noGrp="1"/>
          </p:cNvSpPr>
          <p:nvPr>
            <p:ph sz="half" idx="2"/>
          </p:nvPr>
        </p:nvSpPr>
        <p:spPr/>
        <p:txBody>
          <a:bodyPr/>
          <a:lstStyle/>
          <a:p>
            <a:r>
              <a:t>1. 算法应能高效处理大规模分布式系统的资源分配问题，以应对图计算负载均衡中的海量数据。</a:t>
            </a:r>
          </a:p>
          <a:p>
            <a:r>
              <a:t>2. 算法需具备良好的可扩展性和容错性，以适应动态变化的网络环境和资源状态。</a:t>
            </a:r>
          </a:p>
          <a:p>
            <a:r>
              <a:t>3. 调度算法应支持多种资源类型，如CPU、内存、存储等，并能根据任务特性智能匹配资源。</a:t>
            </a:r>
          </a:p>
        </p:txBody>
      </p:sp>
      <p:sp>
        <p:nvSpPr>
          <p:cNvPr id="5" name="Text Placeholder 4"/>
          <p:cNvSpPr>
            <a:spLocks noGrp="1"/>
          </p:cNvSpPr>
          <p:nvPr>
            <p:ph type="body" idx="3"/>
          </p:nvPr>
        </p:nvSpPr>
        <p:spPr/>
        <p:txBody>
          <a:bodyPr/>
          <a:lstStyle/>
          <a:p>
            <a:r>
              <a:t>基于图的资源调度算法</a:t>
            </a:r>
          </a:p>
        </p:txBody>
      </p:sp>
      <p:sp>
        <p:nvSpPr>
          <p:cNvPr id="6" name="Content Placeholder 5"/>
          <p:cNvSpPr>
            <a:spLocks noGrp="1"/>
          </p:cNvSpPr>
          <p:nvPr>
            <p:ph sz="half" idx="4"/>
          </p:nvPr>
        </p:nvSpPr>
        <p:spPr/>
        <p:txBody>
          <a:bodyPr/>
          <a:lstStyle/>
          <a:p>
            <a:r>
              <a:t>1. 利用图论方法描述资源节点和任务之间的关系，通过分析图结构优化调度策略。</a:t>
            </a:r>
          </a:p>
          <a:p>
            <a:r>
              <a:t>2. 算法应考虑图中的边权值，如网络延迟、带宽等，以实现资源调度的最优路径选择。</a:t>
            </a:r>
          </a:p>
          <a:p>
            <a:r>
              <a:t>3. 通过图的分解和重构技术，降低调度算法的复杂度，提高资源利用率。</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 资源调度算法研究</a:t>
            </a:r>
          </a:p>
        </p:txBody>
      </p:sp>
      <p:sp>
        <p:nvSpPr>
          <p:cNvPr id="3" name="Text Placeholder 2"/>
          <p:cNvSpPr>
            <a:spLocks noGrp="1"/>
          </p:cNvSpPr>
          <p:nvPr>
            <p:ph type="body" idx="1"/>
          </p:nvPr>
        </p:nvSpPr>
        <p:spPr/>
        <p:txBody>
          <a:bodyPr/>
          <a:lstStyle/>
          <a:p>
            <a:r>
              <a:t>自适应资源调度算法</a:t>
            </a:r>
          </a:p>
        </p:txBody>
      </p:sp>
      <p:sp>
        <p:nvSpPr>
          <p:cNvPr id="4" name="Content Placeholder 3"/>
          <p:cNvSpPr>
            <a:spLocks noGrp="1"/>
          </p:cNvSpPr>
          <p:nvPr>
            <p:ph sz="half" idx="2"/>
          </p:nvPr>
        </p:nvSpPr>
        <p:spPr/>
        <p:txBody>
          <a:bodyPr/>
          <a:lstStyle/>
          <a:p>
            <a:r>
              <a:t>1. 算法应能实时监测系统资源状态和任务需求，动态调整调度策略。</a:t>
            </a:r>
          </a:p>
          <a:p>
            <a:r>
              <a:t>2. 结合机器学习技术，从历史调度数据中学习最优调度模式，提高调度精度。</a:t>
            </a:r>
          </a:p>
          <a:p>
            <a:r>
              <a:t>3. 支持多种自适应机制，如负载预测、资源预留等，以应对突发任务需求。</a:t>
            </a:r>
          </a:p>
        </p:txBody>
      </p:sp>
      <p:sp>
        <p:nvSpPr>
          <p:cNvPr id="5" name="Text Placeholder 4"/>
          <p:cNvSpPr>
            <a:spLocks noGrp="1"/>
          </p:cNvSpPr>
          <p:nvPr>
            <p:ph type="body" idx="3"/>
          </p:nvPr>
        </p:nvSpPr>
        <p:spPr/>
        <p:txBody>
          <a:bodyPr/>
          <a:lstStyle/>
          <a:p>
            <a:r>
              <a:t>多目标资源调度算法</a:t>
            </a:r>
          </a:p>
        </p:txBody>
      </p:sp>
      <p:sp>
        <p:nvSpPr>
          <p:cNvPr id="6" name="Content Placeholder 5"/>
          <p:cNvSpPr>
            <a:spLocks noGrp="1"/>
          </p:cNvSpPr>
          <p:nvPr>
            <p:ph sz="half" idx="4"/>
          </p:nvPr>
        </p:nvSpPr>
        <p:spPr/>
        <p:txBody>
          <a:bodyPr/>
          <a:lstStyle/>
          <a:p>
            <a:r>
              <a:t>1. 算法应兼顾资源利用率、任务完成时间、系统稳定性等多个目标。</a:t>
            </a:r>
          </a:p>
          <a:p>
            <a:r>
              <a:t>2. 采用多目标优化算法，如多目标遗传算法、多目标粒子群算法等，以实现综合性能的最优化。</a:t>
            </a:r>
          </a:p>
          <a:p>
            <a:r>
              <a:t>3. 通过权重分配机制，平衡不同目标之间的优先级，满足不同应用场景的需求。</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 资源调度算法研究</a:t>
            </a:r>
          </a:p>
        </p:txBody>
      </p:sp>
      <p:sp>
        <p:nvSpPr>
          <p:cNvPr id="3" name="Content Placeholder 2"/>
          <p:cNvSpPr>
            <a:spLocks noGrp="1"/>
          </p:cNvSpPr>
          <p:nvPr>
            <p:ph sz="half" idx="2"/>
          </p:nvPr>
        </p:nvSpPr>
        <p:spPr/>
        <p:txBody>
          <a:bodyPr/>
          <a:lstStyle/>
          <a:p>
            <a:r>
              <a:t>1. 跨越不同资源节点，实现资源的协同调度，提高整体系统性能。</a:t>
            </a:r>
          </a:p>
          <a:p>
            <a:r>
              <a:t>2. 通过消息传递和协同策略，降低资源孤岛现象，实现资源的全局优化。</a:t>
            </a:r>
          </a:p>
          <a:p>
            <a:r>
              <a:t>3. 支持多种协同机制，如资源预留、负载均衡等，以实现高效资源调度。</a:t>
            </a:r>
          </a:p>
        </p:txBody>
      </p:sp>
      <p:sp>
        <p:nvSpPr>
          <p:cNvPr id="4" name="Text Placeholder 3"/>
          <p:cNvSpPr>
            <a:spLocks noGrp="1"/>
          </p:cNvSpPr>
          <p:nvPr>
            <p:ph type="body" idx="3"/>
          </p:nvPr>
        </p:nvSpPr>
        <p:spPr/>
        <p:txBody>
          <a:bodyPr/>
          <a:lstStyle/>
          <a:p>
            <a:r>
              <a:t>绿色资源调度算法</a:t>
            </a:r>
          </a:p>
        </p:txBody>
      </p:sp>
      <p:sp>
        <p:nvSpPr>
          <p:cNvPr id="5" name="Content Placeholder 4"/>
          <p:cNvSpPr>
            <a:spLocks noGrp="1"/>
          </p:cNvSpPr>
          <p:nvPr>
            <p:ph sz="half" idx="4"/>
          </p:nvPr>
        </p:nvSpPr>
        <p:spPr/>
        <p:txBody>
          <a:bodyPr/>
          <a:lstStyle/>
          <a:p>
            <a:r>
              <a:t>1. 算法应考虑能源消耗，降低系统运行过程中的能耗。</a:t>
            </a:r>
          </a:p>
          <a:p>
            <a:r>
              <a:t>2. 通过优化调度策略，减少资源闲置时间，提高能源利用效率。</a:t>
            </a:r>
          </a:p>
          <a:p>
            <a:r>
              <a:t>3. 结合可再生能源利用，实现绿色调度，降低对环境的影响。</a:t>
            </a:r>
          </a:p>
        </p:txBody>
      </p:sp>
      <p:sp>
        <p:nvSpPr>
          <p:cNvPr id="6" name="Text Placeholder 5"/>
          <p:cNvSpPr>
            <a:spLocks noGrp="1"/>
          </p:cNvSpPr>
          <p:nvPr>
            <p:ph type="body" idx="1"/>
          </p:nvPr>
        </p:nvSpPr>
        <p:spPr/>
        <p:txBody>
          <a:bodyPr/>
          <a:lstStyle/>
          <a:p>
            <a:r>
              <a:t>协同资源调度算法</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 网络拓扑优化</a:t>
            </a:r>
          </a:p>
        </p:txBody>
      </p:sp>
      <p:sp>
        <p:nvSpPr>
          <p:cNvPr id="3" name="Subtitle 2"/>
          <p:cNvSpPr>
            <a:spLocks noGrp="1"/>
          </p:cNvSpPr>
          <p:nvPr>
            <p:ph type="subTitle" idx="1"/>
          </p:nvPr>
        </p:nvSpPr>
        <p:spPr/>
        <p:txBody>
          <a:bodyPr/>
          <a:lstStyle/>
          <a:p>
            <a:r>
              <a:t>图计算负载均衡</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 网络拓扑优化</a:t>
            </a:r>
          </a:p>
        </p:txBody>
      </p:sp>
      <p:sp>
        <p:nvSpPr>
          <p:cNvPr id="3" name="Text Placeholder 2"/>
          <p:cNvSpPr>
            <a:spLocks noGrp="1"/>
          </p:cNvSpPr>
          <p:nvPr>
            <p:ph type="body" idx="1"/>
          </p:nvPr>
        </p:nvSpPr>
        <p:spPr/>
        <p:txBody>
          <a:bodyPr/>
          <a:lstStyle/>
          <a:p>
            <a:r>
              <a:t>网络拓扑结构分析</a:t>
            </a:r>
          </a:p>
        </p:txBody>
      </p:sp>
      <p:sp>
        <p:nvSpPr>
          <p:cNvPr id="4" name="Content Placeholder 3"/>
          <p:cNvSpPr>
            <a:spLocks noGrp="1"/>
          </p:cNvSpPr>
          <p:nvPr>
            <p:ph sz="half" idx="2"/>
          </p:nvPr>
        </p:nvSpPr>
        <p:spPr/>
        <p:txBody>
          <a:bodyPr/>
          <a:lstStyle/>
          <a:p>
            <a:r>
              <a:t>1. 分析网络拓扑结构的现状，包括节点和边的分布、网络密度、连通性等。</a:t>
            </a:r>
          </a:p>
          <a:p>
            <a:r>
              <a:t>2. 结合图计算负载均衡的需求，评估现有拓扑结构的性能瓶颈和潜在优化空间。</a:t>
            </a:r>
          </a:p>
          <a:p>
            <a:r>
              <a:t>3. 利用数据挖掘和机器学习技术，对网络拓扑数据进行特征提取和模式识别，为优化提供数据支持。</a:t>
            </a:r>
          </a:p>
        </p:txBody>
      </p:sp>
      <p:sp>
        <p:nvSpPr>
          <p:cNvPr id="5" name="Text Placeholder 4"/>
          <p:cNvSpPr>
            <a:spLocks noGrp="1"/>
          </p:cNvSpPr>
          <p:nvPr>
            <p:ph type="body" idx="3"/>
          </p:nvPr>
        </p:nvSpPr>
        <p:spPr/>
        <p:txBody>
          <a:bodyPr/>
          <a:lstStyle/>
          <a:p>
            <a:r>
              <a:t>多维度拓扑优化目标</a:t>
            </a:r>
          </a:p>
        </p:txBody>
      </p:sp>
      <p:sp>
        <p:nvSpPr>
          <p:cNvPr id="6" name="Content Placeholder 5"/>
          <p:cNvSpPr>
            <a:spLocks noGrp="1"/>
          </p:cNvSpPr>
          <p:nvPr>
            <p:ph sz="half" idx="4"/>
          </p:nvPr>
        </p:nvSpPr>
        <p:spPr/>
        <p:txBody>
          <a:bodyPr/>
          <a:lstStyle/>
          <a:p>
            <a:r>
              <a:t>1. 明确优化目标，如最小化网络延迟、最大化网络吞吐量、提高节点利用率等。</a:t>
            </a:r>
          </a:p>
          <a:p>
            <a:r>
              <a:t>2. 考虑网络拓扑优化在安全性和可靠性方面的需求，如防止网络拥塞、降低单点故障风险。</a:t>
            </a:r>
          </a:p>
          <a:p>
            <a:r>
              <a:t>3. 综合考虑经济成本和运维效率，确保拓扑优化方案的可操作性和可持续性。</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 网络拓扑优化</a:t>
            </a:r>
          </a:p>
        </p:txBody>
      </p:sp>
      <p:sp>
        <p:nvSpPr>
          <p:cNvPr id="3" name="Text Placeholder 2"/>
          <p:cNvSpPr>
            <a:spLocks noGrp="1"/>
          </p:cNvSpPr>
          <p:nvPr>
            <p:ph type="body" idx="1"/>
          </p:nvPr>
        </p:nvSpPr>
        <p:spPr/>
        <p:txBody>
          <a:bodyPr/>
          <a:lstStyle/>
          <a:p>
            <a:r>
              <a:t>基于图论的拓扑优化算法</a:t>
            </a:r>
          </a:p>
        </p:txBody>
      </p:sp>
      <p:sp>
        <p:nvSpPr>
          <p:cNvPr id="4" name="Content Placeholder 3"/>
          <p:cNvSpPr>
            <a:spLocks noGrp="1"/>
          </p:cNvSpPr>
          <p:nvPr>
            <p:ph sz="half" idx="2"/>
          </p:nvPr>
        </p:nvSpPr>
        <p:spPr/>
        <p:txBody>
          <a:bodyPr/>
          <a:lstStyle/>
          <a:p>
            <a:r>
              <a:t>1. 应用图论中的网络流算法、最小生成树算法等，优化网络拓扑结构。</a:t>
            </a:r>
          </a:p>
          <a:p>
            <a:r>
              <a:t>2. 结合遗传算法、蚁群算法等智能优化算法，提高拓扑优化过程的全局搜索能力和收敛速度。</a:t>
            </a:r>
          </a:p>
          <a:p>
            <a:r>
              <a:t>3. 针对特定网络环境，设计定制化的拓扑优化算法，提高优化效果。</a:t>
            </a:r>
          </a:p>
        </p:txBody>
      </p:sp>
      <p:sp>
        <p:nvSpPr>
          <p:cNvPr id="5" name="Text Placeholder 4"/>
          <p:cNvSpPr>
            <a:spLocks noGrp="1"/>
          </p:cNvSpPr>
          <p:nvPr>
            <p:ph type="body" idx="3"/>
          </p:nvPr>
        </p:nvSpPr>
        <p:spPr/>
        <p:txBody>
          <a:bodyPr/>
          <a:lstStyle/>
          <a:p>
            <a:r>
              <a:t>动态网络拓扑适应性</a:t>
            </a:r>
          </a:p>
        </p:txBody>
      </p:sp>
      <p:sp>
        <p:nvSpPr>
          <p:cNvPr id="6" name="Content Placeholder 5"/>
          <p:cNvSpPr>
            <a:spLocks noGrp="1"/>
          </p:cNvSpPr>
          <p:nvPr>
            <p:ph sz="half" idx="4"/>
          </p:nvPr>
        </p:nvSpPr>
        <p:spPr/>
        <p:txBody>
          <a:bodyPr/>
          <a:lstStyle/>
          <a:p>
            <a:r>
              <a:t>1. 分析网络拓扑的动态变化特征，如节点移动、流量波动等。</a:t>
            </a:r>
          </a:p>
          <a:p>
            <a:r>
              <a:t>2. 优化拓扑结构以适应动态网络变化，提高网络的弹性和鲁棒性。</a:t>
            </a:r>
          </a:p>
          <a:p>
            <a:r>
              <a:t>3. 研究拓扑优化算法的动态调整策略，确保网络在变化过程中保持高性能。</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 网络拓扑优化</a:t>
            </a:r>
          </a:p>
        </p:txBody>
      </p:sp>
      <p:sp>
        <p:nvSpPr>
          <p:cNvPr id="3" name="Content Placeholder 2"/>
          <p:cNvSpPr>
            <a:spLocks noGrp="1"/>
          </p:cNvSpPr>
          <p:nvPr>
            <p:ph sz="half" idx="2"/>
          </p:nvPr>
        </p:nvSpPr>
        <p:spPr/>
        <p:txBody>
          <a:bodyPr/>
          <a:lstStyle/>
          <a:p>
            <a:r>
              <a:t>1. 利用分布式计算技术，实现大规模网络拓扑优化问题的并行处理。</a:t>
            </a:r>
          </a:p>
          <a:p>
            <a:r>
              <a:t>2. 设计分布式拓扑优化算法，减少通信开销，提高优化效率。</a:t>
            </a:r>
          </a:p>
          <a:p>
            <a:r>
              <a:t>3. 研究分布式拓扑优化中的同步与异步问题，确保算法的稳定性和一致性。</a:t>
            </a:r>
          </a:p>
        </p:txBody>
      </p:sp>
      <p:sp>
        <p:nvSpPr>
          <p:cNvPr id="4" name="Text Placeholder 3"/>
          <p:cNvSpPr>
            <a:spLocks noGrp="1"/>
          </p:cNvSpPr>
          <p:nvPr>
            <p:ph type="body" idx="3"/>
          </p:nvPr>
        </p:nvSpPr>
        <p:spPr/>
        <p:txBody>
          <a:bodyPr/>
          <a:lstStyle/>
          <a:p>
            <a:r>
              <a:t>跨域网络拓扑优化</a:t>
            </a:r>
          </a:p>
        </p:txBody>
      </p:sp>
      <p:sp>
        <p:nvSpPr>
          <p:cNvPr id="5" name="Content Placeholder 4"/>
          <p:cNvSpPr>
            <a:spLocks noGrp="1"/>
          </p:cNvSpPr>
          <p:nvPr>
            <p:ph sz="half" idx="4"/>
          </p:nvPr>
        </p:nvSpPr>
        <p:spPr/>
        <p:txBody>
          <a:bodyPr/>
          <a:lstStyle/>
          <a:p>
            <a:r>
              <a:t>1. 分析跨域网络拓扑结构，识别不同域之间的连接点和瓶颈。</a:t>
            </a:r>
          </a:p>
          <a:p>
            <a:r>
              <a:t>2. 设计跨域网络拓扑优化方案，实现跨域网络的协同工作和资源整合。</a:t>
            </a:r>
          </a:p>
          <a:p>
            <a:r>
              <a:t>3. 考虑跨域网络中的数据安全和隐私保护问题，确保优化方案的安全性。</a:t>
            </a:r>
          </a:p>
        </p:txBody>
      </p:sp>
      <p:sp>
        <p:nvSpPr>
          <p:cNvPr id="6" name="Text Placeholder 5"/>
          <p:cNvSpPr>
            <a:spLocks noGrp="1"/>
          </p:cNvSpPr>
          <p:nvPr>
            <p:ph type="body" idx="1"/>
          </p:nvPr>
        </p:nvSpPr>
        <p:spPr/>
        <p:txBody>
          <a:bodyPr/>
          <a:lstStyle/>
          <a:p>
            <a:r>
              <a:t>分布式拓扑优化策略</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 网络拓扑优化</a:t>
            </a:r>
          </a:p>
        </p:txBody>
      </p:sp>
      <p:sp>
        <p:nvSpPr>
          <p:cNvPr id="3" name="Text Placeholder 2"/>
          <p:cNvSpPr>
            <a:spLocks noGrp="1"/>
          </p:cNvSpPr>
          <p:nvPr>
            <p:ph type="body" idx="1"/>
          </p:nvPr>
        </p:nvSpPr>
        <p:spPr/>
        <p:txBody>
          <a:bodyPr/>
          <a:lstStyle/>
          <a:p>
            <a:r>
              <a:t>拓扑优化与边缘计算结合</a:t>
            </a:r>
          </a:p>
        </p:txBody>
      </p:sp>
      <p:sp>
        <p:nvSpPr>
          <p:cNvPr id="4" name="Content Placeholder 3"/>
          <p:cNvSpPr>
            <a:spLocks noGrp="1"/>
          </p:cNvSpPr>
          <p:nvPr>
            <p:ph sz="half" idx="2"/>
          </p:nvPr>
        </p:nvSpPr>
        <p:spPr/>
        <p:txBody>
          <a:bodyPr/>
          <a:lstStyle/>
          <a:p>
            <a:r>
              <a:t>1. 探索拓扑优化在边缘计算环境中的应用，如边缘节点部署、资源分配等。</a:t>
            </a:r>
          </a:p>
          <a:p>
            <a:r>
              <a:t>2. 利用拓扑优化技术提高边缘计算网络的性能和效率。</a:t>
            </a:r>
          </a:p>
          <a:p>
            <a:r>
              <a:t>3. 研究拓扑优化与边缘计算的结合模式，为边缘计算提供更优的网络支持。</a:t>
            </a:r>
          </a:p>
        </p:txBody>
      </p:sp>
      <p:sp>
        <p:nvSpPr>
          <p:cNvPr id="5" name="Text Placeholder 4"/>
          <p:cNvSpPr>
            <a:spLocks noGrp="1"/>
          </p:cNvSpPr>
          <p:nvPr>
            <p:ph type="body" idx="3"/>
          </p:nvPr>
        </p:nvSpPr>
        <p:spPr/>
        <p:txBody>
          <a:bodyPr/>
          <a:lstStyle/>
          <a:p>
            <a:endParaRPr/>
          </a:p>
        </p:txBody>
      </p:sp>
      <p:sp>
        <p:nvSpPr>
          <p:cNvPr id="6" name="Content Placeholder 5"/>
          <p:cNvSpPr>
            <a:spLocks noGrp="1"/>
          </p:cNvSpPr>
          <p:nvPr>
            <p:ph sz="half" idx="4"/>
          </p:nvPr>
        </p:nvSpPr>
        <p:spPr/>
        <p:txBody>
          <a:bodyPr/>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2">
            <a:extLst>
              <a:ext uri="{FF2B5EF4-FFF2-40B4-BE49-F238E27FC236}">
                <a16:creationId xmlns:a16="http://schemas.microsoft.com/office/drawing/2014/main" id="{FBB6FBB1-D3C1-23A1-F4E5-437CE4848691}"/>
              </a:ext>
            </a:extLst>
          </p:cNvPr>
          <p:cNvSpPr/>
          <p:nvPr/>
        </p:nvSpPr>
        <p:spPr>
          <a:xfrm>
            <a:off x="1628878" y="0"/>
            <a:ext cx="10563122" cy="6858000"/>
          </a:xfrm>
          <a:prstGeom prst="rect">
            <a:avLst/>
          </a:prstGeom>
          <a:solidFill>
            <a:srgbClr val="2EA7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TextBox 32">
            <a:extLst>
              <a:ext uri="{FF2B5EF4-FFF2-40B4-BE49-F238E27FC236}">
                <a16:creationId xmlns:a16="http://schemas.microsoft.com/office/drawing/2014/main" id="{BA9DE6F8-DEE1-44AA-8DB9-F518A08EAD55}"/>
              </a:ext>
            </a:extLst>
          </p:cNvPr>
          <p:cNvSpPr txBox="1"/>
          <p:nvPr/>
        </p:nvSpPr>
        <p:spPr>
          <a:xfrm>
            <a:off x="3634454" y="3108814"/>
            <a:ext cx="7759387" cy="640368"/>
          </a:xfrm>
          <a:prstGeom prst="rect">
            <a:avLst/>
          </a:prstGeom>
          <a:noFill/>
        </p:spPr>
        <p:txBody>
          <a:bodyPr wrap="square" rtlCol="0" anchor="ctr">
            <a:spAutoFit/>
          </a:bodyPr>
          <a:lstStyle/>
          <a:p>
            <a:pPr marL="685800" marR="0" indent="-685800" defTabSz="914377" rtl="0" eaLnBrk="1" fontAlgn="auto" latinLnBrk="0" hangingPunct="1">
              <a:lnSpc>
                <a:spcPts val="5000"/>
              </a:lnSpc>
              <a:spcBef>
                <a:spcPts val="0"/>
              </a:spcBef>
              <a:spcAft>
                <a:spcPts val="0"/>
              </a:spcAft>
              <a:buClrTx/>
              <a:buSzTx/>
              <a:buFont typeface="+mj-lt"/>
              <a:buAutoNum type="arabicPeriod"/>
              <a:tabLst/>
            </a:pPr>
            <a:r>
              <a:rPr kumimoji="0" lang="zh-CN" altLang="en-US" sz="22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 图计算负载均衡概述
 负载均衡策略分析
 资源调度算法研究
 网络拓扑优化
 分布式系统负载均衡
 异构计算环境下的均衡
 动态负载均衡技术
 实时监控与反馈机制</a:t>
            </a:r>
          </a:p>
        </p:txBody>
      </p:sp>
      <p:grpSp>
        <p:nvGrpSpPr>
          <p:cNvPr id="10" name="组合 1">
            <a:extLst>
              <a:ext uri="{FF2B5EF4-FFF2-40B4-BE49-F238E27FC236}">
                <a16:creationId xmlns:a16="http://schemas.microsoft.com/office/drawing/2014/main" id="{82131953-FF7F-A4AB-6E30-956A37615C41}"/>
              </a:ext>
            </a:extLst>
          </p:cNvPr>
          <p:cNvGrpSpPr/>
          <p:nvPr/>
        </p:nvGrpSpPr>
        <p:grpSpPr>
          <a:xfrm>
            <a:off x="532109" y="191308"/>
            <a:ext cx="1979598" cy="1715045"/>
            <a:chOff x="5247894" y="3088828"/>
            <a:chExt cx="1655322" cy="1440000"/>
          </a:xfrm>
        </p:grpSpPr>
        <p:sp>
          <p:nvSpPr>
            <p:cNvPr id="11" name="椭圆 13">
              <a:extLst>
                <a:ext uri="{FF2B5EF4-FFF2-40B4-BE49-F238E27FC236}">
                  <a16:creationId xmlns:a16="http://schemas.microsoft.com/office/drawing/2014/main" id="{509B2036-5F74-3D21-6616-75CD51A97177}"/>
                </a:ext>
              </a:extLst>
            </p:cNvPr>
            <p:cNvSpPr/>
            <p:nvPr userDrawn="1"/>
          </p:nvSpPr>
          <p:spPr>
            <a:xfrm>
              <a:off x="5376000" y="3088828"/>
              <a:ext cx="1440000" cy="1440000"/>
            </a:xfrm>
            <a:prstGeom prst="ellipse">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extBox 15">
              <a:extLst>
                <a:ext uri="{FF2B5EF4-FFF2-40B4-BE49-F238E27FC236}">
                  <a16:creationId xmlns:a16="http://schemas.microsoft.com/office/drawing/2014/main" id="{529419BA-3417-7846-C539-4714E5A3F00C}"/>
                </a:ext>
              </a:extLst>
            </p:cNvPr>
            <p:cNvSpPr txBox="1"/>
            <p:nvPr userDrawn="1"/>
          </p:nvSpPr>
          <p:spPr>
            <a:xfrm>
              <a:off x="5247894" y="3895918"/>
              <a:ext cx="1655322" cy="338554"/>
            </a:xfrm>
            <a:prstGeom prst="rect">
              <a:avLst/>
            </a:prstGeom>
            <a:noFill/>
          </p:spPr>
          <p:txBody>
            <a:bodyPr wrap="square" rtlCol="0">
              <a:spAutoFit/>
            </a:bodyPr>
            <a:lstStyle/>
            <a:p>
              <a:pPr algn="ctr"/>
              <a:r>
                <a:rPr lang="en-US" altLang="zh-CN" sz="1600" dirty="0">
                  <a:solidFill>
                    <a:schemeClr val="tx1">
                      <a:lumMod val="65000"/>
                      <a:lumOff val="35000"/>
                    </a:schemeClr>
                  </a:solidFill>
                  <a:latin typeface="Agency FB" panose="020B0503020202020204" pitchFamily="34" charset="0"/>
                  <a:ea typeface="Adobe 宋体 Std L" pitchFamily="18" charset="-122"/>
                </a:rPr>
                <a:t>Contents Page</a:t>
              </a:r>
              <a:endParaRPr lang="zh-CN" altLang="en-US" sz="1600" dirty="0">
                <a:solidFill>
                  <a:schemeClr val="tx1">
                    <a:lumMod val="65000"/>
                    <a:lumOff val="35000"/>
                  </a:schemeClr>
                </a:solidFill>
                <a:latin typeface="Agency FB" panose="020B0503020202020204" pitchFamily="34" charset="0"/>
                <a:ea typeface="Adobe 宋体 Std L" pitchFamily="18" charset="-122"/>
              </a:endParaRPr>
            </a:p>
          </p:txBody>
        </p:sp>
        <p:sp>
          <p:nvSpPr>
            <p:cNvPr id="13" name="文本框 13">
              <a:extLst>
                <a:ext uri="{FF2B5EF4-FFF2-40B4-BE49-F238E27FC236}">
                  <a16:creationId xmlns:a16="http://schemas.microsoft.com/office/drawing/2014/main" id="{C6BACFCD-D4D6-549E-7972-E55AF8F360B9}"/>
                </a:ext>
              </a:extLst>
            </p:cNvPr>
            <p:cNvSpPr txBox="1"/>
            <p:nvPr userDrawn="1"/>
          </p:nvSpPr>
          <p:spPr>
            <a:xfrm>
              <a:off x="5247894" y="3435952"/>
              <a:ext cx="1655322" cy="439310"/>
            </a:xfrm>
            <a:prstGeom prst="rect">
              <a:avLst/>
            </a:prstGeom>
            <a:noFill/>
          </p:spPr>
          <p:txBody>
            <a:bodyPr wrap="square" rtlCol="0">
              <a:spAutoFit/>
            </a:bodyPr>
            <a:lstStyle/>
            <a:p>
              <a:pPr algn="ctr"/>
              <a:r>
                <a:rPr lang="zh-CN" altLang="en-US" sz="2800" b="1" dirty="0">
                  <a:solidFill>
                    <a:schemeClr val="tx1">
                      <a:lumMod val="65000"/>
                      <a:lumOff val="35000"/>
                    </a:schemeClr>
                  </a:solidFill>
                  <a:ea typeface="微软雅黑"/>
                </a:rPr>
                <a:t>目录页</a:t>
              </a:r>
            </a:p>
          </p:txBody>
        </p:sp>
      </p:grpSp>
      <p:pic>
        <p:nvPicPr>
          <p:cNvPr id="15" name="Picture 14">
            <a:extLst>
              <a:ext uri="{FF2B5EF4-FFF2-40B4-BE49-F238E27FC236}">
                <a16:creationId xmlns:a16="http://schemas.microsoft.com/office/drawing/2014/main" id="{1CEB4078-FCCF-97EA-6B99-7B347E6D34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2" y="4171790"/>
            <a:ext cx="2981087" cy="2697785"/>
          </a:xfrm>
          <a:prstGeom prst="snip1Rect">
            <a:avLst/>
          </a:prstGeom>
        </p:spPr>
      </p:pic>
    </p:spTree>
    <p:extLst>
      <p:ext uri="{BB962C8B-B14F-4D97-AF65-F5344CB8AC3E}">
        <p14:creationId xmlns:p14="http://schemas.microsoft.com/office/powerpoint/2010/main" val="1116092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 分布式系统负载均衡</a:t>
            </a:r>
          </a:p>
        </p:txBody>
      </p:sp>
      <p:sp>
        <p:nvSpPr>
          <p:cNvPr id="3" name="Subtitle 2"/>
          <p:cNvSpPr>
            <a:spLocks noGrp="1"/>
          </p:cNvSpPr>
          <p:nvPr>
            <p:ph type="subTitle" idx="1"/>
          </p:nvPr>
        </p:nvSpPr>
        <p:spPr/>
        <p:txBody>
          <a:bodyPr/>
          <a:lstStyle/>
          <a:p>
            <a:r>
              <a:t>图计算负载均衡</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 分布式系统负载均衡</a:t>
            </a:r>
          </a:p>
        </p:txBody>
      </p:sp>
      <p:sp>
        <p:nvSpPr>
          <p:cNvPr id="3" name="Text Placeholder 2"/>
          <p:cNvSpPr>
            <a:spLocks noGrp="1"/>
          </p:cNvSpPr>
          <p:nvPr>
            <p:ph type="body" idx="1"/>
          </p:nvPr>
        </p:nvSpPr>
        <p:spPr/>
        <p:txBody>
          <a:bodyPr/>
          <a:lstStyle/>
          <a:p>
            <a:r>
              <a:t>分布式系统负载均衡的必要性</a:t>
            </a:r>
          </a:p>
        </p:txBody>
      </p:sp>
      <p:sp>
        <p:nvSpPr>
          <p:cNvPr id="4" name="Content Placeholder 3"/>
          <p:cNvSpPr>
            <a:spLocks noGrp="1"/>
          </p:cNvSpPr>
          <p:nvPr>
            <p:ph sz="half" idx="2"/>
          </p:nvPr>
        </p:nvSpPr>
        <p:spPr/>
        <p:txBody>
          <a:bodyPr/>
          <a:lstStyle/>
          <a:p>
            <a:r>
              <a:t>1. 随着分布式系统的规模和复杂性增加，单点过载和资源利用率不均成为常见问题。</a:t>
            </a:r>
          </a:p>
          <a:p>
            <a:r>
              <a:t>2. 负载均衡能够有效分配请求，提高系统整体性能和可靠性，避免单点故障。</a:t>
            </a:r>
          </a:p>
          <a:p>
            <a:r>
              <a:t>3. 在大数据、云计算和物联网等领域的快速发展中，负载均衡成为确保系统稳定运行的关键技术。</a:t>
            </a:r>
          </a:p>
        </p:txBody>
      </p:sp>
      <p:sp>
        <p:nvSpPr>
          <p:cNvPr id="5" name="Text Placeholder 4"/>
          <p:cNvSpPr>
            <a:spLocks noGrp="1"/>
          </p:cNvSpPr>
          <p:nvPr>
            <p:ph type="body" idx="3"/>
          </p:nvPr>
        </p:nvSpPr>
        <p:spPr/>
        <p:txBody>
          <a:bodyPr/>
          <a:lstStyle/>
          <a:p>
            <a:r>
              <a:t>负载均衡算法的选择与优化</a:t>
            </a:r>
          </a:p>
        </p:txBody>
      </p:sp>
      <p:sp>
        <p:nvSpPr>
          <p:cNvPr id="6" name="Content Placeholder 5"/>
          <p:cNvSpPr>
            <a:spLocks noGrp="1"/>
          </p:cNvSpPr>
          <p:nvPr>
            <p:ph sz="half" idx="4"/>
          </p:nvPr>
        </p:nvSpPr>
        <p:spPr/>
        <p:txBody>
          <a:bodyPr/>
          <a:lstStyle/>
          <a:p>
            <a:r>
              <a:t>1. 常见的负载均衡算法包括轮询、最少连接、最少响应时间等，每种算法适用于不同场景。</a:t>
            </a:r>
          </a:p>
          <a:p>
            <a:r>
              <a:t>2. 需要根据系统特点和业务需求选择合适的算法，并进行参数优化以达到最佳性能。</a:t>
            </a:r>
          </a:p>
          <a:p>
            <a:r>
              <a:t>3. 随着人工智能技术的发展，基于机器学习的负载均衡算法能够动态调整，提高系统的自适应能力。</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 分布式系统负载均衡</a:t>
            </a:r>
          </a:p>
        </p:txBody>
      </p:sp>
      <p:sp>
        <p:nvSpPr>
          <p:cNvPr id="3" name="Text Placeholder 2"/>
          <p:cNvSpPr>
            <a:spLocks noGrp="1"/>
          </p:cNvSpPr>
          <p:nvPr>
            <p:ph type="body" idx="1"/>
          </p:nvPr>
        </p:nvSpPr>
        <p:spPr/>
        <p:txBody>
          <a:bodyPr/>
          <a:lstStyle/>
          <a:p>
            <a:r>
              <a:t>分布式系统负载均衡的挑战</a:t>
            </a:r>
          </a:p>
        </p:txBody>
      </p:sp>
      <p:sp>
        <p:nvSpPr>
          <p:cNvPr id="4" name="Content Placeholder 3"/>
          <p:cNvSpPr>
            <a:spLocks noGrp="1"/>
          </p:cNvSpPr>
          <p:nvPr>
            <p:ph sz="half" idx="2"/>
          </p:nvPr>
        </p:nvSpPr>
        <p:spPr/>
        <p:txBody>
          <a:bodyPr/>
          <a:lstStyle/>
          <a:p>
            <a:r>
              <a:t>1. 跨地域、跨数据中心的分布式系统负载均衡面临网络延迟、带宽限制等挑战。</a:t>
            </a:r>
          </a:p>
          <a:p>
            <a:r>
              <a:t>2. 实时性要求高的系统需要负载均衡方案能够快速响应变化，保证服务质量。</a:t>
            </a:r>
          </a:p>
          <a:p>
            <a:r>
              <a:t>3. 安全性成为负载均衡技术的重要考量因素，防止恶意攻击和数据泄露。</a:t>
            </a:r>
          </a:p>
        </p:txBody>
      </p:sp>
      <p:sp>
        <p:nvSpPr>
          <p:cNvPr id="5" name="Text Placeholder 4"/>
          <p:cNvSpPr>
            <a:spLocks noGrp="1"/>
          </p:cNvSpPr>
          <p:nvPr>
            <p:ph type="body" idx="3"/>
          </p:nvPr>
        </p:nvSpPr>
        <p:spPr/>
        <p:txBody>
          <a:bodyPr/>
          <a:lstStyle/>
          <a:p>
            <a:r>
              <a:t>负载均衡与微服务架构的融合</a:t>
            </a:r>
          </a:p>
        </p:txBody>
      </p:sp>
      <p:sp>
        <p:nvSpPr>
          <p:cNvPr id="6" name="Content Placeholder 5"/>
          <p:cNvSpPr>
            <a:spLocks noGrp="1"/>
          </p:cNvSpPr>
          <p:nvPr>
            <p:ph sz="half" idx="4"/>
          </p:nvPr>
        </p:nvSpPr>
        <p:spPr/>
        <p:txBody>
          <a:bodyPr/>
          <a:lstStyle/>
          <a:p>
            <a:r>
              <a:t>1. 微服务架构下，负载均衡需要支持动态服务发现和健康检查，以适应服务实例的增减。</a:t>
            </a:r>
          </a:p>
          <a:p>
            <a:r>
              <a:t>2. 负载均衡与容器化技术结合，实现服务实例的弹性伸缩和高效管理。</a:t>
            </a:r>
          </a:p>
          <a:p>
            <a:r>
              <a:t>3. 随着微服务架构的普及，负载均衡技术将更加注重服务级别的管理和监控。</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 分布式系统负载均衡</a:t>
            </a:r>
          </a:p>
        </p:txBody>
      </p:sp>
      <p:sp>
        <p:nvSpPr>
          <p:cNvPr id="3" name="Content Placeholder 2"/>
          <p:cNvSpPr>
            <a:spLocks noGrp="1"/>
          </p:cNvSpPr>
          <p:nvPr>
            <p:ph sz="half" idx="2"/>
          </p:nvPr>
        </p:nvSpPr>
        <p:spPr/>
        <p:txBody>
          <a:bodyPr/>
          <a:lstStyle/>
          <a:p>
            <a:r>
              <a:t>1. 云计算环境下，负载均衡能够实现资源的弹性分配，提高云服务的可用性和可扩展性。</a:t>
            </a:r>
          </a:p>
          <a:p>
            <a:r>
              <a:t>2. 云负载均衡技术支持多地域、多可用区部署，提高系统的高可用性。</a:t>
            </a:r>
          </a:p>
          <a:p>
            <a:r>
              <a:t>3. 随着云计算技术的不断发展，负载均衡将更加注重与云平台的无缝集成和自动化管理。</a:t>
            </a:r>
          </a:p>
        </p:txBody>
      </p:sp>
      <p:sp>
        <p:nvSpPr>
          <p:cNvPr id="4" name="Text Placeholder 3"/>
          <p:cNvSpPr>
            <a:spLocks noGrp="1"/>
          </p:cNvSpPr>
          <p:nvPr>
            <p:ph type="body" idx="3"/>
          </p:nvPr>
        </p:nvSpPr>
        <p:spPr/>
        <p:txBody>
          <a:bodyPr/>
          <a:lstStyle/>
          <a:p>
            <a:r>
              <a:t>负载均衡的安全性与隐私保护</a:t>
            </a:r>
          </a:p>
        </p:txBody>
      </p:sp>
      <p:sp>
        <p:nvSpPr>
          <p:cNvPr id="5" name="Content Placeholder 4"/>
          <p:cNvSpPr>
            <a:spLocks noGrp="1"/>
          </p:cNvSpPr>
          <p:nvPr>
            <p:ph sz="half" idx="4"/>
          </p:nvPr>
        </p:nvSpPr>
        <p:spPr/>
        <p:txBody>
          <a:bodyPr/>
          <a:lstStyle/>
          <a:p>
            <a:r>
              <a:t>1. 负载均衡系统需要具备较强的安全防护能力，防止DDoS攻击、数据泄露等安全风险。</a:t>
            </a:r>
          </a:p>
          <a:p>
            <a:r>
              <a:t>2. 隐私保护成为负载均衡技术的重要关注点，确保用户数据的安全和合规。</a:t>
            </a:r>
          </a:p>
          <a:p>
            <a:r>
              <a:t>3. 随着网络安全法规的不断完善，负载均衡技术将更加注重合规性和安全性。</a:t>
            </a:r>
          </a:p>
        </p:txBody>
      </p:sp>
      <p:sp>
        <p:nvSpPr>
          <p:cNvPr id="6" name="Text Placeholder 5"/>
          <p:cNvSpPr>
            <a:spLocks noGrp="1"/>
          </p:cNvSpPr>
          <p:nvPr>
            <p:ph type="body" idx="1"/>
          </p:nvPr>
        </p:nvSpPr>
        <p:spPr/>
        <p:txBody>
          <a:bodyPr/>
          <a:lstStyle/>
          <a:p>
            <a:r>
              <a:t>负载均衡在云计算中的应用</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 异构计算环境下的均衡</a:t>
            </a:r>
          </a:p>
        </p:txBody>
      </p:sp>
      <p:sp>
        <p:nvSpPr>
          <p:cNvPr id="3" name="Subtitle 2"/>
          <p:cNvSpPr>
            <a:spLocks noGrp="1"/>
          </p:cNvSpPr>
          <p:nvPr>
            <p:ph type="subTitle" idx="1"/>
          </p:nvPr>
        </p:nvSpPr>
        <p:spPr/>
        <p:txBody>
          <a:bodyPr/>
          <a:lstStyle/>
          <a:p>
            <a:r>
              <a:t>图计算负载均衡</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 异构计算环境下的均衡</a:t>
            </a:r>
          </a:p>
        </p:txBody>
      </p:sp>
      <p:sp>
        <p:nvSpPr>
          <p:cNvPr id="3" name="Text Placeholder 2"/>
          <p:cNvSpPr>
            <a:spLocks noGrp="1"/>
          </p:cNvSpPr>
          <p:nvPr>
            <p:ph type="body" idx="1"/>
          </p:nvPr>
        </p:nvSpPr>
        <p:spPr/>
        <p:txBody>
          <a:bodyPr/>
          <a:lstStyle/>
          <a:p>
            <a:r>
              <a:t>异构计算环境下的负载均衡策略</a:t>
            </a:r>
          </a:p>
        </p:txBody>
      </p:sp>
      <p:sp>
        <p:nvSpPr>
          <p:cNvPr id="4" name="Content Placeholder 3"/>
          <p:cNvSpPr>
            <a:spLocks noGrp="1"/>
          </p:cNvSpPr>
          <p:nvPr>
            <p:ph sz="half" idx="2"/>
          </p:nvPr>
        </p:nvSpPr>
        <p:spPr/>
        <p:txBody>
          <a:bodyPr/>
          <a:lstStyle/>
          <a:p>
            <a:r>
              <a:t>1. 策略多样性：在异构计算环境中，由于硬件和软件资源的多样性，负载均衡策略需要根据不同的计算节点特性进行定制。例如，对于具有不同处理能力和内存大小的节点，可能需要采用不同的调度算法来优化资源利用率。</a:t>
            </a:r>
          </a:p>
          <a:p>
            <a:r>
              <a:t>2. 动态调整：异构计算环境中的负载均衡策略需要具备动态调整能力，以适应实时变化的计算需求。这包括实时监控节点性能，根据负载情况动态调整任务分配，以及根据节点状态进行资源迁移。</a:t>
            </a:r>
          </a:p>
          <a:p>
            <a:r>
              <a:t>3. 资源利用率最大化：负载均衡策略的核心目标是最大化资源利用率。在异构环境中，这要求策略能够智能地识别和利用不同节点的优势，避免资源浪费，同时保证任务的执行效率。</a:t>
            </a:r>
          </a:p>
        </p:txBody>
      </p:sp>
      <p:sp>
        <p:nvSpPr>
          <p:cNvPr id="5" name="Text Placeholder 4"/>
          <p:cNvSpPr>
            <a:spLocks noGrp="1"/>
          </p:cNvSpPr>
          <p:nvPr>
            <p:ph type="body" idx="3"/>
          </p:nvPr>
        </p:nvSpPr>
        <p:spPr/>
        <p:txBody>
          <a:bodyPr/>
          <a:lstStyle/>
          <a:p>
            <a:r>
              <a:t>异构计算环境下的负载均衡算法</a:t>
            </a:r>
          </a:p>
        </p:txBody>
      </p:sp>
      <p:sp>
        <p:nvSpPr>
          <p:cNvPr id="6" name="Content Placeholder 5"/>
          <p:cNvSpPr>
            <a:spLocks noGrp="1"/>
          </p:cNvSpPr>
          <p:nvPr>
            <p:ph sz="half" idx="4"/>
          </p:nvPr>
        </p:nvSpPr>
        <p:spPr/>
        <p:txBody>
          <a:bodyPr/>
          <a:lstStyle/>
          <a:p>
            <a:r>
              <a:t>1. 调度算法：调度算法是负载均衡算法的核心，包括基于优先级、轮询、最少连接数等策略。在异构环境中，调度算法需要考虑节点的异构特性，如处理能力、内存大小等，以实现高效的任务分配。</a:t>
            </a:r>
          </a:p>
          <a:p>
            <a:r>
              <a:t>2. 自适应算法：自适应算法能够根据环境变化动态调整负载均衡策略。这类算法通常采用机器学习或深度学习技术，通过历史数据和实时监控信息进行自我优化。</a:t>
            </a:r>
          </a:p>
          <a:p>
            <a:r>
              <a:t>3. 模型预测算法：利用生成模型和预测算法，可以预测未来负载情况，从而提前进行资源分配和负载均衡，减少响应时间和系统延迟。</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 异构计算环境下的均衡</a:t>
            </a:r>
          </a:p>
        </p:txBody>
      </p:sp>
      <p:sp>
        <p:nvSpPr>
          <p:cNvPr id="3" name="Text Placeholder 2"/>
          <p:cNvSpPr>
            <a:spLocks noGrp="1"/>
          </p:cNvSpPr>
          <p:nvPr>
            <p:ph type="body" idx="1"/>
          </p:nvPr>
        </p:nvSpPr>
        <p:spPr/>
        <p:txBody>
          <a:bodyPr/>
          <a:lstStyle/>
          <a:p>
            <a:r>
              <a:t>异构计算环境下的负载均衡挑战</a:t>
            </a:r>
          </a:p>
        </p:txBody>
      </p:sp>
      <p:sp>
        <p:nvSpPr>
          <p:cNvPr id="4" name="Content Placeholder 3"/>
          <p:cNvSpPr>
            <a:spLocks noGrp="1"/>
          </p:cNvSpPr>
          <p:nvPr>
            <p:ph sz="half" idx="2"/>
          </p:nvPr>
        </p:nvSpPr>
        <p:spPr/>
        <p:txBody>
          <a:bodyPr/>
          <a:lstStyle/>
          <a:p>
            <a:r>
              <a:t>1. 资源异构性：异构计算环境中的资源异构性给负载均衡带来了挑战，如何平衡不同类型资源的利用效率成为关键问题。</a:t>
            </a:r>
          </a:p>
          <a:p>
            <a:r>
              <a:t>2. 负载动态性：异构环境中的负载动态变化，负载均衡策略需要能够快速响应这种变化，保证系统稳定性和性能。</a:t>
            </a:r>
          </a:p>
          <a:p>
            <a:r>
              <a:t>3. 系统复杂性：异构计算系统的复杂性使得负载均衡策略的设计和实现变得更加复杂，需要综合考虑多种因素，如网络延迟、节点状态等。</a:t>
            </a:r>
          </a:p>
        </p:txBody>
      </p:sp>
      <p:sp>
        <p:nvSpPr>
          <p:cNvPr id="5" name="Text Placeholder 4"/>
          <p:cNvSpPr>
            <a:spLocks noGrp="1"/>
          </p:cNvSpPr>
          <p:nvPr>
            <p:ph type="body" idx="3"/>
          </p:nvPr>
        </p:nvSpPr>
        <p:spPr/>
        <p:txBody>
          <a:bodyPr/>
          <a:lstStyle/>
          <a:p>
            <a:r>
              <a:t>异构计算环境下的负载均衡性能评估</a:t>
            </a:r>
          </a:p>
        </p:txBody>
      </p:sp>
      <p:sp>
        <p:nvSpPr>
          <p:cNvPr id="6" name="Content Placeholder 5"/>
          <p:cNvSpPr>
            <a:spLocks noGrp="1"/>
          </p:cNvSpPr>
          <p:nvPr>
            <p:ph sz="half" idx="4"/>
          </p:nvPr>
        </p:nvSpPr>
        <p:spPr/>
        <p:txBody>
          <a:bodyPr/>
          <a:lstStyle/>
          <a:p>
            <a:r>
              <a:t>1. 评估指标：负载均衡性能评估需要考虑多个指标，如响应时间、吞吐量、资源利用率等，以全面评估负载均衡策略的效果。</a:t>
            </a:r>
          </a:p>
          <a:p>
            <a:r>
              <a:t>2. 实验方法：通过模拟实验和实际运行数据，可以评估负载均衡策略在不同场景下的性能。实验方法应考虑不同负载模式、节点配置等因素。</a:t>
            </a:r>
          </a:p>
          <a:p>
            <a:r>
              <a:t>3. 优化方向：根据评估结果，可以针对性地优化负载均衡策略，提高系统性能和资源利用率。</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 异构计算环境下的均衡</a:t>
            </a:r>
          </a:p>
        </p:txBody>
      </p:sp>
      <p:sp>
        <p:nvSpPr>
          <p:cNvPr id="3" name="Text Placeholder 2"/>
          <p:cNvSpPr>
            <a:spLocks noGrp="1"/>
          </p:cNvSpPr>
          <p:nvPr>
            <p:ph type="body" idx="1"/>
          </p:nvPr>
        </p:nvSpPr>
        <p:spPr/>
        <p:txBody>
          <a:bodyPr/>
          <a:lstStyle/>
          <a:p>
            <a:r>
              <a:t>异构计算环境下的负载均衡发展趋势</a:t>
            </a:r>
          </a:p>
        </p:txBody>
      </p:sp>
      <p:sp>
        <p:nvSpPr>
          <p:cNvPr id="4" name="Content Placeholder 3"/>
          <p:cNvSpPr>
            <a:spLocks noGrp="1"/>
          </p:cNvSpPr>
          <p:nvPr>
            <p:ph sz="half" idx="2"/>
          </p:nvPr>
        </p:nvSpPr>
        <p:spPr/>
        <p:txBody>
          <a:bodyPr/>
          <a:lstStyle/>
          <a:p>
            <a:r>
              <a:t>1. 软硬件协同优化：未来的负载均衡将更加注重软硬件协同优化，通过硬件加速和软件算法的改进，提高负载均衡的效率和准确性。</a:t>
            </a:r>
          </a:p>
          <a:p>
            <a:r>
              <a:t>2. 智能化决策：随着人工智能技术的发展，智能化决策将成为负载均衡的重要趋势。通过机器学习算法，可以实现自适应的负载均衡策略。</a:t>
            </a:r>
          </a:p>
          <a:p>
            <a:r>
              <a:t>3. 云边协同：在云计算和边缘计算融合的趋势下，负载均衡将更加注重云边协同，实现跨云和跨边缘的负载均衡。</a:t>
            </a:r>
          </a:p>
        </p:txBody>
      </p:sp>
      <p:sp>
        <p:nvSpPr>
          <p:cNvPr id="5" name="Text Placeholder 4"/>
          <p:cNvSpPr>
            <a:spLocks noGrp="1"/>
          </p:cNvSpPr>
          <p:nvPr>
            <p:ph type="body" idx="3"/>
          </p:nvPr>
        </p:nvSpPr>
        <p:spPr/>
        <p:txBody>
          <a:bodyPr/>
          <a:lstStyle/>
          <a:p>
            <a:endParaRPr/>
          </a:p>
        </p:txBody>
      </p:sp>
      <p:sp>
        <p:nvSpPr>
          <p:cNvPr id="6" name="Content Placeholder 5"/>
          <p:cNvSpPr>
            <a:spLocks noGrp="1"/>
          </p:cNvSpPr>
          <p:nvPr>
            <p:ph sz="half" idx="4"/>
          </p:nvPr>
        </p:nvSpPr>
        <p:spPr/>
        <p:txBody>
          <a:bodyPr/>
          <a:lstStyle/>
          <a:p>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 动态负载均衡技术</a:t>
            </a:r>
          </a:p>
        </p:txBody>
      </p:sp>
      <p:sp>
        <p:nvSpPr>
          <p:cNvPr id="3" name="Subtitle 2"/>
          <p:cNvSpPr>
            <a:spLocks noGrp="1"/>
          </p:cNvSpPr>
          <p:nvPr>
            <p:ph type="subTitle" idx="1"/>
          </p:nvPr>
        </p:nvSpPr>
        <p:spPr/>
        <p:txBody>
          <a:bodyPr/>
          <a:lstStyle/>
          <a:p>
            <a:r>
              <a:t>图计算负载均衡</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 动态负载均衡技术</a:t>
            </a:r>
          </a:p>
        </p:txBody>
      </p:sp>
      <p:sp>
        <p:nvSpPr>
          <p:cNvPr id="3" name="Text Placeholder 2"/>
          <p:cNvSpPr>
            <a:spLocks noGrp="1"/>
          </p:cNvSpPr>
          <p:nvPr>
            <p:ph type="body" idx="1"/>
          </p:nvPr>
        </p:nvSpPr>
        <p:spPr/>
        <p:txBody>
          <a:bodyPr/>
          <a:lstStyle/>
          <a:p>
            <a:r>
              <a:t>动态负载均衡技术概述</a:t>
            </a:r>
          </a:p>
        </p:txBody>
      </p:sp>
      <p:sp>
        <p:nvSpPr>
          <p:cNvPr id="4" name="Content Placeholder 3"/>
          <p:cNvSpPr>
            <a:spLocks noGrp="1"/>
          </p:cNvSpPr>
          <p:nvPr>
            <p:ph sz="half" idx="2"/>
          </p:nvPr>
        </p:nvSpPr>
        <p:spPr/>
        <p:txBody>
          <a:bodyPr/>
          <a:lstStyle/>
          <a:p>
            <a:r>
              <a:t>1. 动态负载均衡技术是一种根据实时网络流量和系统资源动态调整负载分配的策略，旨在提高系统的整体性能和可用性。</a:t>
            </a:r>
          </a:p>
          <a:p>
            <a:r>
              <a:t>2. 该技术通过实时监控服务器负载、网络带宽和请求频率等信息，自动调整请求分发，避免单一服务器过载，实现资源的合理利用。</a:t>
            </a:r>
          </a:p>
          <a:p>
            <a:r>
              <a:t>3. 随着云计算和大数据的兴起，动态负载均衡技术已成为现代网络架构的重要组成部分，有助于提升系统的可扩展性和容错能力。</a:t>
            </a:r>
          </a:p>
        </p:txBody>
      </p:sp>
      <p:sp>
        <p:nvSpPr>
          <p:cNvPr id="5" name="Text Placeholder 4"/>
          <p:cNvSpPr>
            <a:spLocks noGrp="1"/>
          </p:cNvSpPr>
          <p:nvPr>
            <p:ph type="body" idx="3"/>
          </p:nvPr>
        </p:nvSpPr>
        <p:spPr/>
        <p:txBody>
          <a:bodyPr/>
          <a:lstStyle/>
          <a:p>
            <a:r>
              <a:t>动态负载均衡算法</a:t>
            </a:r>
          </a:p>
        </p:txBody>
      </p:sp>
      <p:sp>
        <p:nvSpPr>
          <p:cNvPr id="6" name="Content Placeholder 5"/>
          <p:cNvSpPr>
            <a:spLocks noGrp="1"/>
          </p:cNvSpPr>
          <p:nvPr>
            <p:ph sz="half" idx="4"/>
          </p:nvPr>
        </p:nvSpPr>
        <p:spPr/>
        <p:txBody>
          <a:bodyPr/>
          <a:lstStyle/>
          <a:p>
            <a:r>
              <a:t>1. 动态负载均衡算法主要包括轮询算法、最少连接数算法、响应时间算法等，它们根据不同的指标进行负载分配。</a:t>
            </a:r>
          </a:p>
          <a:p>
            <a:r>
              <a:t>2. 轮询算法简单易实现，但可能导致负载不均；最少连接数算法能够有效平衡连接数，但可能对响应时间敏感；响应时间算法则更加注重请求的响应速度。</a:t>
            </a:r>
          </a:p>
          <a:p>
            <a:r>
              <a:t>3. 随着人工智能技术的发展，基于机器学习的动态负载均衡算法正逐渐成为研究热点，能够根据历史数据预测未来负载，实现更智能的负载分配。</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 图计算负载均衡概述</a:t>
            </a:r>
          </a:p>
        </p:txBody>
      </p:sp>
      <p:sp>
        <p:nvSpPr>
          <p:cNvPr id="3" name="Subtitle 2"/>
          <p:cNvSpPr>
            <a:spLocks noGrp="1"/>
          </p:cNvSpPr>
          <p:nvPr>
            <p:ph type="subTitle" idx="1"/>
          </p:nvPr>
        </p:nvSpPr>
        <p:spPr/>
        <p:txBody>
          <a:bodyPr/>
          <a:lstStyle/>
          <a:p>
            <a:r>
              <a:t>图计算负载均衡</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 动态负载均衡技术</a:t>
            </a:r>
          </a:p>
        </p:txBody>
      </p:sp>
      <p:sp>
        <p:nvSpPr>
          <p:cNvPr id="3" name="Content Placeholder 2"/>
          <p:cNvSpPr>
            <a:spLocks noGrp="1"/>
          </p:cNvSpPr>
          <p:nvPr>
            <p:ph sz="half" idx="2"/>
          </p:nvPr>
        </p:nvSpPr>
        <p:spPr/>
        <p:txBody>
          <a:bodyPr/>
          <a:lstStyle/>
          <a:p>
            <a:r>
              <a:t>1. 动态负载均衡策略涉及多种策略组合，如基于服务器性能的负载均衡、基于地理位置的负载均衡、基于内容的负载均衡等。</a:t>
            </a:r>
          </a:p>
          <a:p>
            <a:r>
              <a:t>2. 这些策略能够根据不同的业务需求和网络环境，实现更精细化的负载分配，提高用户体验。</a:t>
            </a:r>
          </a:p>
          <a:p>
            <a:r>
              <a:t>3. 随着物联网和边缘计算的兴起，动态负载均衡策略需要考虑更多的因素，如设备类型、网络延迟等，以实现更加高效和智能的负载均衡。</a:t>
            </a:r>
          </a:p>
        </p:txBody>
      </p:sp>
      <p:sp>
        <p:nvSpPr>
          <p:cNvPr id="4" name="Text Placeholder 3"/>
          <p:cNvSpPr>
            <a:spLocks noGrp="1"/>
          </p:cNvSpPr>
          <p:nvPr>
            <p:ph type="body" idx="3"/>
          </p:nvPr>
        </p:nvSpPr>
        <p:spPr/>
        <p:txBody>
          <a:bodyPr/>
          <a:lstStyle/>
          <a:p>
            <a:r>
              <a:t>动态负载均衡系统架构</a:t>
            </a:r>
          </a:p>
        </p:txBody>
      </p:sp>
      <p:sp>
        <p:nvSpPr>
          <p:cNvPr id="5" name="Content Placeholder 4"/>
          <p:cNvSpPr>
            <a:spLocks noGrp="1"/>
          </p:cNvSpPr>
          <p:nvPr>
            <p:ph sz="half" idx="4"/>
          </p:nvPr>
        </p:nvSpPr>
        <p:spPr/>
        <p:txBody>
          <a:bodyPr/>
          <a:lstStyle/>
          <a:p>
            <a:r>
              <a:t>1. 动态负载均衡系统架构通常包括负载均衡器、后端服务器、监控模块和决策模块等，这些模块协同工作以实现动态负载均衡。</a:t>
            </a:r>
          </a:p>
          <a:p>
            <a:r>
              <a:t>2. 负载均衡器作为系统的核心组件，负责接收客户端请求并根据负载分配策略将请求转发到后端服务器。</a:t>
            </a:r>
          </a:p>
          <a:p>
            <a:r>
              <a:t>3. 随着云计算和虚拟化技术的发展，动态负载均衡系统架构需要具备更高的灵活性和可扩展性，以适应不断变化的网络环境和业务需求。</a:t>
            </a:r>
          </a:p>
        </p:txBody>
      </p:sp>
      <p:sp>
        <p:nvSpPr>
          <p:cNvPr id="6" name="Text Placeholder 5"/>
          <p:cNvSpPr>
            <a:spLocks noGrp="1"/>
          </p:cNvSpPr>
          <p:nvPr>
            <p:ph type="body" idx="1"/>
          </p:nvPr>
        </p:nvSpPr>
        <p:spPr/>
        <p:txBody>
          <a:bodyPr/>
          <a:lstStyle/>
          <a:p>
            <a:r>
              <a:t>动态负载均衡策略</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 动态负载均衡技术</a:t>
            </a:r>
          </a:p>
        </p:txBody>
      </p:sp>
      <p:sp>
        <p:nvSpPr>
          <p:cNvPr id="3" name="Text Placeholder 2"/>
          <p:cNvSpPr>
            <a:spLocks noGrp="1"/>
          </p:cNvSpPr>
          <p:nvPr>
            <p:ph type="body" idx="1"/>
          </p:nvPr>
        </p:nvSpPr>
        <p:spPr/>
        <p:txBody>
          <a:bodyPr/>
          <a:lstStyle/>
          <a:p>
            <a:r>
              <a:t>动态负载均衡安全性与可靠性</a:t>
            </a:r>
          </a:p>
        </p:txBody>
      </p:sp>
      <p:sp>
        <p:nvSpPr>
          <p:cNvPr id="4" name="Content Placeholder 3"/>
          <p:cNvSpPr>
            <a:spLocks noGrp="1"/>
          </p:cNvSpPr>
          <p:nvPr>
            <p:ph sz="half" idx="2"/>
          </p:nvPr>
        </p:nvSpPr>
        <p:spPr/>
        <p:txBody>
          <a:bodyPr/>
          <a:lstStyle/>
          <a:p>
            <a:r>
              <a:t>1. 动态负载均衡技术需要确保系统的安全性，防止恶意攻击和数据泄露，同时保证服务的可靠性，避免因负载不均导致的单点故障。</a:t>
            </a:r>
          </a:p>
          <a:p>
            <a:r>
              <a:t>2. 安全性措施包括数据加密、访问控制、防火墙等，可靠性措施则包括冗余设计、故障转移、自动恢复等。</a:t>
            </a:r>
          </a:p>
          <a:p>
            <a:r>
              <a:t>3. 随着网络攻击手段的日益复杂，动态负载均衡系统的安全性和可靠性要求越来越高，需要不断更新和优化相关技术。</a:t>
            </a:r>
          </a:p>
        </p:txBody>
      </p:sp>
      <p:sp>
        <p:nvSpPr>
          <p:cNvPr id="5" name="Text Placeholder 4"/>
          <p:cNvSpPr>
            <a:spLocks noGrp="1"/>
          </p:cNvSpPr>
          <p:nvPr>
            <p:ph type="body" idx="3"/>
          </p:nvPr>
        </p:nvSpPr>
        <p:spPr/>
        <p:txBody>
          <a:bodyPr/>
          <a:lstStyle/>
          <a:p>
            <a:r>
              <a:t>动态负载均衡趋势与前沿</a:t>
            </a:r>
          </a:p>
        </p:txBody>
      </p:sp>
      <p:sp>
        <p:nvSpPr>
          <p:cNvPr id="6" name="Content Placeholder 5"/>
          <p:cNvSpPr>
            <a:spLocks noGrp="1"/>
          </p:cNvSpPr>
          <p:nvPr>
            <p:ph sz="half" idx="4"/>
          </p:nvPr>
        </p:nvSpPr>
        <p:spPr/>
        <p:txBody>
          <a:bodyPr/>
          <a:lstStyle/>
          <a:p>
            <a:r>
              <a:t>1. 动态负载均衡技术正朝着智能化、自动化方向发展，通过引入人工智能、大数据分析等技术，实现更精准的负载预测和分配。</a:t>
            </a:r>
          </a:p>
          <a:p>
            <a:r>
              <a:t>2. 随着5G、物联网等新兴技术的应用，动态负载均衡需要处理更加复杂的网络环境和多样化的业务需求。</a:t>
            </a:r>
          </a:p>
          <a:p>
            <a:r>
              <a:t>3. 未来，动态负载均衡技术将更加注重跨云、跨域的负载均衡，以及与边缘计算的紧密结合，以实现更加高效和智能的网络服务。</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 实时监控与反馈机制</a:t>
            </a:r>
          </a:p>
        </p:txBody>
      </p:sp>
      <p:sp>
        <p:nvSpPr>
          <p:cNvPr id="3" name="Subtitle 2"/>
          <p:cNvSpPr>
            <a:spLocks noGrp="1"/>
          </p:cNvSpPr>
          <p:nvPr>
            <p:ph type="subTitle" idx="1"/>
          </p:nvPr>
        </p:nvSpPr>
        <p:spPr/>
        <p:txBody>
          <a:bodyPr/>
          <a:lstStyle/>
          <a:p>
            <a:r>
              <a:t>图计算负载均衡</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 实时监控与反馈机制</a:t>
            </a:r>
          </a:p>
        </p:txBody>
      </p:sp>
      <p:sp>
        <p:nvSpPr>
          <p:cNvPr id="3" name="Text Placeholder 2"/>
          <p:cNvSpPr>
            <a:spLocks noGrp="1"/>
          </p:cNvSpPr>
          <p:nvPr>
            <p:ph type="body" idx="1"/>
          </p:nvPr>
        </p:nvSpPr>
        <p:spPr/>
        <p:txBody>
          <a:bodyPr/>
          <a:lstStyle/>
          <a:p>
            <a:r>
              <a:t>实时监控策略</a:t>
            </a:r>
          </a:p>
        </p:txBody>
      </p:sp>
      <p:sp>
        <p:nvSpPr>
          <p:cNvPr id="4" name="Content Placeholder 3"/>
          <p:cNvSpPr>
            <a:spLocks noGrp="1"/>
          </p:cNvSpPr>
          <p:nvPr>
            <p:ph sz="half" idx="2"/>
          </p:nvPr>
        </p:nvSpPr>
        <p:spPr/>
        <p:txBody>
          <a:bodyPr/>
          <a:lstStyle/>
          <a:p>
            <a:r>
              <a:t>1. 实时数据采集：采用高效的数据采集技术，实时收集图计算过程中的关键指标，如节点负载、网络延迟、资源利用率等。</a:t>
            </a:r>
          </a:p>
          <a:p>
            <a:r>
              <a:t>2. 监控指标多样化：监控指标应涵盖系统性能、资源分配、负载均衡等多个维度，以全面评估系统状态。</a:t>
            </a:r>
          </a:p>
          <a:p>
            <a:r>
              <a:t>3. 数据分析与处理：通过实时数据分析，识别潜在的性能瓶颈和异常情况，为负载均衡策略提供决策依据。</a:t>
            </a:r>
          </a:p>
        </p:txBody>
      </p:sp>
      <p:sp>
        <p:nvSpPr>
          <p:cNvPr id="5" name="Text Placeholder 4"/>
          <p:cNvSpPr>
            <a:spLocks noGrp="1"/>
          </p:cNvSpPr>
          <p:nvPr>
            <p:ph type="body" idx="3"/>
          </p:nvPr>
        </p:nvSpPr>
        <p:spPr/>
        <p:txBody>
          <a:bodyPr/>
          <a:lstStyle/>
          <a:p>
            <a:r>
              <a:t>反馈机制设计</a:t>
            </a:r>
          </a:p>
        </p:txBody>
      </p:sp>
      <p:sp>
        <p:nvSpPr>
          <p:cNvPr id="6" name="Content Placeholder 5"/>
          <p:cNvSpPr>
            <a:spLocks noGrp="1"/>
          </p:cNvSpPr>
          <p:nvPr>
            <p:ph sz="half" idx="4"/>
          </p:nvPr>
        </p:nvSpPr>
        <p:spPr/>
        <p:txBody>
          <a:bodyPr/>
          <a:lstStyle/>
          <a:p>
            <a:r>
              <a:t>1. 反馈路径优化：建立高效的反馈路径，确保监控数据能够快速、准确地传达到负载均衡控制器。</a:t>
            </a:r>
          </a:p>
          <a:p>
            <a:r>
              <a:t>2. 反馈内容丰富：反馈内容应包括实时监控数据、历史数据、异常情况等，为负载均衡策略提供全面的信息支持。</a:t>
            </a:r>
          </a:p>
          <a:p>
            <a:r>
              <a:t>3. 反馈响应速度：确保反馈机制能够及时响应系统变化，为负载均衡调整提供实时依据。</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 实时监控与反馈机制</a:t>
            </a:r>
          </a:p>
        </p:txBody>
      </p:sp>
      <p:sp>
        <p:nvSpPr>
          <p:cNvPr id="3" name="Text Placeholder 2"/>
          <p:cNvSpPr>
            <a:spLocks noGrp="1"/>
          </p:cNvSpPr>
          <p:nvPr>
            <p:ph type="body" idx="1"/>
          </p:nvPr>
        </p:nvSpPr>
        <p:spPr/>
        <p:txBody>
          <a:bodyPr/>
          <a:lstStyle/>
          <a:p>
            <a:r>
              <a:t>自适应负载均衡算法</a:t>
            </a:r>
          </a:p>
        </p:txBody>
      </p:sp>
      <p:sp>
        <p:nvSpPr>
          <p:cNvPr id="4" name="Content Placeholder 3"/>
          <p:cNvSpPr>
            <a:spLocks noGrp="1"/>
          </p:cNvSpPr>
          <p:nvPr>
            <p:ph sz="half" idx="2"/>
          </p:nvPr>
        </p:nvSpPr>
        <p:spPr/>
        <p:txBody>
          <a:bodyPr/>
          <a:lstStyle/>
          <a:p>
            <a:r>
              <a:t>1. 算法动态调整：根据实时监控数据和反馈信息，自适应调整负载均衡策略，以适应动态变化的负载需求。</a:t>
            </a:r>
          </a:p>
          <a:p>
            <a:r>
              <a:t>2. 算法优化：不断优化负载均衡算法，提高系统的整体性能和可靠性。</a:t>
            </a:r>
          </a:p>
          <a:p>
            <a:r>
              <a:t>3. 智能化决策：结合人工智能技术，实现负载均衡策略的智能化决策，提高系统自适应性。</a:t>
            </a:r>
          </a:p>
        </p:txBody>
      </p:sp>
      <p:sp>
        <p:nvSpPr>
          <p:cNvPr id="5" name="Text Placeholder 4"/>
          <p:cNvSpPr>
            <a:spLocks noGrp="1"/>
          </p:cNvSpPr>
          <p:nvPr>
            <p:ph type="body" idx="3"/>
          </p:nvPr>
        </p:nvSpPr>
        <p:spPr/>
        <p:txBody>
          <a:bodyPr/>
          <a:lstStyle/>
          <a:p>
            <a:r>
              <a:t>负载均衡性能评估</a:t>
            </a:r>
          </a:p>
        </p:txBody>
      </p:sp>
      <p:sp>
        <p:nvSpPr>
          <p:cNvPr id="6" name="Content Placeholder 5"/>
          <p:cNvSpPr>
            <a:spLocks noGrp="1"/>
          </p:cNvSpPr>
          <p:nvPr>
            <p:ph sz="half" idx="4"/>
          </p:nvPr>
        </p:nvSpPr>
        <p:spPr/>
        <p:txBody>
          <a:bodyPr/>
          <a:lstStyle/>
          <a:p>
            <a:r>
              <a:t>1. 性能指标量化：建立一套全面的性能指标体系，对负载均衡策略进行量化评估。</a:t>
            </a:r>
          </a:p>
          <a:p>
            <a:r>
              <a:t>2. 持续优化：根据性能评估结果，持续优化负载均衡策略，提高系统性能。</a:t>
            </a:r>
          </a:p>
          <a:p>
            <a:r>
              <a:t>3. 对比分析：对比不同负载均衡策略的性能，为实际应用提供参考。</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 实时监控与反馈机制</a:t>
            </a:r>
          </a:p>
        </p:txBody>
      </p:sp>
      <p:sp>
        <p:nvSpPr>
          <p:cNvPr id="3" name="Text Placeholder 2"/>
          <p:cNvSpPr>
            <a:spLocks noGrp="1"/>
          </p:cNvSpPr>
          <p:nvPr>
            <p:ph type="body" idx="1"/>
          </p:nvPr>
        </p:nvSpPr>
        <p:spPr/>
        <p:txBody>
          <a:bodyPr/>
          <a:lstStyle/>
          <a:p>
            <a:r>
              <a:t>安全性与隐私保护</a:t>
            </a:r>
          </a:p>
        </p:txBody>
      </p:sp>
      <p:sp>
        <p:nvSpPr>
          <p:cNvPr id="4" name="Content Placeholder 3"/>
          <p:cNvSpPr>
            <a:spLocks noGrp="1"/>
          </p:cNvSpPr>
          <p:nvPr>
            <p:ph sz="half" idx="2"/>
          </p:nvPr>
        </p:nvSpPr>
        <p:spPr/>
        <p:txBody>
          <a:bodyPr/>
          <a:lstStyle/>
          <a:p>
            <a:r>
              <a:t>1. 数据加密传输：对监控数据和反馈信息进行加密传输，确保数据安全。</a:t>
            </a:r>
          </a:p>
          <a:p>
            <a:r>
              <a:t>2. 访问控制：实施严格的访问控制策略，防止未经授权的访问和操作。</a:t>
            </a:r>
          </a:p>
          <a:p>
            <a:r>
              <a:t>3. 安全审计：定期进行安全审计，确保系统的安全性符合相关要求。</a:t>
            </a:r>
          </a:p>
        </p:txBody>
      </p:sp>
      <p:sp>
        <p:nvSpPr>
          <p:cNvPr id="5" name="Text Placeholder 4"/>
          <p:cNvSpPr>
            <a:spLocks noGrp="1"/>
          </p:cNvSpPr>
          <p:nvPr>
            <p:ph type="body" idx="3"/>
          </p:nvPr>
        </p:nvSpPr>
        <p:spPr/>
        <p:txBody>
          <a:bodyPr/>
          <a:lstStyle/>
          <a:p>
            <a:r>
              <a:t>跨平台与兼容性</a:t>
            </a:r>
          </a:p>
        </p:txBody>
      </p:sp>
      <p:sp>
        <p:nvSpPr>
          <p:cNvPr id="6" name="Content Placeholder 5"/>
          <p:cNvSpPr>
            <a:spLocks noGrp="1"/>
          </p:cNvSpPr>
          <p:nvPr>
            <p:ph sz="half" idx="4"/>
          </p:nvPr>
        </p:nvSpPr>
        <p:spPr/>
        <p:txBody>
          <a:bodyPr/>
          <a:lstStyle/>
          <a:p>
            <a:r>
              <a:t>1. 支持多种图计算平台：确保负载均衡机制能够适应不同的图计算平台，提高系统的兼容性。</a:t>
            </a:r>
          </a:p>
          <a:p>
            <a:r>
              <a:t>2. 跨语言支持：提供跨语言的API接口，方便不同编程语言的用户使用。</a:t>
            </a:r>
          </a:p>
          <a:p>
            <a:r>
              <a:t>3. 跨云部署：支持跨云部署，满足不同用户对云服务的需求。</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 图计算负载均衡概述</a:t>
            </a:r>
          </a:p>
        </p:txBody>
      </p:sp>
      <p:sp>
        <p:nvSpPr>
          <p:cNvPr id="3" name="Text Placeholder 2"/>
          <p:cNvSpPr>
            <a:spLocks noGrp="1"/>
          </p:cNvSpPr>
          <p:nvPr>
            <p:ph type="body" idx="1"/>
          </p:nvPr>
        </p:nvSpPr>
        <p:spPr/>
        <p:txBody>
          <a:bodyPr/>
          <a:lstStyle/>
          <a:p>
            <a:r>
              <a:t>图计算负载均衡的概念与意义</a:t>
            </a:r>
          </a:p>
        </p:txBody>
      </p:sp>
      <p:sp>
        <p:nvSpPr>
          <p:cNvPr id="4" name="Content Placeholder 3"/>
          <p:cNvSpPr>
            <a:spLocks noGrp="1"/>
          </p:cNvSpPr>
          <p:nvPr>
            <p:ph sz="half" idx="2"/>
          </p:nvPr>
        </p:nvSpPr>
        <p:spPr/>
        <p:txBody>
          <a:bodyPr/>
          <a:lstStyle/>
          <a:p>
            <a:r>
              <a:t>1. 图计算负载均衡是指通过优化图计算任务在不同计算节点之间的分配，以实现高效、稳定的图计算任务执行。</a:t>
            </a:r>
          </a:p>
          <a:p>
            <a:r>
              <a:t>2. 在图计算中，由于图数据的复杂性和大规模特性，如何合理分配计算资源、提高计算效率成为一个关键问题。</a:t>
            </a:r>
          </a:p>
          <a:p>
            <a:r>
              <a:t>3. 图计算负载均衡对于提升图计算系统的整体性能、降低资源浪费、提高任务响应速度具有重要意义。</a:t>
            </a:r>
          </a:p>
        </p:txBody>
      </p:sp>
      <p:sp>
        <p:nvSpPr>
          <p:cNvPr id="5" name="Text Placeholder 4"/>
          <p:cNvSpPr>
            <a:spLocks noGrp="1"/>
          </p:cNvSpPr>
          <p:nvPr>
            <p:ph type="body" idx="3"/>
          </p:nvPr>
        </p:nvSpPr>
        <p:spPr/>
        <p:txBody>
          <a:bodyPr/>
          <a:lstStyle/>
          <a:p>
            <a:r>
              <a:t>图计算负载均衡的挑战与需求</a:t>
            </a:r>
          </a:p>
        </p:txBody>
      </p:sp>
      <p:sp>
        <p:nvSpPr>
          <p:cNvPr id="6" name="Content Placeholder 5"/>
          <p:cNvSpPr>
            <a:spLocks noGrp="1"/>
          </p:cNvSpPr>
          <p:nvPr>
            <p:ph sz="half" idx="4"/>
          </p:nvPr>
        </p:nvSpPr>
        <p:spPr/>
        <p:txBody>
          <a:bodyPr/>
          <a:lstStyle/>
          <a:p>
            <a:r>
              <a:t>1. 图计算负载均衡面临的主要挑战包括图数据的动态性、异构计算资源、大规模图计算任务调度等。</a:t>
            </a:r>
          </a:p>
          <a:p>
            <a:r>
              <a:t>2. 需要根据图计算任务的性质和资源的特点，设计合适的负载均衡算法，以应对这些挑战。</a:t>
            </a:r>
          </a:p>
          <a:p>
            <a:r>
              <a:t>3. 随着图计算技术的快速发展，对负载均衡算法的需求也在不断增长，需要进一步优化和改进现有算法。</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 图计算负载均衡概述</a:t>
            </a:r>
          </a:p>
        </p:txBody>
      </p:sp>
      <p:sp>
        <p:nvSpPr>
          <p:cNvPr id="3" name="Content Placeholder 2"/>
          <p:cNvSpPr>
            <a:spLocks noGrp="1"/>
          </p:cNvSpPr>
          <p:nvPr>
            <p:ph sz="half" idx="2"/>
          </p:nvPr>
        </p:nvSpPr>
        <p:spPr/>
        <p:txBody>
          <a:bodyPr/>
          <a:lstStyle/>
          <a:p>
            <a:r>
              <a:t>1. 负载均衡的关键技术包括任务分配策略、资源调度算法、负载预测和自适应调整等。</a:t>
            </a:r>
          </a:p>
          <a:p>
            <a:r>
              <a:t>2. 任务分配策略应考虑图计算任务的性质、计算资源的能力和任务之间的依赖关系。</a:t>
            </a:r>
          </a:p>
          <a:p>
            <a:r>
              <a:t>3. 资源调度算法需兼顾实时性和公平性，以确保系统资源的有效利用。</a:t>
            </a:r>
          </a:p>
        </p:txBody>
      </p:sp>
      <p:sp>
        <p:nvSpPr>
          <p:cNvPr id="4" name="Text Placeholder 3"/>
          <p:cNvSpPr>
            <a:spLocks noGrp="1"/>
          </p:cNvSpPr>
          <p:nvPr>
            <p:ph type="body" idx="3"/>
          </p:nvPr>
        </p:nvSpPr>
        <p:spPr/>
        <p:txBody>
          <a:bodyPr/>
          <a:lstStyle/>
          <a:p>
            <a:r>
              <a:t>图计算负载均衡的性能评价指标</a:t>
            </a:r>
          </a:p>
        </p:txBody>
      </p:sp>
      <p:sp>
        <p:nvSpPr>
          <p:cNvPr id="5" name="Content Placeholder 4"/>
          <p:cNvSpPr>
            <a:spLocks noGrp="1"/>
          </p:cNvSpPr>
          <p:nvPr>
            <p:ph sz="half" idx="4"/>
          </p:nvPr>
        </p:nvSpPr>
        <p:spPr/>
        <p:txBody>
          <a:bodyPr/>
          <a:lstStyle/>
          <a:p>
            <a:r>
              <a:t>1. 评价指标包括任务执行时间、系统资源利用率、任务响应时间等。</a:t>
            </a:r>
          </a:p>
          <a:p>
            <a:r>
              <a:t>2. 通过对比不同负载均衡算法的性能，评估其在实际应用中的适用性和优势。</a:t>
            </a:r>
          </a:p>
          <a:p>
            <a:r>
              <a:t>3. 结合实际应用场景，选取合适的评价指标，为负载均衡算法的优化提供依据。</a:t>
            </a:r>
          </a:p>
        </p:txBody>
      </p:sp>
      <p:sp>
        <p:nvSpPr>
          <p:cNvPr id="6" name="Text Placeholder 5"/>
          <p:cNvSpPr>
            <a:spLocks noGrp="1"/>
          </p:cNvSpPr>
          <p:nvPr>
            <p:ph type="body" idx="1"/>
          </p:nvPr>
        </p:nvSpPr>
        <p:spPr/>
        <p:txBody>
          <a:bodyPr/>
          <a:lstStyle/>
          <a:p>
            <a:r>
              <a:t>图计算负载均衡的关键技术</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 图计算负载均衡概述</a:t>
            </a:r>
          </a:p>
        </p:txBody>
      </p:sp>
      <p:sp>
        <p:nvSpPr>
          <p:cNvPr id="3" name="Text Placeholder 2"/>
          <p:cNvSpPr>
            <a:spLocks noGrp="1"/>
          </p:cNvSpPr>
          <p:nvPr>
            <p:ph type="body" idx="1"/>
          </p:nvPr>
        </p:nvSpPr>
        <p:spPr/>
        <p:txBody>
          <a:bodyPr/>
          <a:lstStyle/>
          <a:p>
            <a:r>
              <a:t>图计算负载均衡的优化方法</a:t>
            </a:r>
          </a:p>
        </p:txBody>
      </p:sp>
      <p:sp>
        <p:nvSpPr>
          <p:cNvPr id="4" name="Content Placeholder 3"/>
          <p:cNvSpPr>
            <a:spLocks noGrp="1"/>
          </p:cNvSpPr>
          <p:nvPr>
            <p:ph sz="half" idx="2"/>
          </p:nvPr>
        </p:nvSpPr>
        <p:spPr/>
        <p:txBody>
          <a:bodyPr/>
          <a:lstStyle/>
          <a:p>
            <a:r>
              <a:t>1. 优化方法包括自适应负载均衡、动态负载均衡、分布式负载均衡等。</a:t>
            </a:r>
          </a:p>
          <a:p>
            <a:r>
              <a:t>2. 自适应负载均衡根据任务执行过程中的实时反馈，动态调整任务分配策略。</a:t>
            </a:r>
          </a:p>
          <a:p>
            <a:r>
              <a:t>3. 动态负载均衡通过实时监控系统资源，动态调整计算节点的负载，以实现高效计算。</a:t>
            </a:r>
          </a:p>
        </p:txBody>
      </p:sp>
      <p:sp>
        <p:nvSpPr>
          <p:cNvPr id="5" name="Text Placeholder 4"/>
          <p:cNvSpPr>
            <a:spLocks noGrp="1"/>
          </p:cNvSpPr>
          <p:nvPr>
            <p:ph type="body" idx="3"/>
          </p:nvPr>
        </p:nvSpPr>
        <p:spPr/>
        <p:txBody>
          <a:bodyPr/>
          <a:lstStyle/>
          <a:p>
            <a:r>
              <a:t>图计算负载均衡的应用前景</a:t>
            </a:r>
          </a:p>
        </p:txBody>
      </p:sp>
      <p:sp>
        <p:nvSpPr>
          <p:cNvPr id="6" name="Content Placeholder 5"/>
          <p:cNvSpPr>
            <a:spLocks noGrp="1"/>
          </p:cNvSpPr>
          <p:nvPr>
            <p:ph sz="half" idx="4"/>
          </p:nvPr>
        </p:nvSpPr>
        <p:spPr/>
        <p:txBody>
          <a:bodyPr/>
          <a:lstStyle/>
          <a:p>
            <a:r>
              <a:t>1. 图计算负载均衡在社交网络分析、生物信息学、交通规划等领域具有广泛的应用前景。</a:t>
            </a:r>
          </a:p>
          <a:p>
            <a:r>
              <a:t>2. 随着图计算技术的不断发展，负载均衡在解决大规模、复杂图计算任务中的重要性将更加凸显。</a:t>
            </a:r>
          </a:p>
          <a:p>
            <a:r>
              <a:t>3. 未来，图计算负载均衡将在提高图计算系统的性能、降低成本、提升用户体验等方面发挥重要作用。</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 负载均衡策略分析</a:t>
            </a:r>
          </a:p>
        </p:txBody>
      </p:sp>
      <p:sp>
        <p:nvSpPr>
          <p:cNvPr id="3" name="Subtitle 2"/>
          <p:cNvSpPr>
            <a:spLocks noGrp="1"/>
          </p:cNvSpPr>
          <p:nvPr>
            <p:ph type="subTitle" idx="1"/>
          </p:nvPr>
        </p:nvSpPr>
        <p:spPr/>
        <p:txBody>
          <a:bodyPr/>
          <a:lstStyle/>
          <a:p>
            <a:r>
              <a:t>图计算负载均衡</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 负载均衡策略分析</a:t>
            </a:r>
          </a:p>
        </p:txBody>
      </p:sp>
      <p:sp>
        <p:nvSpPr>
          <p:cNvPr id="3" name="Text Placeholder 2"/>
          <p:cNvSpPr>
            <a:spLocks noGrp="1"/>
          </p:cNvSpPr>
          <p:nvPr>
            <p:ph type="body" idx="1"/>
          </p:nvPr>
        </p:nvSpPr>
        <p:spPr/>
        <p:txBody>
          <a:bodyPr/>
          <a:lstStyle/>
          <a:p>
            <a:r>
              <a:t>基于用户行为的动态负载均衡策略</a:t>
            </a:r>
          </a:p>
        </p:txBody>
      </p:sp>
      <p:sp>
        <p:nvSpPr>
          <p:cNvPr id="4" name="Content Placeholder 3"/>
          <p:cNvSpPr>
            <a:spLocks noGrp="1"/>
          </p:cNvSpPr>
          <p:nvPr>
            <p:ph sz="half" idx="2"/>
          </p:nvPr>
        </p:nvSpPr>
        <p:spPr/>
        <p:txBody>
          <a:bodyPr/>
          <a:lstStyle/>
          <a:p>
            <a:r>
              <a:t>1. 利用用户行为数据，如访问频率、访问时长等，动态调整负载分配。</a:t>
            </a:r>
          </a:p>
          <a:p>
            <a:r>
              <a:t>2. 策略可根据实时用户流量变化自动调整资源分配，提高系统响应速度和用户体验。</a:t>
            </a:r>
          </a:p>
          <a:p>
            <a:r>
              <a:t>3. 结合机器学习算法，预测未来用户行为，实现负载均衡的提前规划和优化。</a:t>
            </a:r>
          </a:p>
        </p:txBody>
      </p:sp>
      <p:sp>
        <p:nvSpPr>
          <p:cNvPr id="5" name="Text Placeholder 4"/>
          <p:cNvSpPr>
            <a:spLocks noGrp="1"/>
          </p:cNvSpPr>
          <p:nvPr>
            <p:ph type="body" idx="3"/>
          </p:nvPr>
        </p:nvSpPr>
        <p:spPr/>
        <p:txBody>
          <a:bodyPr/>
          <a:lstStyle/>
          <a:p>
            <a:r>
              <a:t>基于网络拓扑的负载均衡策略</a:t>
            </a:r>
          </a:p>
        </p:txBody>
      </p:sp>
      <p:sp>
        <p:nvSpPr>
          <p:cNvPr id="6" name="Content Placeholder 5"/>
          <p:cNvSpPr>
            <a:spLocks noGrp="1"/>
          </p:cNvSpPr>
          <p:nvPr>
            <p:ph sz="half" idx="4"/>
          </p:nvPr>
        </p:nvSpPr>
        <p:spPr/>
        <p:txBody>
          <a:bodyPr/>
          <a:lstStyle/>
          <a:p>
            <a:r>
              <a:t>1. 利用网络拓扑结构，分析数据传输路径，实现数据流量的合理分配。</a:t>
            </a:r>
          </a:p>
          <a:p>
            <a:r>
              <a:t>2. 通过优化网络路由，减少数据传输延迟，提高整体系统性能。</a:t>
            </a:r>
          </a:p>
          <a:p>
            <a:r>
              <a:t>3. 针对网络拥塞问题，采用多路径负载均衡技术，实现数据流量的分流和优化。</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 负载均衡策略分析</a:t>
            </a:r>
          </a:p>
        </p:txBody>
      </p:sp>
      <p:sp>
        <p:nvSpPr>
          <p:cNvPr id="3" name="Text Placeholder 2"/>
          <p:cNvSpPr>
            <a:spLocks noGrp="1"/>
          </p:cNvSpPr>
          <p:nvPr>
            <p:ph type="body" idx="1"/>
          </p:nvPr>
        </p:nvSpPr>
        <p:spPr/>
        <p:txBody>
          <a:bodyPr/>
          <a:lstStyle/>
          <a:p>
            <a:r>
              <a:t>基于服务质量的负载均衡策略</a:t>
            </a:r>
          </a:p>
        </p:txBody>
      </p:sp>
      <p:sp>
        <p:nvSpPr>
          <p:cNvPr id="4" name="Content Placeholder 3"/>
          <p:cNvSpPr>
            <a:spLocks noGrp="1"/>
          </p:cNvSpPr>
          <p:nvPr>
            <p:ph sz="half" idx="2"/>
          </p:nvPr>
        </p:nvSpPr>
        <p:spPr/>
        <p:txBody>
          <a:bodyPr/>
          <a:lstStyle/>
          <a:p>
            <a:r>
              <a:t>1. 评估服务的响应时间、吞吐量等质量指标，动态调整负载分配。</a:t>
            </a:r>
          </a:p>
          <a:p>
            <a:r>
              <a:t>2. 根据服务质量要求，优先保证高优先级服务的负载均衡。</a:t>
            </a:r>
          </a:p>
          <a:p>
            <a:r>
              <a:t>3. 结合服务质量监控和反馈机制，实时调整策略，提高系统整体服务质量。</a:t>
            </a:r>
          </a:p>
        </p:txBody>
      </p:sp>
      <p:sp>
        <p:nvSpPr>
          <p:cNvPr id="5" name="Text Placeholder 4"/>
          <p:cNvSpPr>
            <a:spLocks noGrp="1"/>
          </p:cNvSpPr>
          <p:nvPr>
            <p:ph type="body" idx="3"/>
          </p:nvPr>
        </p:nvSpPr>
        <p:spPr/>
        <p:txBody>
          <a:bodyPr/>
          <a:lstStyle/>
          <a:p>
            <a:r>
              <a:t>基于负载预测的负载均衡策略</a:t>
            </a:r>
          </a:p>
        </p:txBody>
      </p:sp>
      <p:sp>
        <p:nvSpPr>
          <p:cNvPr id="6" name="Content Placeholder 5"/>
          <p:cNvSpPr>
            <a:spLocks noGrp="1"/>
          </p:cNvSpPr>
          <p:nvPr>
            <p:ph sz="half" idx="4"/>
          </p:nvPr>
        </p:nvSpPr>
        <p:spPr/>
        <p:txBody>
          <a:bodyPr/>
          <a:lstStyle/>
          <a:p>
            <a:r>
              <a:t>1. 利用历史负载数据，结合时间序列分析、机器学习等方法，预测未来负载情况。</a:t>
            </a:r>
          </a:p>
          <a:p>
            <a:r>
              <a:t>2. 根据预测结果，预先分配资源，减少响应时间和系统瓶颈。</a:t>
            </a:r>
          </a:p>
          <a:p>
            <a:r>
              <a:t>3. 实现负载均衡的智能化，提高系统对突发负载的应对能力。</a:t>
            </a:r>
          </a:p>
        </p:txBody>
      </p:sp>
    </p:spTree>
  </p:cSld>
  <p:clrMapOvr>
    <a:masterClrMapping/>
  </p:clrMapOvr>
</p:sld>
</file>

<file path=ppt/theme/theme1.xml><?xml version="1.0" encoding="utf-8"?>
<a:theme xmlns:a="http://schemas.openxmlformats.org/drawingml/2006/main" name="3_Lenovo Master">
  <a:themeElements>
    <a:clrScheme name="Lenovo">
      <a:dk1>
        <a:srgbClr val="000000"/>
      </a:dk1>
      <a:lt1>
        <a:sysClr val="window" lastClr="FFFFFF"/>
      </a:lt1>
      <a:dk2>
        <a:srgbClr val="6F7170"/>
      </a:dk2>
      <a:lt2>
        <a:srgbClr val="C4BEB6"/>
      </a:lt2>
      <a:accent1>
        <a:srgbClr val="E2231A"/>
      </a:accent1>
      <a:accent2>
        <a:srgbClr val="FF6A00"/>
      </a:accent2>
      <a:accent3>
        <a:srgbClr val="F04187"/>
      </a:accent3>
      <a:accent4>
        <a:srgbClr val="3E8DDD"/>
      </a:accent4>
      <a:accent5>
        <a:srgbClr val="4AC0E0"/>
      </a:accent5>
      <a:accent6>
        <a:srgbClr val="6ABF4A"/>
      </a:accent6>
      <a:hlink>
        <a:srgbClr val="4AC0E0"/>
      </a:hlink>
      <a:folHlink>
        <a:srgbClr val="4AC0E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marL="0" marR="0" indent="0" algn="ctr" defTabSz="914377" rtl="0" eaLnBrk="1" fontAlgn="auto" latinLnBrk="0" hangingPunct="1">
          <a:lnSpc>
            <a:spcPct val="120000"/>
          </a:lnSpc>
          <a:spcBef>
            <a:spcPts val="0"/>
          </a:spcBef>
          <a:spcAft>
            <a:spcPts val="0"/>
          </a:spcAft>
          <a:buClrTx/>
          <a:buSzTx/>
          <a:buFontTx/>
          <a:buNone/>
          <a:tabLst/>
          <a:defRPr kumimoji="0" sz="5333"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defRPr>
        </a:defPPr>
      </a:lstStyle>
    </a:txDef>
  </a:objectDefaults>
  <a:extraClrSchemeLst/>
</a:theme>
</file>

<file path=docProps/app.xml><?xml version="1.0" encoding="utf-8"?>
<Properties xmlns="http://schemas.openxmlformats.org/officeDocument/2006/extended-properties" xmlns:vt="http://schemas.openxmlformats.org/officeDocument/2006/docPropsVTypes">
  <TotalTime>434</TotalTime>
  <Words>1417</Words>
  <Application>Microsoft Office PowerPoint</Application>
  <PresentationFormat>宽屏</PresentationFormat>
  <Paragraphs>237</Paragraphs>
  <Slides>36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36</vt:i4>
      </vt:variant>
    </vt:vector>
  </HeadingPairs>
  <TitlesOfParts>
    <vt:vector size="45" baseType="lpstr">
      <vt:lpstr>宋体</vt:lpstr>
      <vt:lpstr>Microsoft YaHei</vt:lpstr>
      <vt:lpstr>Microsoft YaHei</vt:lpstr>
      <vt:lpstr>Agency FB</vt:lpstr>
      <vt:lpstr>Arial</vt:lpstr>
      <vt:lpstr>Calibri</vt:lpstr>
      <vt:lpstr>Franklin Gothic Book</vt:lpstr>
      <vt:lpstr>Wingdings</vt:lpstr>
      <vt:lpstr>3_Lenovo Master</vt:lpstr>
      <vt:lpstr>PowerPoint 演示文稿</vt:lpstr>
      <vt:lpstr>PowerPoint 演示文稿</vt:lpstr>
      <vt:lpstr> 图计算负载均衡概述</vt:lpstr>
      <vt:lpstr> 图计算负载均衡概述</vt:lpstr>
      <vt:lpstr> 图计算负载均衡概述</vt:lpstr>
      <vt:lpstr> 图计算负载均衡概述</vt:lpstr>
      <vt:lpstr> 负载均衡策略分析</vt:lpstr>
      <vt:lpstr> 负载均衡策略分析</vt:lpstr>
      <vt:lpstr> 负载均衡策略分析</vt:lpstr>
      <vt:lpstr> 负载均衡策略分析</vt:lpstr>
      <vt:lpstr> 资源调度算法研究</vt:lpstr>
      <vt:lpstr> 资源调度算法研究</vt:lpstr>
      <vt:lpstr> 资源调度算法研究</vt:lpstr>
      <vt:lpstr> 资源调度算法研究</vt:lpstr>
      <vt:lpstr> 网络拓扑优化</vt:lpstr>
      <vt:lpstr> 网络拓扑优化</vt:lpstr>
      <vt:lpstr> 网络拓扑优化</vt:lpstr>
      <vt:lpstr> 网络拓扑优化</vt:lpstr>
      <vt:lpstr> 网络拓扑优化</vt:lpstr>
      <vt:lpstr> 分布式系统负载均衡</vt:lpstr>
      <vt:lpstr> 分布式系统负载均衡</vt:lpstr>
      <vt:lpstr> 分布式系统负载均衡</vt:lpstr>
      <vt:lpstr> 分布式系统负载均衡</vt:lpstr>
      <vt:lpstr> 异构计算环境下的均衡</vt:lpstr>
      <vt:lpstr> 异构计算环境下的均衡</vt:lpstr>
      <vt:lpstr> 异构计算环境下的均衡</vt:lpstr>
      <vt:lpstr> 异构计算环境下的均衡</vt:lpstr>
      <vt:lpstr> 动态负载均衡技术</vt:lpstr>
      <vt:lpstr> 动态负载均衡技术</vt:lpstr>
      <vt:lpstr> 动态负载均衡技术</vt:lpstr>
      <vt:lpstr> 动态负载均衡技术</vt:lpstr>
      <vt:lpstr> 实时监控与反馈机制</vt:lpstr>
      <vt:lpstr> 实时监控与反馈机制</vt:lpstr>
      <vt:lpstr> 实时监控与反馈机制</vt:lpstr>
      <vt:lpstr> 实时监控与反馈机制</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dc:creator>
  <cp:lastModifiedBy>Ruiqi Xu</cp:lastModifiedBy>
  <cp:revision>402</cp:revision>
  <dcterms:created xsi:type="dcterms:W3CDTF">2020-09-28T02:12:16Z</dcterms:created>
  <dcterms:modified xsi:type="dcterms:W3CDTF">2025-07-13T23:52:22Z</dcterms:modified>
</cp:coreProperties>
</file>