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Курсова</a:t>
            </a:r>
            <a:r>
              <a:rPr lang="ru-RU" dirty="0" smtClean="0"/>
              <a:t> робота на тему: </a:t>
            </a:r>
            <a:br>
              <a:rPr lang="ru-RU" dirty="0" smtClean="0"/>
            </a:br>
            <a:r>
              <a:rPr lang="ru-MO" sz="3100" i="1" u="sng" dirty="0"/>
              <a:t>Сайт-магазин </a:t>
            </a:r>
            <a:r>
              <a:rPr lang="ru-MO" sz="3100" i="1" u="sng" dirty="0" err="1"/>
              <a:t>буд</a:t>
            </a:r>
            <a:r>
              <a:rPr lang="en-US" sz="3100" i="1" u="sng" dirty="0"/>
              <a:t>i</a:t>
            </a:r>
            <a:r>
              <a:rPr lang="ru-MO" sz="3100" i="1" u="sng" dirty="0" err="1"/>
              <a:t>вельних</a:t>
            </a:r>
            <a:r>
              <a:rPr lang="ru-MO" sz="3100" i="1" u="sng" dirty="0"/>
              <a:t> матер</a:t>
            </a:r>
            <a:r>
              <a:rPr lang="en-US" sz="3100" i="1" u="sng" dirty="0"/>
              <a:t>i</a:t>
            </a:r>
            <a:r>
              <a:rPr lang="ru-MO" sz="3100" i="1" u="sng" dirty="0"/>
              <a:t>ал</a:t>
            </a:r>
            <a:r>
              <a:rPr lang="en-US" sz="3100" i="1" u="sng" dirty="0"/>
              <a:t>i</a:t>
            </a:r>
            <a:r>
              <a:rPr lang="ru-MO" sz="3100" i="1" u="sng" dirty="0"/>
              <a:t>в</a:t>
            </a:r>
            <a:endParaRPr lang="en-US" sz="3100" i="1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Створив:Вакулович</a:t>
            </a:r>
            <a:r>
              <a:rPr lang="ru-RU" dirty="0" smtClean="0"/>
              <a:t> Н</a:t>
            </a:r>
            <a:r>
              <a:rPr lang="uk-UA" dirty="0" err="1" smtClean="0"/>
              <a:t>ікіта</a:t>
            </a:r>
            <a:r>
              <a:rPr lang="uk-UA" dirty="0" smtClean="0"/>
              <a:t> Вікторович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6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Мета</a:t>
            </a:r>
            <a:br>
              <a:rPr lang="uk-UA" dirty="0" smtClean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Вдосконалення навичок роботи з мовами програмування 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Python,JavaScript,HTML</a:t>
            </a:r>
            <a:r>
              <a:rPr lang="en-US" dirty="0" smtClean="0"/>
              <a:t>/CSS.</a:t>
            </a:r>
          </a:p>
          <a:p>
            <a:r>
              <a:rPr lang="ru-RU" dirty="0" err="1" smtClean="0"/>
              <a:t>Набуття</a:t>
            </a:r>
            <a:r>
              <a:rPr lang="ru-RU" dirty="0" smtClean="0"/>
              <a:t> </a:t>
            </a:r>
            <a:r>
              <a:rPr lang="ru-RU" dirty="0" err="1" smtClean="0"/>
              <a:t>навичок</a:t>
            </a:r>
            <a:r>
              <a:rPr lang="ru-RU" dirty="0" smtClean="0"/>
              <a:t> </a:t>
            </a:r>
            <a:r>
              <a:rPr lang="ru-RU" dirty="0" err="1" smtClean="0"/>
              <a:t>стовення</a:t>
            </a:r>
            <a:r>
              <a:rPr lang="ru-RU" dirty="0" smtClean="0"/>
              <a:t> сайт</a:t>
            </a:r>
            <a:r>
              <a:rPr lang="uk-UA" dirty="0" err="1" smtClean="0"/>
              <a:t>ів</a:t>
            </a:r>
            <a:r>
              <a:rPr lang="uk-UA" dirty="0" smtClean="0"/>
              <a:t> на основі </a:t>
            </a:r>
            <a:r>
              <a:rPr lang="en-US" dirty="0" smtClean="0"/>
              <a:t>MVC </a:t>
            </a:r>
            <a:r>
              <a:rPr lang="ru-RU" dirty="0" err="1" smtClean="0"/>
              <a:t>патерну</a:t>
            </a:r>
            <a:endParaRPr lang="ru-RU" dirty="0" smtClean="0"/>
          </a:p>
          <a:p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зручної</a:t>
            </a:r>
            <a:r>
              <a:rPr lang="ru-RU" dirty="0" smtClean="0"/>
              <a:t> </a:t>
            </a:r>
            <a:r>
              <a:rPr lang="ru-RU" dirty="0" err="1" smtClean="0"/>
              <a:t>бази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для </a:t>
            </a:r>
            <a:r>
              <a:rPr lang="ru-RU" dirty="0" err="1" smtClean="0"/>
              <a:t>роботи</a:t>
            </a:r>
            <a:r>
              <a:rPr lang="ru-RU" dirty="0" smtClean="0"/>
              <a:t> типу </a:t>
            </a:r>
            <a:r>
              <a:rPr lang="ru-RU" dirty="0" err="1" smtClean="0"/>
              <a:t>клієнт</a:t>
            </a:r>
            <a:r>
              <a:rPr lang="ru-RU" dirty="0" smtClean="0"/>
              <a:t>-магазин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MO" dirty="0" smtClean="0"/>
              <a:t>Тема </a:t>
            </a:r>
            <a:r>
              <a:rPr lang="ru-MO" dirty="0" err="1" smtClean="0"/>
              <a:t>офіційного</a:t>
            </a:r>
            <a:r>
              <a:rPr lang="ru-MO" dirty="0" smtClean="0"/>
              <a:t> сайту магазину є актуальною в </a:t>
            </a:r>
            <a:r>
              <a:rPr lang="ru-MO" dirty="0" err="1" smtClean="0"/>
              <a:t>сьогоденні,велика</a:t>
            </a:r>
            <a:r>
              <a:rPr lang="ru-MO" dirty="0" smtClean="0"/>
              <a:t> </a:t>
            </a:r>
            <a:r>
              <a:rPr lang="ru-MO" dirty="0" err="1" smtClean="0"/>
              <a:t>кількість</a:t>
            </a:r>
            <a:r>
              <a:rPr lang="ru-MO" dirty="0" smtClean="0"/>
              <a:t> </a:t>
            </a:r>
            <a:r>
              <a:rPr lang="ru-MO" dirty="0" err="1" smtClean="0"/>
              <a:t>магазинів</a:t>
            </a:r>
            <a:r>
              <a:rPr lang="ru-MO" dirty="0" smtClean="0"/>
              <a:t> та малого </a:t>
            </a:r>
            <a:r>
              <a:rPr lang="ru-MO" dirty="0" err="1" smtClean="0"/>
              <a:t>бізнесу</a:t>
            </a:r>
            <a:r>
              <a:rPr lang="ru-MO" dirty="0" smtClean="0"/>
              <a:t> </a:t>
            </a:r>
            <a:r>
              <a:rPr lang="ru-MO" dirty="0" err="1" smtClean="0"/>
              <a:t>були</a:t>
            </a:r>
            <a:r>
              <a:rPr lang="ru-MO" dirty="0" smtClean="0"/>
              <a:t> </a:t>
            </a:r>
            <a:r>
              <a:rPr lang="ru-MO" dirty="0" err="1" smtClean="0"/>
              <a:t>вимушені</a:t>
            </a:r>
            <a:r>
              <a:rPr lang="ru-MO" dirty="0" smtClean="0"/>
              <a:t> </a:t>
            </a:r>
            <a:r>
              <a:rPr lang="ru-MO" dirty="0" err="1" smtClean="0"/>
              <a:t>припинити</a:t>
            </a:r>
            <a:r>
              <a:rPr lang="ru-MO" dirty="0" smtClean="0"/>
              <a:t> свою </a:t>
            </a:r>
            <a:r>
              <a:rPr lang="ru-MO" dirty="0" err="1" smtClean="0"/>
              <a:t>діяльність</a:t>
            </a:r>
            <a:r>
              <a:rPr lang="ru-MO" dirty="0" smtClean="0"/>
              <a:t> </a:t>
            </a:r>
            <a:r>
              <a:rPr lang="ru-MO" dirty="0" err="1" smtClean="0"/>
              <a:t>оскільки</a:t>
            </a:r>
            <a:r>
              <a:rPr lang="ru-MO" dirty="0" smtClean="0"/>
              <a:t> не </a:t>
            </a:r>
            <a:r>
              <a:rPr lang="ru-MO" dirty="0" err="1" smtClean="0"/>
              <a:t>мали</a:t>
            </a:r>
            <a:r>
              <a:rPr lang="ru-MO" dirty="0" smtClean="0"/>
              <a:t> </a:t>
            </a:r>
            <a:r>
              <a:rPr lang="ru-MO" dirty="0" err="1" smtClean="0"/>
              <a:t>інших</a:t>
            </a:r>
            <a:r>
              <a:rPr lang="ru-MO" dirty="0" smtClean="0"/>
              <a:t> </a:t>
            </a:r>
            <a:r>
              <a:rPr lang="ru-MO" dirty="0" err="1" smtClean="0"/>
              <a:t>способів</a:t>
            </a:r>
            <a:r>
              <a:rPr lang="ru-MO" dirty="0" smtClean="0"/>
              <a:t> </a:t>
            </a:r>
            <a:r>
              <a:rPr lang="ru-MO" dirty="0" err="1" smtClean="0"/>
              <a:t>взаємодіяти</a:t>
            </a:r>
            <a:r>
              <a:rPr lang="ru-MO" dirty="0" smtClean="0"/>
              <a:t> з </a:t>
            </a:r>
            <a:r>
              <a:rPr lang="ru-MO" dirty="0" err="1" smtClean="0"/>
              <a:t>клієнтами,окрім</a:t>
            </a:r>
            <a:r>
              <a:rPr lang="ru-MO" dirty="0" smtClean="0"/>
              <a:t> як </a:t>
            </a:r>
            <a:r>
              <a:rPr lang="ru-MO" dirty="0" err="1" smtClean="0"/>
              <a:t>фізично</a:t>
            </a:r>
            <a:endParaRPr lang="ru-MO" dirty="0" smtClean="0"/>
          </a:p>
          <a:p>
            <a:r>
              <a:rPr lang="ru-MO" dirty="0" err="1" smtClean="0"/>
              <a:t>Кожен</a:t>
            </a:r>
            <a:r>
              <a:rPr lang="ru-MO" dirty="0" smtClean="0"/>
              <a:t> </a:t>
            </a:r>
            <a:r>
              <a:rPr lang="ru-MO" dirty="0" err="1" smtClean="0"/>
              <a:t>малий</a:t>
            </a:r>
            <a:r>
              <a:rPr lang="ru-MO" dirty="0" smtClean="0"/>
              <a:t> </a:t>
            </a:r>
            <a:r>
              <a:rPr lang="ru-MO" dirty="0" err="1" smtClean="0"/>
              <a:t>бізнес</a:t>
            </a:r>
            <a:r>
              <a:rPr lang="ru-MO" dirty="0" smtClean="0"/>
              <a:t> повинен </a:t>
            </a:r>
            <a:r>
              <a:rPr lang="ru-MO" dirty="0" err="1" smtClean="0"/>
              <a:t>мати</a:t>
            </a:r>
            <a:r>
              <a:rPr lang="ru-MO" dirty="0" smtClean="0"/>
              <a:t> </a:t>
            </a:r>
            <a:r>
              <a:rPr lang="ru-MO" dirty="0" err="1" smtClean="0"/>
              <a:t>діждитал</a:t>
            </a:r>
            <a:r>
              <a:rPr lang="ru-MO" dirty="0" smtClean="0"/>
              <a:t> </a:t>
            </a:r>
            <a:r>
              <a:rPr lang="ru-MO" dirty="0" err="1" smtClean="0"/>
              <a:t>варіант</a:t>
            </a:r>
            <a:r>
              <a:rPr lang="ru-MO" dirty="0" smtClean="0"/>
              <a:t>.</a:t>
            </a:r>
            <a:r>
              <a:rPr lang="ru-MO" dirty="0"/>
              <a:t/>
            </a:r>
            <a:br>
              <a:rPr lang="ru-M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5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</a:t>
            </a:r>
            <a:r>
              <a:rPr lang="uk-UA" dirty="0" err="1" smtClean="0"/>
              <a:t>івняння</a:t>
            </a:r>
            <a:r>
              <a:rPr lang="uk-UA" dirty="0" smtClean="0"/>
              <a:t> з аналогами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/>
          <a:lstStyle/>
          <a:p>
            <a:r>
              <a:rPr lang="en-US" dirty="0" smtClean="0"/>
              <a:t>  -</a:t>
            </a:r>
            <a:r>
              <a:rPr lang="ru-RU" dirty="0" err="1" smtClean="0"/>
              <a:t>зручний</a:t>
            </a:r>
            <a:r>
              <a:rPr lang="ru-RU" dirty="0" smtClean="0"/>
              <a:t> </a:t>
            </a:r>
            <a:r>
              <a:rPr lang="uk-UA" dirty="0" smtClean="0"/>
              <a:t>інтерфейс та модель взаємодії з користувачем</a:t>
            </a:r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/>
              <a:t> </a:t>
            </a:r>
            <a:r>
              <a:rPr lang="uk-UA" dirty="0" err="1" smtClean="0"/>
              <a:t>-перенасищений</a:t>
            </a:r>
            <a:r>
              <a:rPr lang="uk-UA" dirty="0" smtClean="0"/>
              <a:t>    інтерфейс,великий асортимент товарів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6" y="2348880"/>
            <a:ext cx="913284" cy="91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Строительный магазин, строительные материалы, стройматериалы - КУБ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3" t="24341" r="6340" b="26049"/>
          <a:stretch/>
        </p:blipFill>
        <p:spPr bwMode="auto">
          <a:xfrm>
            <a:off x="582496" y="3536015"/>
            <a:ext cx="3989504" cy="17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Засоби та інструменти розробки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/>
              <a:t>Середовище</a:t>
            </a:r>
            <a:r>
              <a:rPr lang="ru-RU" sz="2000" dirty="0" smtClean="0"/>
              <a:t> </a:t>
            </a:r>
            <a:r>
              <a:rPr lang="ru-RU" sz="2000" dirty="0" err="1" smtClean="0"/>
              <a:t>розробки</a:t>
            </a:r>
            <a:r>
              <a:rPr lang="ru-RU" sz="2000" dirty="0" smtClean="0"/>
              <a:t> </a:t>
            </a:r>
            <a:r>
              <a:rPr lang="uk-UA" sz="2000" dirty="0" smtClean="0"/>
              <a:t>–</a:t>
            </a:r>
            <a:r>
              <a:rPr lang="en-US" sz="2000" dirty="0" smtClean="0"/>
              <a:t> Visual Studio code</a:t>
            </a:r>
          </a:p>
          <a:p>
            <a:endParaRPr lang="en-US" sz="2000" dirty="0" smtClean="0"/>
          </a:p>
          <a:p>
            <a:r>
              <a:rPr lang="uk-UA" sz="2000" dirty="0" smtClean="0"/>
              <a:t>Мови –</a:t>
            </a:r>
            <a:r>
              <a:rPr lang="en-US" sz="2000" dirty="0" err="1" smtClean="0"/>
              <a:t>Python,JavaScript</a:t>
            </a:r>
            <a:endParaRPr lang="en-US" sz="2000" dirty="0" smtClean="0"/>
          </a:p>
          <a:p>
            <a:endParaRPr lang="en-US" sz="2000" dirty="0"/>
          </a:p>
          <a:p>
            <a:r>
              <a:rPr lang="ru-RU" sz="2000" dirty="0" err="1" smtClean="0"/>
              <a:t>Фреймоворки</a:t>
            </a:r>
            <a:r>
              <a:rPr lang="ru-RU" sz="2000" dirty="0" smtClean="0"/>
              <a:t> –</a:t>
            </a:r>
            <a:r>
              <a:rPr lang="en-US" sz="2000" dirty="0" smtClean="0"/>
              <a:t> </a:t>
            </a:r>
            <a:r>
              <a:rPr lang="en-US" sz="2000" dirty="0" err="1" smtClean="0"/>
              <a:t>Django,Bootsrap</a:t>
            </a:r>
            <a:endParaRPr lang="uk-UA" sz="2000" dirty="0" smtClean="0"/>
          </a:p>
        </p:txBody>
      </p:sp>
    </p:spTree>
    <p:extLst>
      <p:ext uri="{BB962C8B-B14F-4D97-AF65-F5344CB8AC3E}">
        <p14:creationId xmlns:p14="http://schemas.microsoft.com/office/powerpoint/2010/main" val="95167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Архітектурний</a:t>
            </a:r>
            <a:r>
              <a:rPr lang="ru-RU" dirty="0" smtClean="0"/>
              <a:t> шаблон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56" y="2324100"/>
            <a:ext cx="6703901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8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85725"/>
            <a:ext cx="7024744" cy="1143000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діаграм</a:t>
            </a:r>
            <a:endParaRPr lang="en-US" dirty="0"/>
          </a:p>
        </p:txBody>
      </p:sp>
      <p:pic>
        <p:nvPicPr>
          <p:cNvPr id="1026" name="Picture 2" descr="C:\Users\Chikita\Downloads\Untitled Workspa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3035"/>
            <a:ext cx="6983044" cy="51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1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Висновок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MO" dirty="0" err="1"/>
              <a:t>Було</a:t>
            </a:r>
            <a:r>
              <a:rPr lang="ru-MO" dirty="0"/>
              <a:t> </a:t>
            </a:r>
            <a:r>
              <a:rPr lang="ru-MO" dirty="0" err="1"/>
              <a:t>досліджено</a:t>
            </a:r>
            <a:r>
              <a:rPr lang="ru-MO" dirty="0"/>
              <a:t> </a:t>
            </a:r>
            <a:r>
              <a:rPr lang="ru-MO" dirty="0" err="1"/>
              <a:t>варіанти</a:t>
            </a:r>
            <a:r>
              <a:rPr lang="ru-MO" dirty="0"/>
              <a:t> </a:t>
            </a:r>
            <a:r>
              <a:rPr lang="ru-MO" dirty="0" err="1"/>
              <a:t>проектування</a:t>
            </a:r>
            <a:r>
              <a:rPr lang="ru-MO" dirty="0"/>
              <a:t> CMS </a:t>
            </a:r>
            <a:r>
              <a:rPr lang="ru-MO" dirty="0" err="1"/>
              <a:t>системи</a:t>
            </a:r>
            <a:r>
              <a:rPr lang="ru-MO" dirty="0"/>
              <a:t> за </a:t>
            </a:r>
            <a:r>
              <a:rPr lang="ru-MO" dirty="0" err="1"/>
              <a:t>архітектурним</a:t>
            </a:r>
            <a:r>
              <a:rPr lang="ru-MO" dirty="0"/>
              <a:t> шаблоном MVC. В </a:t>
            </a:r>
            <a:r>
              <a:rPr lang="ru-MO" dirty="0" err="1"/>
              <a:t>результаті</a:t>
            </a:r>
            <a:r>
              <a:rPr lang="ru-MO" dirty="0"/>
              <a:t> </a:t>
            </a:r>
            <a:r>
              <a:rPr lang="ru-MO" dirty="0" err="1"/>
              <a:t>отримано</a:t>
            </a:r>
            <a:r>
              <a:rPr lang="ru-MO" dirty="0"/>
              <a:t> </a:t>
            </a:r>
            <a:r>
              <a:rPr lang="ru-MO" dirty="0" err="1"/>
              <a:t>готовий</a:t>
            </a:r>
            <a:r>
              <a:rPr lang="ru-MO" dirty="0"/>
              <a:t> продукт, а </a:t>
            </a:r>
            <a:r>
              <a:rPr lang="ru-MO" dirty="0" err="1"/>
              <a:t>саме</a:t>
            </a:r>
            <a:r>
              <a:rPr lang="ru-MO" dirty="0"/>
              <a:t> </a:t>
            </a:r>
            <a:r>
              <a:rPr lang="ru-MO" dirty="0" err="1"/>
              <a:t>інтернет</a:t>
            </a:r>
            <a:r>
              <a:rPr lang="ru-MO" dirty="0"/>
              <a:t> </a:t>
            </a:r>
            <a:r>
              <a:rPr lang="ru-MO" dirty="0" err="1" smtClean="0"/>
              <a:t>варіант</a:t>
            </a:r>
            <a:r>
              <a:rPr lang="ru-MO" dirty="0" smtClean="0"/>
              <a:t> </a:t>
            </a:r>
            <a:r>
              <a:rPr lang="ru-MO" dirty="0" err="1" smtClean="0"/>
              <a:t>буд</a:t>
            </a:r>
            <a:r>
              <a:rPr lang="uk-UA" dirty="0" err="1" smtClean="0"/>
              <a:t>івельного</a:t>
            </a:r>
            <a:r>
              <a:rPr lang="uk-UA" dirty="0" smtClean="0"/>
              <a:t> магазину</a:t>
            </a:r>
            <a:r>
              <a:rPr lang="ru-MO" dirty="0" smtClean="0"/>
              <a:t>, </a:t>
            </a:r>
            <a:r>
              <a:rPr lang="ru-MO" dirty="0" err="1"/>
              <a:t>який</a:t>
            </a:r>
            <a:r>
              <a:rPr lang="ru-MO" dirty="0"/>
              <a:t> </a:t>
            </a:r>
            <a:r>
              <a:rPr lang="ru-MO" dirty="0" err="1"/>
              <a:t>повністю</a:t>
            </a:r>
            <a:r>
              <a:rPr lang="ru-MO" dirty="0"/>
              <a:t> </a:t>
            </a:r>
            <a:r>
              <a:rPr lang="ru-MO" dirty="0" err="1"/>
              <a:t>реалізовує</a:t>
            </a:r>
            <a:r>
              <a:rPr lang="ru-MO" dirty="0"/>
              <a:t>, </a:t>
            </a:r>
            <a:r>
              <a:rPr lang="ru-MO" dirty="0" err="1"/>
              <a:t>поставлені</a:t>
            </a:r>
            <a:r>
              <a:rPr lang="ru-MO" dirty="0"/>
              <a:t> для </a:t>
            </a:r>
            <a:r>
              <a:rPr lang="ru-MO" dirty="0" err="1"/>
              <a:t>нього</a:t>
            </a:r>
            <a:r>
              <a:rPr lang="ru-MO" dirty="0"/>
              <a:t>, </a:t>
            </a:r>
            <a:r>
              <a:rPr lang="ru-MO" dirty="0" err="1"/>
              <a:t>функціональні</a:t>
            </a:r>
            <a:r>
              <a:rPr lang="ru-MO" dirty="0"/>
              <a:t> </a:t>
            </a:r>
            <a:r>
              <a:rPr lang="ru-MO" dirty="0" err="1"/>
              <a:t>вимоги</a:t>
            </a:r>
            <a:r>
              <a:rPr lang="ru-MO" dirty="0"/>
              <a:t>.</a:t>
            </a:r>
          </a:p>
          <a:p>
            <a:pPr marL="68580" indent="0">
              <a:buNone/>
            </a:pPr>
            <a:r>
              <a:rPr lang="ru-MO" dirty="0"/>
              <a:t/>
            </a:r>
            <a:br>
              <a:rPr lang="ru-M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43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</TotalTime>
  <Words>150</Words>
  <Application>Microsoft Office PowerPoint</Application>
  <PresentationFormat>Экран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Остин</vt:lpstr>
      <vt:lpstr>Курсова робота на тему:  Сайт-магазин будiвельних матерiалiв</vt:lpstr>
      <vt:lpstr>Мета </vt:lpstr>
      <vt:lpstr>Актуальність </vt:lpstr>
      <vt:lpstr>Порівняння з аналогами</vt:lpstr>
      <vt:lpstr>Засоби та інструменти розробки</vt:lpstr>
      <vt:lpstr>Архітектурний шаблон MVC</vt:lpstr>
      <vt:lpstr>Структура діаграм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тему:  Сайт-магазин будiвельних матерiалiв</dc:title>
  <dc:creator>CH1K1TA</dc:creator>
  <cp:lastModifiedBy>CH1K1TA</cp:lastModifiedBy>
  <cp:revision>6</cp:revision>
  <dcterms:created xsi:type="dcterms:W3CDTF">2022-08-01T22:16:21Z</dcterms:created>
  <dcterms:modified xsi:type="dcterms:W3CDTF">2022-08-01T23:15:55Z</dcterms:modified>
</cp:coreProperties>
</file>