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292" r:id="rId4"/>
    <p:sldId id="1282" r:id="rId6"/>
    <p:sldId id="1290" r:id="rId7"/>
    <p:sldId id="1291" r:id="rId8"/>
    <p:sldId id="1292" r:id="rId9"/>
    <p:sldId id="1293" r:id="rId10"/>
    <p:sldId id="1294" r:id="rId11"/>
    <p:sldId id="1296" r:id="rId12"/>
    <p:sldId id="1297" r:id="rId13"/>
    <p:sldId id="1300" r:id="rId14"/>
    <p:sldId id="1295" r:id="rId15"/>
    <p:sldId id="125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60" y="44"/>
      </p:cViewPr>
      <p:guideLst>
        <p:guide orient="horz" pos="588"/>
        <p:guide pos="144"/>
        <p:guide orient="horz" pos="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5" y="-119294"/>
            <a:ext cx="914400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299" y="377441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  <a:endParaRPr lang="en-US" sz="2800" b="1" dirty="0">
              <a:solidFill>
                <a:srgbClr val="161D2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0349" y="178735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  <a:endParaRPr lang="en-US" sz="2400" dirty="0">
              <a:solidFill>
                <a:srgbClr val="161D2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362080" y="310645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77340" y="3123565"/>
            <a:ext cx="1738630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Chikirigalla Paramesh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287" y="3487423"/>
            <a:ext cx="1338878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     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5575" y="3439160"/>
            <a:ext cx="2640330" cy="4000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    STU655b4d5a438cb1700482394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8585" y="4625928"/>
            <a:ext cx="3006671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211" y="3867184"/>
            <a:ext cx="1338878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161D23"/>
                </a:solidFill>
              </a:rPr>
              <a:t>Mobile No      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3211" y="4256167"/>
            <a:ext cx="1338878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161D23"/>
                </a:solidFill>
              </a:rPr>
              <a:t>Mail ID            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3510" y="3827145"/>
            <a:ext cx="2640330" cy="3327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     830980529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77975" y="4263390"/>
            <a:ext cx="2407285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paramesh96255@gmail.com</a:t>
            </a:r>
            <a:endParaRPr 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83335" y="915670"/>
            <a:ext cx="6223635" cy="3113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3" name="Picture 2" descr="Screenshot (110)"/>
          <p:cNvPicPr>
            <a:picLocks noChangeAspect="1"/>
          </p:cNvPicPr>
          <p:nvPr/>
        </p:nvPicPr>
        <p:blipFill>
          <a:blip r:embed="rId1"/>
          <a:srcRect l="2347" t="28286" r="27917" b="7745"/>
          <a:stretch>
            <a:fillRect/>
          </a:stretch>
        </p:blipFill>
        <p:spPr>
          <a:xfrm>
            <a:off x="1383665" y="1514475"/>
            <a:ext cx="6376670" cy="32886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6445" y="883285"/>
            <a:ext cx="5284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b="1" dirty="0">
                <a:solidFill>
                  <a:srgbClr val="213163"/>
                </a:solidFill>
              </a:rPr>
              <a:t>Patients having Heart attack by age group</a:t>
            </a:r>
            <a:endParaRPr lang="en-US" altLang="en-IN" b="1" dirty="0">
              <a:solidFill>
                <a:srgbClr val="213163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95" y="1149763"/>
            <a:ext cx="4445003" cy="180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By these </a:t>
            </a:r>
            <a:r>
              <a:rPr lang="en-US" b="1" dirty="0">
                <a:latin typeface="+mj-lt"/>
                <a:sym typeface="+mn-ea"/>
              </a:rPr>
              <a:t>Health Care Data Driven Decisions using Power BI </a:t>
            </a:r>
            <a:r>
              <a:rPr lang="en-US" dirty="0">
                <a:latin typeface="+mj-lt"/>
                <a:sym typeface="+mn-ea"/>
              </a:rPr>
              <a:t>i knew how to analyze the huge raw data and how to get useful insights by using various visualisation tools from the data.</a:t>
            </a:r>
            <a:endParaRPr lang="en-US" dirty="0">
              <a:latin typeface="+mj-lt"/>
              <a:sym typeface="+mn-ea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Finally i would like to say thanks to Next Gen Empployability team members.</a:t>
            </a:r>
            <a:endParaRPr 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7" r="7" b="14"/>
          <a:stretch>
            <a:fillRect/>
          </a:stretch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/>
          <p:cNvPicPr>
            <a:picLocks noChangeAspect="1"/>
          </p:cNvPicPr>
          <p:nvPr/>
        </p:nvPicPr>
        <p:blipFill rotWithShape="1">
          <a:blip r:embed="rId1"/>
          <a:srcRect l="9710" t="21904" r="9339"/>
          <a:stretch>
            <a:fillRect/>
          </a:stretch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25199" y="1259321"/>
            <a:ext cx="7656162" cy="3161654"/>
            <a:chOff x="922150" y="1325103"/>
            <a:chExt cx="7656162" cy="3161654"/>
          </a:xfrm>
        </p:grpSpPr>
        <p:sp>
          <p:nvSpPr>
            <p:cNvPr id="3" name="Rectangle 2"/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 panose="020B0604020202020204"/>
                  <a:cs typeface="Arial" panose="020B0604020202020204"/>
                </a:rPr>
                <a:t>CAPSTONE PROJECT SHOWCASE</a:t>
              </a:r>
              <a:endParaRPr lang="en-US" sz="2000" b="1" dirty="0">
                <a:solidFill>
                  <a:srgbClr val="223366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2402240" y="2534555"/>
              <a:ext cx="5323429" cy="5111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  <a:endParaRPr lang="en-US" sz="1600" dirty="0">
                <a:latin typeface="+mj-lt"/>
              </a:endParaRPr>
            </a:p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Health Care Data Driven Decisions using Power BI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/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Import data to Power BI form various data sources and pre-processed it.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/>
                  <a:t>1</a:t>
                </a:r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By using DAX-Functions we are created new columns for effective Analysis.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/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Cards and slicers are created for representing a single value of data.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/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By using visualization tools we are represented that what is really happening in these raw data and we got the insights from it.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2495" y="1284891"/>
            <a:ext cx="50585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+mn-lt"/>
              </a:rPr>
              <a:t> In which day most number of patients are visiting  the hospital in a week ?</a:t>
            </a:r>
            <a:endParaRPr lang="en-US" altLang="en-IN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+mn-lt"/>
              </a:rPr>
              <a:t> Calculate  total patients that so far  how many members visited?</a:t>
            </a:r>
            <a:endParaRPr lang="en-US" altLang="en-IN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+mn-lt"/>
              </a:rPr>
              <a:t>Calculate the how much percentage does male,female has in total patients?</a:t>
            </a:r>
            <a:endParaRPr lang="en-US" altLang="en-IN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+mn-lt"/>
              </a:rPr>
              <a:t>What is patient Average duration of stay in hospital?</a:t>
            </a:r>
            <a:endParaRPr lang="en-US" altLang="en-IN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IN" dirty="0">
                <a:latin typeface="+mn-lt"/>
              </a:rPr>
              <a:t>Which age group people visits the hospital most?</a:t>
            </a:r>
            <a:endParaRPr lang="en-US" altLang="en-IN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en-IN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en-IN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/>
            <p:cNvPicPr>
              <a:picLocks noChangeAspect="1"/>
            </p:cNvPicPr>
            <p:nvPr/>
          </p:nvPicPr>
          <p:blipFill rotWithShape="1">
            <a:blip r:embed="rId1"/>
            <a:srcRect l="11111" t="10028" r="10940" b="11567"/>
            <a:stretch>
              <a:fillRect/>
            </a:stretch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/>
            <p:cNvPicPr>
              <a:picLocks noChangeAspect="1"/>
            </p:cNvPicPr>
            <p:nvPr/>
          </p:nvPicPr>
          <p:blipFill rotWithShape="1">
            <a:blip r:embed="rId2"/>
            <a:srcRect b="46"/>
            <a:stretch>
              <a:fillRect/>
            </a:stretch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510" y="1141730"/>
            <a:ext cx="5274945" cy="3569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                 Data collection, Importing and pre-processing</a:t>
            </a:r>
            <a:endParaRPr lang="en-US" dirty="0">
              <a:latin typeface="+mn-lt"/>
            </a:endParaRPr>
          </a:p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                 Dax Functions : New Columns, New Measures</a:t>
            </a:r>
            <a:endParaRPr lang="en-US" dirty="0">
              <a:latin typeface="+mn-lt"/>
            </a:endParaRPr>
          </a:p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0" indent="45720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                          Visualization Dashboard</a:t>
            </a:r>
            <a:endParaRPr lang="en-US" dirty="0">
              <a:latin typeface="+mn-lt"/>
            </a:endParaRPr>
          </a:p>
          <a:p>
            <a:pPr marL="0" indent="457200"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457200" lvl="1" indent="45720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                     Formatted &amp; Tested</a:t>
            </a:r>
            <a:endParaRPr lang="en-US" dirty="0">
              <a:latin typeface="+mn-lt"/>
            </a:endParaRPr>
          </a:p>
          <a:p>
            <a:pPr marL="457200" lvl="1" indent="457200"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457200" lvl="1" indent="45720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                         Saved &amp; Shared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/>
          <p:cNvPicPr>
            <a:picLocks noChangeAspect="1"/>
          </p:cNvPicPr>
          <p:nvPr/>
        </p:nvPicPr>
        <p:blipFill rotWithShape="1">
          <a:blip r:embed="rId1"/>
          <a:srcRect r="18"/>
          <a:stretch>
            <a:fillRect/>
          </a:stretch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2887980" y="1605915"/>
            <a:ext cx="7620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887980" y="2394585"/>
            <a:ext cx="75565" cy="31369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87980" y="3067685"/>
            <a:ext cx="75565" cy="29083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882265" y="3695065"/>
            <a:ext cx="75565" cy="29019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30" y="1134745"/>
            <a:ext cx="8467090" cy="2187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By using Bar chart we are conclude that which day more number of patients are visiting.</a:t>
            </a:r>
            <a:endParaRPr 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Using card visual we are knew the total patients count by measure data.</a:t>
            </a:r>
            <a:endParaRPr 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Dividing the respective count by total count so that we can get the percentage of the value.</a:t>
            </a:r>
            <a:endParaRPr 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With Duration of the hospital column using DAX Functions we will get average count of the hospital.</a:t>
            </a:r>
            <a:endParaRPr 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we knew the patients data by age group using clustered bar chart.</a:t>
            </a:r>
            <a:endParaRPr 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562" y="1083221"/>
            <a:ext cx="444500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Power BI	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933" y="683683"/>
            <a:ext cx="4428068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IN" sz="1600" b="1" dirty="0">
                <a:solidFill>
                  <a:srgbClr val="213163"/>
                </a:solidFill>
              </a:rPr>
              <a:t>Dashboard 1</a:t>
            </a:r>
            <a:endParaRPr lang="en-US" alt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Screenshot (106)"/>
          <p:cNvPicPr>
            <a:picLocks noChangeAspect="1"/>
          </p:cNvPicPr>
          <p:nvPr/>
        </p:nvPicPr>
        <p:blipFill>
          <a:blip r:embed="rId1"/>
          <a:srcRect l="8382" t="22141" r="34340" b="20993"/>
          <a:stretch>
            <a:fillRect/>
          </a:stretch>
        </p:blipFill>
        <p:spPr>
          <a:xfrm>
            <a:off x="1760220" y="1326515"/>
            <a:ext cx="5941695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IN" sz="1600" b="1" dirty="0">
                <a:solidFill>
                  <a:srgbClr val="213163"/>
                </a:solidFill>
              </a:rPr>
              <a:t>Dashboard 2</a:t>
            </a:r>
            <a:endParaRPr lang="en-US" alt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1670685" y="1409065"/>
            <a:ext cx="6100445" cy="3042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4" name="Picture 3" descr="Screenshot (109)"/>
          <p:cNvPicPr>
            <a:picLocks noChangeAspect="1"/>
          </p:cNvPicPr>
          <p:nvPr/>
        </p:nvPicPr>
        <p:blipFill>
          <a:blip r:embed="rId1"/>
          <a:srcRect l="6972" t="21662" r="33192" b="19180"/>
          <a:stretch>
            <a:fillRect/>
          </a:stretch>
        </p:blipFill>
        <p:spPr>
          <a:xfrm>
            <a:off x="1985010" y="1464310"/>
            <a:ext cx="5471795" cy="3041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a c t i v i t y   x m l n s = " 9 1 6 2 b d 5 b - 4 e d 9 - 4 d a 3 - b 3 7 6 - 0 5 2 0 4 5 8 0 b a 3 f "   x s i : n i l = " t r u e " /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5 "   m a : c o n t e n t T y p e D e s c r i p t i o n = " C r e a t e   a   n e w   d o c u m e n t . "   m a : c o n t e n t T y p e S c o p e = " "   m a : v e r s i o n I D = " 7 6 7 0 6 1 8 c 0 3 e 5 4 f b a e 4 a 1 7 e c b 2 d 0 e d 1 0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3 d 6 3 d e 1 c 5 a 2 1 7 0 4 4 e 3 1 e 0 c 8 b 2 6 0 d 3 d 7 1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A6559A34-456E-49A1-8157-9E3D18BFAD36}">
  <ds:schemaRefs/>
</ds:datastoreItem>
</file>

<file path=customXml/itemProps2.xml><?xml version="1.0" encoding="utf-8"?>
<ds:datastoreItem xmlns:ds="http://schemas.openxmlformats.org/officeDocument/2006/customXml" ds:itemID="{7D9E5D5E-A365-4A49-8140-C8CC82A61608}">
  <ds:schemaRefs/>
</ds:datastoreItem>
</file>

<file path=customXml/itemProps3.xml><?xml version="1.0" encoding="utf-8"?>
<ds:datastoreItem xmlns:ds="http://schemas.openxmlformats.org/officeDocument/2006/customXml" ds:itemID="{3706AB80-2608-47D7-8AC8-FA6BC8A9B27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</Words>
  <Application>WPS Presentation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Poppins</vt:lpstr>
      <vt:lpstr>Segoe Print</vt:lpstr>
      <vt:lpstr>Times New Roman</vt:lpstr>
      <vt:lpstr>Aptos</vt:lpstr>
      <vt:lpstr>Microsoft YaHei</vt:lpstr>
      <vt:lpstr>Arial Unicode MS</vt:lpstr>
      <vt:lpstr>Aptos Display</vt:lpstr>
      <vt:lpstr>Simple Light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GOUNIVALLA GOVARDHAN</cp:lastModifiedBy>
  <cp:revision>60</cp:revision>
  <dcterms:created xsi:type="dcterms:W3CDTF">2024-03-31T05:00:00Z</dcterms:created>
  <dcterms:modified xsi:type="dcterms:W3CDTF">2024-04-04T15:59:43Z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  <property fmtid="{D5CDD505-2E9C-101B-9397-08002B2CF9AE}" pid="6" name="ICV">
    <vt:lpwstr>121128F7BB304BE98AC40AA29EE8330A_13</vt:lpwstr>
  </property>
  <property fmtid="{D5CDD505-2E9C-101B-9397-08002B2CF9AE}" pid="7" name="KSOProductBuildVer">
    <vt:lpwstr>1033-12.2.0.16731</vt:lpwstr>
  </property>
</Properties>
</file>