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lKMckJOAHv1MYXrv0CJ6NTUe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 настоящее время </a:t>
            </a: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одной из проблем современной промышленности является неэффективное использование производственных ресурсов и мощностей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ru-RU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Многие предприятия находятся на стадии цифровизации производства. Для перехода на следующий этапа развития – в направлении Индустрии 4.0 – одной из актуальных задач является обеспечение прослеживаемости производственных объектов, т.е. их идентификация и отслеживание на всех этапах производства</a:t>
            </a:r>
            <a:endParaRPr/>
          </a:p>
        </p:txBody>
      </p:sp>
      <p:sp>
        <p:nvSpPr>
          <p:cNvPr id="36" name="Google Shape;3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Производственный участок вмещает две рабочие зоны – станки токарный (MT_L) и фрезерный (MT_M) и соответствующие им рабочие столы.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Изготовление изделия состоит из двух операций – токарная и фрезерная операции.  Результаты токарной обработки и готовое изделие после фрезерной представлены на слайде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-RU"/>
              <a:t>Цель исследования заключается в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автоматическом сборе данных времени начала и окончания нахождения идентифицированного изделия «Корпус» на конкретном рабочем месте в процессе выполнения технологической операции и передаче полученных данных в систему планирования производственных процессов (MES-система)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Для этого решено использовать маячки, работающие по технологии BLE (Bluetooth Low Energy)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Схема сбора данных представляет собой последовательную передачу данных о местоположении маячка. Маячок установлен на таре с изделием и отправляет сигнал с интервалом в 30 сек. Автономный ретранслятор регистрирует этот сигнал, при попадании маячка в зону его действия и передает эту информацию в приемник. Приемник подключен к сети и передает данные на удаленный сервер.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Поставщик оборудования разработал свое Web-приложение для представления данных в виде таблиц и вывода отчетов по нажатию кнопки. Поскольку в данной работе полученные данные необходимо передавать в систему управления производственными процессами, а для вывода отчетов необходимо каждый раз заходить на сайт приложения и авторизоваться, необходимо разработать приложение-коннектор, которое будет самостоятельно формировать отчет </a:t>
            </a:r>
            <a:endParaRPr/>
          </a:p>
        </p:txBody>
      </p:sp>
      <p:sp>
        <p:nvSpPr>
          <p:cNvPr id="61" name="Google Shape;6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7df6602a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c7df6602a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1597826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411510"/>
            <a:ext cx="8229600" cy="49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/>
        </p:nvSpPr>
        <p:spPr>
          <a:xfrm>
            <a:off x="6876256" y="48005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ru-RU" sz="16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6.png"/><Relationship Id="rId5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7.jpg"/><Relationship Id="rId7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ctrTitle"/>
          </p:nvPr>
        </p:nvSpPr>
        <p:spPr>
          <a:xfrm>
            <a:off x="287524" y="1203598"/>
            <a:ext cx="8568952" cy="1523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/>
              <a:t>Вывод данных о перемещениях изделий с удаленного сервера</a:t>
            </a:r>
            <a:endParaRPr/>
          </a:p>
        </p:txBody>
      </p:sp>
      <p:sp>
        <p:nvSpPr>
          <p:cNvPr id="32" name="Google Shape;32;p1"/>
          <p:cNvSpPr txBox="1"/>
          <p:nvPr>
            <p:ph idx="1" type="subTitle"/>
          </p:nvPr>
        </p:nvSpPr>
        <p:spPr>
          <a:xfrm>
            <a:off x="1547664" y="3363838"/>
            <a:ext cx="617380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b="1" lang="ru-RU" sz="1760" cap="none">
                <a:solidFill>
                  <a:schemeClr val="dk1"/>
                </a:solidFill>
              </a:rPr>
              <a:t>Работу выполнил: </a:t>
            </a:r>
            <a:r>
              <a:rPr lang="ru-RU" sz="1760" cap="none">
                <a:solidFill>
                  <a:schemeClr val="dk1"/>
                </a:solidFill>
              </a:rPr>
              <a:t>Чукичев Александр Валерьевич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t/>
            </a:r>
            <a:endParaRPr b="1" sz="1760" cap="none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b="1" lang="ru-RU" sz="1760">
                <a:solidFill>
                  <a:schemeClr val="dk1"/>
                </a:solidFill>
              </a:rPr>
              <a:t>Учитель-консультант</a:t>
            </a:r>
            <a:r>
              <a:rPr b="1" lang="ru-RU" sz="1760" cap="none">
                <a:solidFill>
                  <a:schemeClr val="dk1"/>
                </a:solidFill>
              </a:rPr>
              <a:t>: </a:t>
            </a:r>
            <a:r>
              <a:rPr lang="ru-RU" sz="1760">
                <a:solidFill>
                  <a:schemeClr val="dk1"/>
                </a:solidFill>
              </a:rPr>
              <a:t>Кокшаров Артур Александрович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457200" y="411510"/>
            <a:ext cx="8229600" cy="49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2880"/>
              <a:t>Заключительный этап</a:t>
            </a:r>
            <a:endParaRPr b="1"/>
          </a:p>
        </p:txBody>
      </p:sp>
      <p:sp>
        <p:nvSpPr>
          <p:cNvPr id="150" name="Google Shape;150;p9"/>
          <p:cNvSpPr txBox="1"/>
          <p:nvPr>
            <p:ph idx="4294967295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1359829" y="1491630"/>
            <a:ext cx="7416824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Апробация программы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Анализ ошибок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Исправление недостатков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186063"/>
            <a:ext cx="2472868" cy="19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200" y="2499742"/>
            <a:ext cx="2675722" cy="2304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0"/>
          <p:cNvCxnSpPr/>
          <p:nvPr/>
        </p:nvCxnSpPr>
        <p:spPr>
          <a:xfrm flipH="1" rot="10800000">
            <a:off x="2836846" y="1543027"/>
            <a:ext cx="432048" cy="36004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10"/>
          <p:cNvCxnSpPr/>
          <p:nvPr/>
        </p:nvCxnSpPr>
        <p:spPr>
          <a:xfrm>
            <a:off x="2798688" y="2715766"/>
            <a:ext cx="410604" cy="43204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10"/>
          <p:cNvCxnSpPr/>
          <p:nvPr/>
        </p:nvCxnSpPr>
        <p:spPr>
          <a:xfrm>
            <a:off x="5895541" y="1275606"/>
            <a:ext cx="43204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1" name="Google Shape;1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371600"/>
            <a:ext cx="2532047" cy="204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8900" y="457200"/>
            <a:ext cx="2626650" cy="188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5500" y="2800100"/>
            <a:ext cx="2626651" cy="192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0"/>
          <p:cNvCxnSpPr/>
          <p:nvPr/>
        </p:nvCxnSpPr>
        <p:spPr>
          <a:xfrm>
            <a:off x="5895541" y="3790206"/>
            <a:ext cx="432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971600" y="411510"/>
            <a:ext cx="6859787" cy="470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ru-RU" sz="2880"/>
              <a:t>Выводы</a:t>
            </a:r>
            <a:endParaRPr sz="2880"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1142106" y="1428749"/>
            <a:ext cx="7606357" cy="3231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/>
              <a:t>И</a:t>
            </a:r>
            <a:r>
              <a:rPr b="1" lang="ru-RU" sz="2400"/>
              <a:t>зучено: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Принцип парсинга сайтов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Создание приложений на python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/>
              <a:t>Перспективы: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/>
              <a:t>Улучшить программу (добавить функции, исправить недочеты)</a:t>
            </a:r>
            <a:endParaRPr/>
          </a:p>
        </p:txBody>
      </p:sp>
      <p:sp>
        <p:nvSpPr>
          <p:cNvPr id="171" name="Google Shape;171;p11"/>
          <p:cNvSpPr txBox="1"/>
          <p:nvPr>
            <p:ph idx="4294967295" type="sldNum"/>
          </p:nvPr>
        </p:nvSpPr>
        <p:spPr>
          <a:xfrm>
            <a:off x="8172400" y="4803998"/>
            <a:ext cx="62881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idx="4294967295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539552" y="51470"/>
            <a:ext cx="8136904" cy="48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ru-RU" sz="2880"/>
              <a:t>Актуальность</a:t>
            </a:r>
            <a:endParaRPr/>
          </a:p>
        </p:txBody>
      </p:sp>
      <p:sp>
        <p:nvSpPr>
          <p:cNvPr descr="data:image/png;base64,iVBORw0KGgoAAAANSUhEUgAAALgAAACgCAYAAAC/tqYxAAAgAElEQVR4Xu19WZAc13Xlrb26egO4ACBIgiQIggB3ANwEgKQoSlzNxYtke8aWNTEKh8Me2z/2/Dli/GN/W+H5G03E2OGJ8Z9iYiyRIAguAEVxXy1R3EmABBcsvXftNXHOfTfzVXZWZVUvBBqoZjS70ZWVlfnyvPvOPXd5qVar1ZLB17KNQLfBTMV9Ct6Qwv/8d+LI2KOX7TrPlhOlBgA/XR61D/IBwJfrqQwAvlwjueTzDAC+5CGMOcEA4CsxqjynUQ5ykAHlWLFx7n7iAcCXY+A7Em/3Aul0Z04d9/YBA1+OBwP3ZuBkLn0kk9z0BLQOAL70R9DpDAOAL3ZsWyK0Da2WpFIpJSQOyPi3sZR28Oq/gtcj2ol/KQMLvtgH0/6+AcCXMo5OYQXQybRTqQC8gcvosxRfCrRJMGDnS3kCie8dADxxiDoc0GrSeguBqt+NZlPmyhWZmy9LKp2WUmlICvmcZNKhRQ/Ohj+5tw+s9WIfQvL7BgBPHqPYI1rNpkizQYCn0hk5cWJCXnjxJTn47M/lgw8/Itg3bLxQbti5U3btvEEu3XShjJaGCOpGSyQtSm0wPxTgZvMN7gPYL/LRtL1tAPBFjmIL4BaRZrMp77/3vjxx4El54cWX5fOvjkm11pBWKiOtVEqyubxs2LBerrt6u9x6y41yzVXbZHxsVFpN5S7pdKod4Mp1BsRlkc8l+rYBwBMHEo6kZ029X08ePy4vvPCCHHjqaXn71+/KzHxZmrTNaWml3Df4ebMhuUxa1q4dl61XbJFv3PoNWvX1550juYydcBDoSXwUizhgAHBv0CiKkDKYOmIyB/5N/YPWtV5rkIYcePJJee755+Xol19Ktd6k1VaAB7xDyQeUFknR2qdTKRkdKcmWzZtl7+5bZdfO6+XCC9bJUD6vV+IcVpFm5HHiDFHLrs6tWvz2rwHB0fEYANwHeIDnJkFOQMGZ5EilCfCTJyfllZdeodV+6+1fyfTcHDk1LbakBe/UY91EcedMpzOkJc1mw02gpgwPFeWySzbJzTftlN233sLfi/kc3xGEJ3AJcEaJYz2vTgTvwgdo7mjbBwBvs+BO06b819IkPwce+JRHjnwqj+9/Qg4d+jmtdrlWI6DVimY4JWi9qZpgehgKfQS61QGvNZukL8ViTi6+8EK55eab5ba9u2XzZZdSfaHQQnAv1M8HAO+I6bYXBgBvs+AAH22w4ocAT8v09Iy8+NLLsn//Afnlr34t0zOztNrNFChCWi0rLTinhZsU/E1XAQSCSD10AjE45OZOq9WgVYcqk8tmZeMFF8jNN+4i0Ldv3UKp0a7FmIgCvlP4dOCg+ggfALzNgoOOOL6dUs788ceH5ZlnDsnBZ5+Tw58elUq1Jg0cBokvo7SFcLO0eofCiM1W+p52FMMdG7qXCthmvSnNRkOKhbxcfOFG2bVrh+zds1u2X3mFlIp5nW+On5hVJ79fwMEHUqM91gHA2wAOfhxa7VdeeU0ef+KAvPnvv5LJqWmpQxlMqxNJYBGwCrt0Os0JEfvlxG4DYyqNyRPSDpscWAlaraa0GnVp1RtSyOflwgs3yI07d8gdt++VbVduJdB1hVFCFA9w9QAGRRNnqZPp55eZ9VOgqK79ySdH5MmnnpJDsNpHPpO5SlWdR1FtW2lICCD9SwxPbkO7xexTnuro23nQHOXtKVj4ZlPqjbo0G3UpFnJy0cYL5Bu33Cy337ZHtly+mQ5q6IyabQ/Pt9Cq98ZZz7SjzkoLTj7slnYfCDMzM/Lqq6/J/gNPymuvvykTk1NSb7SkSVArz1ZqbgB3yiEMu3NM/bhkFCx+/CacEpZ85U0Y+Knuk0BZmo0aAZ/P5+TSTRfJ3r17ZO9uOKOXUHXx70f5vs6/gbhyllpwoxKgFfjCvz/77DPZ/8QBeebQz+XwkU+lDKvdStGZJGjoTIaQIUD5T3UY04FX6mC9IBrpOYVGWRZAMGDWes50SoHeakqj0ZAWvptNGSoWZPPmzXLnHbfLHbfvkY0b1kuG1Cn8UlnxTLPH/d/PWW/BZ2dn5eWXX5YnnnhCXn/rV3LsxITU6USqAynpTDCqoYqhsLYAJyiFr2yYRgI6Q9rhVJN2/UrDNkp52r8CYMISe04kLDUoC1QXmOmh4pBsu3KL3HXnHbJn925Zt+48BpLIwJ0F96ekfsrZhfqzEuA0iq2WHD78iTz11NNy8OBB+fiTT2RmriZ1yUjKadpASdM5kSFgjGsrOBUyqm3rl0qH/Kvj67TGnWS9YNY4wJsDST4eqoG2epClw6LX69Jg0Kgp565dI9dde63c9a1vys27dsia8bEYKMdp8v1bxNX2jjMf4AHwQlI6Nzcnr776ujy2b5+88cYbcvzEcanXW9JMZ6WZyjjdGo/SYBnq1opHF1p0mrcC3EOjC9fbBNAzdf8K6I+j4mRGfg6MZ8n1WCgx4OcNqderks1kZP2686ih33v3d+Tqq7ZJqVho/9BAZ/QiWKsNsX1e76oE+IIl3fI9nIMVjoFTJBCSxGuIRn76qTz99CF5+uBBeff9D2S+DK6tohskQJ+PWJ7fQpQsHOU41UKnRTsxiOXFZq3dT1XFXaqAOwWjqt7ZAvUHFr0Jjl6XRr0m+VyWIX/o56Aul2++VLKZrPoKjDG1ubeB49wnblbN4asa4G3BFKeMwFa2RfxcIke5XJG33npLfvboY/LCS6/KiRMnpdZsSYPqiFrEVDuKEh9ikhTX7fW413r9mw90XTdS5N7NZl2qlTLD/6PDw7J925Xy7W/dKXv37pYN69e50L+L1jrur2pSuwOdeOOr6IAzCuBtNs6hHHz1i6Ofy5NPPS1PPf2MvPfBhzI7N0+FBNo2vlGwoF/tIfAkAAfWOUGu6HSe6N+TAB6tD+fxDA5p0or6CcrPa9Uq1Zfzzj1Xduy8Qe679165cccNMjI8FEZdbXU5g+WWVQnwWAPilnC1SEpJYLWhZz/66GPy6iuvylfHjksNurKT/pAgpZFJfGl8MO5Z9wp0nqUbWIyK+GTDOz7pczqH5XHtTa0QcnQNtKVWrVACzWYzsmHDBrnjtr1yz913ydYtW6iphxNDK4vCrzPHIT1jAG4514bVo0c/k4MHD8n+A0/Lu+99IDOzs1JvNIRpq8aNHbgBgkwmq9Xxlh7bAYSdVuck6xt9XxKY4z4n3uIbMv3Qv0vykpZUa1Vp1DWha6Q0JNu2bpG7vvUtufPOO2Tj+vMJ8mC+t61iZ0ao/4wBuGUiVStVefPNN+Wxxx6TF158UY5+dUKq9Ya5bPrTcW5Cwpy4QD9eqBP3AsZ+Ad6NxvbD3XVStuek8P0t1df1XC2p1WpSrVSo75x77lrZtXOH3H/fvXLTrp0yUkLY31gaxfczJpfltAa4LclhMpI+zE7W8PPPv5Bnn/257N//uLzz63dlamZGquDaKWjbtgy3A7gXHtyNayeBP+n1OL8h6W/dX1fLG5CMwBfRYot6rSL1Wl1y2Yxs2nSRfPvOO+Xu79ylagtWNBtfh3GbQIFqE5u92G26ntrXTmuA0+3zAG3WCJl4GiTUh1mr1amQPLZvv/ziF7+QL7/8QiouQQrgbnoqQa8OXy8OZOdMvvCh2uctBei9gsvGQxWhhTFMio/NBp3Qeq1G3j4yPCzXX3eNPHD/fXLH3t0yOjLiYlaYEE1+ZzJqIBJ9jFOL5dhPXxUAjz5ghKuRcgp56/jxk/LMMwfl8f375e2335XJqUk6kaqHIJqI4t+FD6cfGhBnMZM63vnn7wfcURD1T310XOImqOrgTRoNBIgq5XmpO+384osulNtv2ysP/cYDzFZkbgv9EZ0scclppyGeF67uq6E3YRyY6rWq/Ortt2XfvsfluV+8IEePfsGmO1RIKPtpqFzNjvvRQeFIAmDS63EPup/3JK0qS6NRlk7grtKtfOTttNB1qVUqzFgcGRmRq7Zvk9944AGC/Zw14x41Dwsr+rm3Uz0JTmsLHsfBMWATJ0/IoYMHZd/+/fLLX74tk1Mz0mi0pJXOqL5NuSzNCKVKhtE8uxDwCzpCRCh+0sNMAmfSA/a5clwaVDI1CJOr2laaEM8+X1rAzVO06E2CvFarSDqVlo0bN8odt98mDz5wH4NFdg3sCpBeXUGh0wbgsdkRLgqp+c3g2jV599135fF9++TZn/9cjnz6mczPV4JcbXBtbf2gudtBhl/Kr7Rpl7+4/MaGw9uhmQR0S5vVogUPqoH2rS0e0FYC58q0mlJo1KXQaEgW+SSplFRyGalmtfWEZa/4AO/mYLeD26x2mBhGf8aWsyBJTN1RUhdU/DdqUi6XpdEANy/JtVdvlwcffEC+eccdMjY6uippygoCPMyuC9P3I6DhP/U4y1UKHg0cSU2yZtDmxPHj8uKLL8qjjz0ub/z72zIxOS31et0l94eZe565cr9a8CbOPuoh2gtFuUzbUfw7C8M8yc2/h/AesVJoWwjluNDbqa3jjChkxuupjNRTOZ5rqFGV9dWyXFKrydp6Q2ZbTfm0mJHPinmZSyNJKusqfOziXP8IR7nar9SLwMYEk3QI4+8ffzeOjcHE9VerValWy2xWtHHjBfLNb94pDz2o3DyXAf2DLKmBJXbosnFyTn/cStIeJf76NPYVBrh10tHBjQp8fg61jhNyp005QQgdxQgN+ejDj+SnP/upPPvss/LJkaMyU66TirTF2xYZLm97GEkha96GpbU6NxbWOKsSJHTm8nxZatUaAV4sovlmgS5BC418WllpSl4aqZbkmhW5uDwnO6pN2VLDypOSDwtpeasgciSXk3IG/VHa1ZD4a/XAbbQk5j56dapxHEAO5xP3gySusdERueH66+Xhhx6U2/fuluFSyalb4Wfr0Lgc+nY7FhiaEOQ4Oim/MvYkff9x5QHu3Ug7wL2sNtdSgYlSFn1JpWRmZlqe/8Xz8uhjmtZ6cnKCHaQagpTWcDB7keu6WTEbtWQaEo4vLFgmm5Z8LsefuAaoEjPT0zI3O8/mm7lsTkpDJSmWipLJZiTVxHFZaSBDQKpybrUs2+YbsqWcllHJy/RoSd4vpuTtVEOOY0JYA6GugF06wKNjYxYdciIsOSw6WlpcummT3H33t+WB++6TSy/dxPwX5eV+jKHTSulf5xlhwdsn20I3z27YLXdBLymVpD784CPZ9/h+OXjokHx8+DATpBBqT6WzyrERk/NyvZOMb68g7gxyu159mNCGkZoKOQ3/rtWrMj01LajrrFYrpE7pVIZOG/I+hkpDUiyWJJ3JST2FyGpDCs2ajFZrsraRkvF0QbLZosxmM/KZNOQklrSgMWc0V8SnHMsLcF8OhMqCs9dqVSmX51kXes6aNXLTTbvkNx95RG65aZfk8/mwBtQioCHn69viLvcbVsyCR+mIo46R5cqIS0tajSbBC4C88PwLrI989bU35NiJE1KrN6UOzuey/hTXoaXox/J2t+TxioRetN4RAA1w5whuPb5SKcv09BQz+BBgqlQrkrHgEqgX+Hg2K7lCUYZGipIvaNcqq55PN1tSlIzkmxpin89mpOzOHX9vnZKj9Er7187b32Pv12FW7o9cc9xfeX5OhktDsmXLFnngvntp0dev01TcoKdMm5O93JDt73wrBnANEbR/tcfWXJkXZ70GFT58/0M5cOApeebgQfnw409kdq4sNXTZQYKU5Y8ECfvhQw760Pd4750nhF1htJmORo4ymbRkAVTQEvY2aQiqg+bn5vhw8Tq6YE1PTzM/O5/Ns3eKBZtaaZF8Ls2WD+DnmQysn/Y0BJ6hn0DIh8yJb+XgCj6d1KHX0T1pcSFN6JWD2wRRcBtP1iI8lMghQ7FaLpOabNywQW67ba/81m8+LFdftV3rQSOWzbp59fuMenyUiYetHMD5RDDQese4eU0Kwr+Cjn4EwMz0jLz2+mvy2M8eYykZ0lor9TrlMkh/2hbNeBuqdFwHKu/2erXiXY+ziJ1nBamIpFqSScNq55h6ikghJLXZ2RnKagC2LtUpmZyckMmJCYbEUUlDJSWbkybC3a2mpFvaSrkwNCyFoRHJ5kpKu9ItaaSVumSbKUm3XC9Z59jG5oJ3eLz9WPBu6opSQbcqcH7BLxBp1GoyPzfLSv/h4WEmbj38G/fLbXv3MFhkX4yYOu3cpN7gfJ1FrUTQ9nPACgI8uE0nJxkoncDlpKUjnx6RJ598Sp488KS8+957MjdXljpKsGii0tJiGVmoC1NvDnqQRFaIRCWFZqnj+KgY6ErF3JILBwoOFpxJpAdgokIlmZqaYGOeQiFPZ1J79bRkcnKSAG/W66yAY7VMJifpXE7SGdW/0UMllcpKJjckxdKYFErDksqiVKEu6RSmdZpURTtX6TVHby0E5kIyuDwAD1McAlC6VGIqLY06neoKMhTTKdm6eTOzE++//z5Ki7rghF1y9Zp8WtkPTBd/7MoBnDq2asgMuTirq7eYlrn5eSojP/vZo/Lyy6/IseMnpFwps6K97pZpa2ipD9hUEwN4/E13X4qTAK4BIWc0GbXLZzPMvLMeKqAjaDWBg+A8otgX/2AktdWSqalJmTh5kjnYoB1KMdKUDdO5rKRygG9KMs2MpFuQUzKSKxalNFJiBytSAWrzYcRQHb/2a28HeDvIVxLgvm6OVQolchgTXN4FGzbIN269Rb773d+W7du3c9zClYeFda7l3ddkvtXPick/XfyE8ZYnK5y1jqpY3tRhOfr5F3LgwJPy5JNPyzvvvue6tTpKg+UfJMYoTlvUrbeB6bbsdru1lorwfFigInAkAWDwbUhmADbUBCooBeXXQZWb04+nJiZlYnKSOrIrmZFsCpRDpIkJD0uOjalSWVKRTKuFRhWSyWelMFKSwnBJMmk02nRdaBPzZ5amonQfK3+82yeR9l/R7EQE3KD/Qz0aHxuT66+/Th5+5EG5Y+9eGR6GZq6N7ygDB4lBywCyHk6xYgBnaAN9OyxknkrTA0da6/79T8hzz70gR79AWmudPFvboQHciPiBs+NvukSb4sBAEP2YZKD3Y8VCMqWaLrgzAJ7NqrXFg5ud0cgprDboCq6RSj7nrTqB4OPwJ7BsYwkHheFmVYJxwI2gmigLb1Uy4PPptOQAcBwD0w3gF4ekNDQqxUIxcNi638tKAnwhgnRFss4ZYaFFrd6gglSen5V8PitXXL5ZHrj/XtaCbli/IYh8au2oFXr3gNAlHrKsAA8CLkEOCcK56qh8fvSoHDz4jDzxxAHuZzM5OSMN166BGzYxPVPD0mpJw4HE766nq+dwdr/zeFDEvcdZIobXUwQwOHUqo+0YynNzMjc3Sz5sr4F6MCWXYe4MgT89MyMz0+p4MZWXDlZDlYdmlfeUxXRpOn8inZJMBkpLmhYeMK1jUmeyUiyUZHxsDbvLWhdaEhTPmq88RYk3IpioHDFMTFcgoSE7NUiV+TmpVhDoqrGS/64776RmftW2bW5iuIYYxEW4KkSd0CXiOnh7XwBfGKxpL0iwsrEAnCmRSrkqv/zlL1ll89wvfuF6bGvfP1o0MwneyYOef16qX/tK3d2CR/lqLKzNDDnWTSUEVjUDvqx7XkIlmZ8v82+FQkGyQLYxOhdsqtZqbK0MgOOh5/J5ApG9BLmXZlPqzbo0WjXuH5h2xpqATaPmWaVHKCls8gmrni3I+Ng4FQpTnsL713tfeSez8xjbtbTvD6cOODMTaxUaBQSIzhkfk5tvvFG+9zu/Lbt27ZKhYpFpCxYttZ+aAgHLHj6tUBRdPNz7Anjcx5DCOxoRWHCCVuT4seNy6OAh2ff4PvnVr96WCfTYblpWnWt54ICW1JKkVxkwauk6DQ2ApeCBZc47bVvlTGQtQstWSpJnxDJobUxwadYiNnxFB9r5clmBCooBp5Mqg7ZvYPKVNKXZqlNZwd6a1IecZMr7SqclnUXIHysHIqQFGR0dk6GhIXf5Cx91P7p20pj0S+fiP9vtS8Tn2WRklyrL3JwUCwW5etuV8sgjD8s999wto6OjkkohF92Jv4GAENm8y919MiHtPAGWDHCcGhllvGmn5iPi9fY778q+x/bJ888/L4cPH5G5ctmrsvE6alvELi706V33cgLcrAZAqdp2VvOcpSnl+Xk6kwA+rTasq67JvEccB+s8PT1L5xgWPI3IJiw3VSM9lqCiuoISsapTkQD6GqO2PB/9aiW16UxW8sWi5PIFGRoallKppJOlw9dyAjxuAvR3fr+KSHPw8R8oWnl2jr4XVsFLLt4k995zjzz88INy0UUXaFFKExFqJ4s6w2i3fAos+IIwlV6kPdAUdiE7KQefOSj7n3xK3nzrLZk4OcHl3sK+9ugt1apX4PZ6XJK1stdJJ3I5KRaLBC2s9dzMFMPu4JYAN4I0uHBKna6tG6z71PQ0AQ4ens3mJAsLT9FbH02wqjlnjFy8UXXWO0VLDuuOczMQAqtdLEpxqCSl4REpFItt4A6X8RDt/QEwoV9LTHi///Mrp1Ybpw4Ubx9+THle5iCttpqy7rzz2cT/d37nN+Xaa6/lMWrJ1XiE5HnxtMR/Z58WPG6LDpXKYKl+/etfy+P7H2dl+ydHPpPZckUBwu0+UG1j719Y9Z10O8sNcLPGALjp141alXQEwFcKo1fFcLuoSjIJSjI3z/vBLsa0sma51Ww7qdHJDe6es5kUOTyoC3NW5ucFLS4AbgB7eGREhkolrgT4W1vSU5dOAnHj1i/lWLoFj5l4LmrvXHgpzyPEPy+1SlXGxobl5ht3yu/+7nfl5ptuYkqx+m0eGVkKL/FX/v50cAfQILGAAp6cPHGSO/4+tu8xeeONN+X4iZNSb6ak6faGpALowuC9PpDoccsNcJwfIMY35b2ZGe6WgNZmAK2uSshJ17130Djo5OSkVCs1l48CcIObg3EuLIjQQgelNdDT0XQHgY+5mRmZnJiU+fl5vgYqMjwyKqXSMDk8m4T20Jqhfwub5Ji3v97v+e158TkHKoP9VS2zJmvNS2UeY52V6669Wn77t35L7vrWXTI2Nhoaw9CLdUrL4tHenwV30UijjpBv33nnXYban376Gfnk8GGZm53j0t2AIwaA28HGwDtw7ZUAcK+TCfnOSJpKIU8EYfm8UhcAuOYCPFBKwLdzOXVImdnoytNCgIcUBfdDqpMvENxQacBFJ09OyOzsHCeWgntESkPD3mQhyYltIde29MYEgJYCyn4MStKz0ted5KtrICczVnAYi8rcjJRnpxlAu3zzZnnk4Yflgfvvl/Xr14UgZ9G4S53wN8BNWuojr/cF8CDcnkrL1NSUvPTSS/Loo/uY1nr8OHpsa98/OFvo2qp5JPbl2PcKA7zfh8yBRx+/Wk1qlbJUKvP8N9WTfJ71iQA/FBMAPuDH3s4MLl1EZV3HuxEBhQpSGhqSDIo3Zqfl5InjlE3zuTwtdml4mAEdbRunXF/XSDdWXXJrloOG+FZ3qQD361rDa3NAdyenMswKvrpUy3MyOz3DSOimiy4iwB+h83kxjQGjn25D3W75Q0l47wvgGHhw7Q8//IjRyEOHDsl772u3VjqbSuYY4WO6Z8zK0kkOTLIKSdar28Pq5TXCCrkV1QpzK9g4CB4+lZOU1CH7oQkOuHc2ywoda9xpt2kPGavAMBzGoSFybiRmTUxOsKMULPrw8IiUSqOcQKyGCaydc8bdBS9msnZ74P2cr59jOXZuENS/dFq9s942ZRXg2qYaWyXWq1VWQMH32XTRhUzWuuuub8uVV16pUWQD+NdlwQHwr776Sn78P34sTz19UL786iup1uoasUAHKWi7DM3rNmEtVrM7OUxDlB3H/+sEeJTjhv9WXRa0BBxZ8yuqlA9VsnMBHKgqCLcb0AOFVCOhw6VhAhlppcgunJpEM6KmFIeGCG7IgLlcIdItCtt6Ox/HAPI1WXC1S71z8LjjA4A7edS33UEygWufp5HqJnNwQNtOHjtGg3DllVvlphtvlPvuvUeuuuYq9WHIAr4uDi4ib7zxuvzd3/29vP32O8q1CVkFOHYkQ9ac2iHNv4gMmwI8WNNDvH+dAO80y9RdcHwR1eUVjchB8UDxrenl1LZh3TNpgjyNn5kMpUUU5IKClOfmmTY7OzNLS1QcQsbgCBWTTBqUxNqhGWfTh85oYLAVYH8GIWkM+7HKSeeKgpy5ObDQTKtwueyazefydhxO3cquJX0tmZuekamTJ2VsbEzWn3+erF93PpWV3/2978k555zj8jW+JoDD0qFr649+9CP2JKnXm5KCw+V2SWiyOkX7jICFUw8NnMyQW6ol789irCRFsYdpDrH+W6OcrC4vlwl0WnM4j1RZtMIFlhlOJ6JzI6OjdJwAaiglUAxwLPr/gW/nnLaOnBubSL6P4raYDbaV7QeQcVZ1Kbx6cQDXrghmc/mENRtNL4UBIPs9JfPzczI1MSHFfIGV+9iVAtVO551/rvzH//D7sve220OakkS2O7zekYP7wRt7L4ITP/6fP5b//S//IscgBQLgqFpBiJmZgOqwUbZn3CMqeXWOTfUyoMv9EGPHJGjcYyK4BitQ5DA3j/I0WPMGHSHmrPD3jIyPj1N5wUNDcAuTARzbwJ2H1tu23PqV6L7nbZ5q9+BMv07mSk8WKym0ghTC2PqluHx2rk5OTYPjztI+jt0aSrQ5OPH5rBSLefn2XXfKH33/j+iML+WrJyfTcjbmZmfk7//+77inJNqlaZPLFPMoEGpmc3kUqFpwx4W2OZETtN1eAL7UY5b6foAZ3BwPB84o6yhdspQqLg2G+fETdAXlW5ACIS2GxRu907J+QdnNACznueI5eLgqa0mhfll0EkYCwS5ELWEEUNoHyje+di2DW+xgy2Mgrebk5pt2yl/8+Z/LmvG1S8F3bwUP1kb3s08Py9/8zd/I66+/IeVKhdybYEbFCnOoNacDoG8gqYopqH4STudrXSr47MyLeZC90h+bqAzrox5zfi6oOcRryAPHF9gCGSkAACAASURBVEANcMOiQ1FR2tY/LVvMvXR6T9L4LnVF8LdM1JJCx0qcY2l0ZW5unqoSaB1WPRgC293ONtQdKublnru/I3/8wx9yDFfMyTSra+28Xn/tFfnb//a38sknh1k3CS7J6hu3rBvIoesqyFXYx+BZ08ZOBURJD6AXepJ0zGI/I+ToGpnEN5KmKuUyrREioQA97hHaN/i45rLAkdTcK61p6c/vWE0AjzddSKFVHg5NG4XKExNTkssppQuyJYNi7xat+No14/LHf/xDufs733Hqzgo5mQZwPDyEsh/92b/J//qnf5Kjn33OFFFYcI3ihRUa4FRIQFKQazKRglzD4h3iPB175/VjXVcK4NGHxwkb5D5rizM0JTIlxXJZgo44rpQ57jzd1t/VD3Cm6TBCAlqH4CBWeSgmQ0PFIAMVvgy5eVPbU1x22SXyX//6r+WKK65Y2VC9ARwOEyKV//b//q/8n3/9VwZ2oBSAplARwGU4/g0A40Ezy46J/GnqyqrxppjvrPXi7V+Lta79gGaxnxGX+KSWnFOqLZtywfXorIvFcdL1rHaA464pBTpwB854Af0aXQGyGx5ELiEvFgt5ueGG6+Wv/+qvZM2a8aC56mKJeE9OJrjlZ599Ji88/5z84z/+dxYtWBFurYZeHqYGasEwy5mQ34wCAHBQlxYK5wuAwN+CyKcXZEhyRJfKs5MAtZQVwKhLHAVbLl6cdP2LmRBJY7qYc6rUDXhrfj2CXQZuUjf6ZWbi1CFF2Z7lAT300EPy/e9/n0qV2obFN+rsCeDgmB9//LF88MF78g//8CNtT8aG6egnXZFKtaZWzAUo7NIZ7WObM/WSsYyzygXKi9u2z0Dly5IY1E5cfakgXG5KsBIA6XTOUwHwXsfb71zFCs10moXakAJDGbWgHYT9ckFENFNC5QQxhLHxMfnTP/0z2b17t7cyrgDAfWsKaezdd9+TL774XP75n/9Zjhw5wmUHxzBJqd5koYAVjrLlg8tJwc2AkwLklnqKpCysArhxf8cAnwqYcxoHyMVYlaQHlfT6YsC1mPd08zmWcr6Vei/PS1kYhRtaG2C0JLTcY1SWSGVdVb31Fwe40XsGbwVONm++TP7iL/9SNm26xJOWV8DJ9C0qwIzCYfDwxx9/XJ577rlA64U1r7ExY03mUeAQmB/cjCoH8KBBS8DLmcwvaU4MJi85K59ktXt1NhcL/gHA+0sLiK4ytlMErBwMooHbHEqlJe4rKCRJSQG9Z9hEKUNp9ZprrpE/+ZM/kZHRMXdw5x7pvfDyniKZAPjrr78uJ06c4CarP/3pT3luzDgAFQoLvuBMgrqEMqgCXBtJorwryyoYVJDT+azVVH1wHVt9cHYD/GJBvFJWLG5yJH1W0oRazDkXOy5J15J0XjqTMN4IhLHqabJNLdEmQd4XF/g0wQ3LDXCjY22pOCTf/OY35bvf+y77xmiax9L2BOoZ4K+++qocO3aMzuZPfvITSj5WmQ4ZkQCv1SgJgrNztzOXWcYQvuuVgo6qqGHMIpsOaai1OicGJwBKxVixboWo8aJi0oB3mtlJoFvseaMASfqcqPXr9XqTzrtc1x9cT1va68KrVBFJJVM4lKi7RL0qDJalLigF1YxSihFsZprSjQPwM5+V4WGtdhoZGpbvfu97ctvtex2d1eS9JSQT9hbJhAV/5ZVXCHDQlH379sn7778fFOzaA4YlN92b3LxWD7o+MUecpUyaeQdLzvrDFGTEhlQJcqUyzJHu0FFusYpEkpXq9HoSqLqdN+m9/QJyKefr5zq5ejrw8gf/sdDYqOVWQQC0ZGJqkqH2NWOal6O57vpegBp7cwL83DjAlfKhJyM6ieHIdeevkx/8px+wryG+oK+0FSJ3sgRd/t6TigKAw4IjFxw05eWXX2Y1Dz4cYIX8B/rBsq9Uym0O1dIWZi7H2fh4w0X2MDMBcCb9ozSs0WKCEqw3Q/7OegS5DJHwr39PSQ++F4sZd45eztsvSKPPop8Jm3Q9/b7e/Z69fUaDjr7tVw/VA1MB+TfoeQNZD9o1cruDsjuabW2Jh7wO1KcWchkWYINzI+VYw70p2bp1m/zwh/9Zzj///KAFR9I9JWG+Z4C/9tprAcA/+ugjOXDgALk3dE1QFPBxSzICsAFWfOF37fKkfEp1crUHADloCavT2YLYqTI1Lew1lcV3eOO08l4HoV8w9nLefs/Z68RczIRLut7o60mfEc0vsePDTEFh+B2cG0BdM76GnavQ15HtMLy0Y6gl7PmI1TsjTI0FTcGmFkjAwrPes3uv/MEf/IF2NcBBPSTpLRvA4VwaRfnyyy/l4MGDlAsB8GhSFW7OrDmLA7BtNHOpsTmrAp3V6K5xJcCNhjcAO74wOSy3gwW+XSpbeqEep5sFT7qfxdKlpawGSdcUgNtWVobfkVsyQXCOjY9LCcXVbqPYEOBNUhzkn7DREsr5SkUpMMNSnwzwg7yUhx58RO697962yG/SdS0LwMGvIBMawEFT0CUW/b3xmllxcrdWi9ZXrTYKBrCXJX42WN5mASGqKyHyuDmTdZnC+3Wvxipvlhp6lzKuXgehX2vby3n7PWevEzLJusY92F7f0+txcYbBrDKyKRHEwbkscUodSl2imaGkFcZSYJ8ZBPfSLOcbKqCpqObu2BfkxD/8wx/Ijp07OjQZTYJy/Os9URSA+J133qGDiW8AHGoKuPjhw4cJcDiVACi+AFADOt6LrDvIgkihheOpvNxxPLdEIRyLAWC4tqDLXB2RUhT/OoXFms33+nB75buLtZhJYI0FkiswTnpc/YKwn3vo99yhcVGja7QEgF6zZk2b2GDbnGgWYUvVEoA7nWI5Hyw1wI3XrC8NjOG6devkz/7LX8imTZs4NGYsezEy3cayJ4BD9vvwww8JbrPi+P2DDz6gJbcmNr7HCxAbL4clBritFTCsOvNSnFX29lUgjcEEyRcKfD8sP+gNzof8FuySAOXFE9uDAel6o30W8CaBdymv9/LQ+gGhf6wBox/A93KsqSEAt0nEZrm1hM/WY2umjNI+7F2kCgkqm9hzPaMdzkxEAA6Ah2/s3iM/+KMfsOyvl/FJMhDB6tOts5U5dHAUwbcBbh/gsOSgLgA/QGxOoQ2Y5kO7SFQq5fKmsbVHito3tvnQxSzMlbbWAnBA0YOE1TDOWaXs6HJbog91ucGdBOBeHkI/nNi//n7ftxxj0W1CmVM5PztDh9IsN9piBLSEN+CkRNBU12sdsY7hoSHnq7miaibjqSOKrWwuu+wy+b3f+3255pprXbPTyC7WvaI55riuFtwADvpx9OjRgKIYyOFggKqgJ+Hnn38e9LrG5/jgNmtuCVqkKJATa7DkmlFuOzmwolzR5TISC7Tm+MJ1oLsUHFXUOFqLtSSwLYYnnyqALwXcSdec9Hr0s2l2nBLCAmGoJakUaUkU3JpBqLuq5ZkqDQlZC0CQAhvkGTkQWkBwwwUXyIMPPSS33Hwz22kYbnzVffGZKAl79PgFD1988QU7x8JqGw/H7wD7p59+KpAO8TpoBS7eHE0L55sjau2HrUIdtMUioBaWZdTTbfqKAYXCYhUyCO3Pl5WycL9Kf5XoMNNPJ4D3ey0rfXzcymGfqcUKwo0A/PC7r5bgWComXru5YrHAVRo/S0MoOVPrjpoARr+bLVpuKC/33HOP7Nmzh5Mmny8yV8kdHezns+wA93VnfBg4EsCMmzSAG9gBcMiGsOBwOKGN4/0mHxoAfSBiUMDrAWzcMAYIn8E2uvy3y4LH4PF2EdLNByBvtFLU1zFJyNfZIapzSmW/IAn42yJ4eyeq0e8q0+/xSdfcyxiEzqRFIJsyPzsrk1NTQcorLDKpqCfx0Xq7xDkG6TLCvBIAXKOYenW6LSLAXWZ/mFtvvZXg3rhxo4yOjrhmSFolpsfrG5cd4DZYBnQAEI4FZCGAHKAGPTGqgp+IcgLk+IYGDoAb6ExdwXnNupujic+waKdW/ricBUdTGBRyKZkIFOSLBVp0WHtsO8gWxAj/5jVTMdjFy0OatUaLM/C9PPh+3xcF22LAupzX1QtHN19JYxou/O6CONC2165dS7rBIgS3GRhTml24HqF3OJB4b6GYpxwIS42Au+JAnU/sBI3nuWPHDrnlllvIv88991xu14J4iJsGbdD+WgAO0CIkC5DDigPgJhuaFQfIDeywzuZ0YlarCqKOBQBvMiL+jX1wQEvYZ6TeVA3dzV163GlNB8BDYFAIOy+QnmTZmEeTu1r8Ww7bZzvHlhTL/nPWWJ3a9qrvDsymqzefBFqf7y4GrAv4cA9tlbs5ijqc7TsxBDtRuPHiuJEfuCDO5BStMdQSRB7pULrBMr0b/9bopFp1bJw1VBrSoF5TBQVbpdGAdHJiSq7YulV279ktl1++RS688EJOHuSuUF52BMXs9lLAzVvupT+4OQQAEvMOJib47dMUgBtUxUCP10AjAGpQCHzpdiDtnfwV9C1WBVn00qKfAGh7aD7FndnQuhiTBM6n9SNBmiYStvAZhbzukMD3Blti61Bpt0Qrsuuvuc5igOoDvRN96WWF6Pez4622xh4UyG5P0EgADSBFEAfPF4qV5ZZgXEMeTZGbNZQAMEPrrRYb9qBRT1w6BXADwwgw77pxl2zbvp3We8OGDUEXgqUmVsWOYy8AtxwRcF6A3KgKQGwgB8DhiFpClv2dXrXbecyEfRsA/FT+jN3W0gwIwfKb4wKgG32x1Fw2+ESNHrfhQz/AIukQgIuqInVeNZEL2wH6zBznDaHdyW53Bn0nkC0FfL2AO0p5kiZKZ0qiANeurdo30OfdAC3KzKiWIIizdg31a3TU1Wem1l0VEzQ9Qh2lRimLuTzTXjF18Iw41i5BDnESrOx41ldffbVcsfUKuXzLFgZ1kFiFah8zfp2fyuJe6cmCG3emTOeaxUdBbhYcNwKgm0MKp9OcScsrMXqC8+rfEMXUfn+WnAVgGz/XYuXwCxvHciWlHJnV/eKRy5LJUEaEh45pgCaY+Wy7AxpuW7g8ueb9gXvhnvPdwNsJyIlUxCvkbl9BHDJhwb19lfR8LTqUMEwALCwt+ilq9FhL0gzY+JlhQE5bgSDBCk6lttIIJw1+N3Dj94svvpitIC6/Yots3rxZLrjggoCerIT17omi+NbWok4AofFxOJ8YFItygqbgG8sR/g6g49tC+X44HxegVt3tluCWT1AVTCSz3lRZGvXAOlgfFrMSmCDWsB6WmwEE7AeD9IFMjq9Zk/n2Bjzhw+jHksbRjv6Arp/Wz3viOHk3S96rY2n9AklLTp7kqgjJjk6fA3cgJrktueFo5uDQp4XcGemxzrgrR3fEGas9DB/KGTdcsEEuvniTXH75ZlpvgB3OJZok2Qq/OBvd/V2JFtwHOH43kOPi4XjCQgPAALM5mLgpXytnj+ypKQLObsZPtLH+KchFIUdn1qFWBiEYRO2cO5Uhh0HZn279rRqsTRQUSxhlwd/wfnzjnAgM0RfgFuFhm2RbRpOW/egw9gKgTtY5yUFNOvdSX7frMnUD4EarZ5wXlhvgNs6tE9Ewq7wbBQsQRmCsxkZHVd6NSKowgjB0MFQ4J5zJSy+9lJb7kksuIfdGgpU5l0ljsljw9wVwXaoU5MbHfU7uqypm0WHJ8Q2AmyVn2qRLg8WNGcAxRuqpa6EyVlH01TAFhZ/NTllwPpVPQzNVWUtNB/uxFEwz16xEXCPOgbA/ZEY4qXFyYhJd6IUaJE2UXqx2r5+TdFw3q8/XWihWmJGpSU15hVpi4Da+7W+Ai3HWnaDTUszDoVTZELtYcM8i94UxB7hBTwBu8GzwbQAbjiWoCXp/22f5xm6xQO70vkSAR99oyoaBHDPVOhcBwPC+zdG03BWTFc3SmyX320aYA2rOJD19943j8Tn2wLCdCDm6V0jlt9pntVAuR2sOpQXN69H0kfkyOeS4YJNVLWo1w5MElk6UohfAto2hSXExTyTpGpJe72VycUydkoQayskJpSUBuF0rDy8awdOqQ+ksdzYrI8MjksnoRq4MyTDHP8UxxnOHjwaqgyxBBHIAboAclvy8884LmpPaM45TXpYD7H0D3D7Uoo+4IQM5bgqWGtbbKIsFg0xxwQQA0PEe60ZrQI+G3e3mAXrj5bTmaPvVbJGXsxTOgkHWj9pRENs0SnsFZmjJwc1BUyAlhhFQS/bSKZPEd5P4c8fXlwDuuHN2A3wcYEj/nIKC7QwnHLiNc3MlDe4/NB9YU1FqBmOABj0I4sCS+5uSgbzgGcG4gbaCW8NyA9AANzg3LDfAjdcQNFIapF+nHcCNqkQdT9wcwGyRTstXsRC/ARw/ATgWILNnSqiRa4aak7I83Rx/w7JnejkeAUP8jp4YX7RdlPlvZCUWNJeFhRRofTwPB7ROlaVYxDKLz7Z2YjHFtTEh+14mQTfK06/l74d3d/pcK+bWWMZJjjEcPZPpgH3zSdTSa/afPhtw7qyMj4y6SQKaqJ2DYcEbjZZ8dewYjRe4NSw3AG3UZP369W3gjlZqnXYAxyDCits3gGbN4WHF8W1KSjTF1kCOwQDIjZMbFzNLjs8w+Uitj8qDlpXIme9qPIO6T6JaPSNnjzXHHNt2g7IUC9RpdZMp3ZJkaKjECaAPa3EA70YP+gVzL3SoF7oSnRS4u7lZjURjjM2hJNicMxkAHLQEdZSsjcVeRGnSErR3aLUaXpeqljQbLZmcnpEvvzxG62y0BOC+6KKLSFFMMWHPdM//Wg4a0u0ci6YotqzYT5+Tw0LAkvvRTnNA7SdeA6XBTyuYMMpgYDaKQg4YSFauP7fbbUGtNJZHBIXCfGQC3G0n7ViiRjmLQ7pXDhsP1bkpK1J2obIgOchfNv2usEE+S3TLaTehendavQkUS1litPLguOhrYSBbF5kgqymQ66wXIICrnPtEoJagqt3u1wBuYIE1R0s1KFoAOHoG8rnQcUGTH+353WygtfasTM3MsnMZKAhoCSgJwA0rDnBbnxSjpSsN7GAV6yWS2cvFGCfXhpxoDD/fFvE0imLyIX76lhyOKr4M5OZ0mjUz2uJbdHymBYbsOIDVpENmnXj55doyUaOcCE6gNA4KACbkfAUFG5q/DLDzc9x7Q5DoSLRZz6CTaqdRUlDa7jTBUYH0FoIyhGjnv0U/2xacqLXGlrJKHvRcuEdIgaAcsNwjI1pho+mrmsBgDj6oTA5WG6pJOkO1A8lsAY1wQSIoWpAYkUuETlQ4L6gILLdxbqgloCxGgzqtTr1gbDHHLMmC+x/oRx2tYNh0cgOyn0tutMWUF/y0FnAamNFqoDig+yDHNQDkqN/kauJJmQE1D3Yltn3MtMFQsTBEQJPbI89mDtuQN6m+DBVLmp0Y2TgqSAIKfISkYdeNT6NfvXD4fmmIAVAVQCv6bcmMyx9Cxt85BDdSU902hrw0XeOY+eca8tCxhOXGznGW1+P5Ijg/Jo1ljiK3e936dQQ2AA6dO+pQrlS0stsTWDaAE1wuOQp8PGrJjY6YLh5VVwzolk9uFfZGU3yw+3zcLIJJib6FqDcbVFvQe0MfPgCr+wdhJkAqBPcGL8SkqtZrBEOlXGGvFhTJYsNWTWh29tBK8ILp1Hl4FwA0xtr3AuJgufUA1onX69+d89cSmXVUEX9fu3YNncSsA3cgGJqzyNwgrXnNptMyNuJ6l7jnahbeBzfGDrwblTkXb2qnJaaW9NL6I8lMLPb1ZQG473l3suRcIl3EEz+jgSAL61veuQZm2it2fKtuQPYngOU+WGou/g2QYz8h/bItVDSJ1iKa4I4srSoW+bcZlxoMK4YyKuxQnMlpI3/l4nB2w53EkpbdXkHc73F2fGi5NRckneadyczUtJdbskZGRkYZhbR8br6fdEOLEhh+d6qJNubJst2armLq8OO5wGrjG0YB3Bq05OJNm2TTJZv4Ozi3H6U8FZY7MArLxcHj6IoVNRgnh3W2iKblr5iMaDq5hfUttA+nxCyAz8Pt4drffHCYZs6/ocFnU3PMdYfaIKNZG4Ii5dPlwyCXWQsq8gxYYNVBLxdo5kg80jQDb2vpmGTlfkHqj1uv742bUEHAyp0Qlhtji7+vPWetq5jRJkq2HjEzkNuMaLECCoXxOqprIKFSBnRBIQU3cvfnGf2EQTA58JJLLlWHcqNGKGG5TS1JmvyLtcy9vm9ZLHjch5klhzUFWEAhjJObjOjnk9vvFta3Y0xGjFNYzDL4IDf6Ak7OdhOu/wZ+ooof+eTG1Uk73A5x2qjGyYnFovbvaIlMz8wwCgpYAOTcittZOmPWSwFmJwB0oiCdwW0lIthpGeA+rlmBBPeoGomQ62jaK6rbkTaBHu3oXSIio3Q+NfdbveNwa3OrB8DrsNKQAy2IY5bbdpizuEa3++gVpEs5blkA3kmk98P62m1WQQ66EgV51JJbVBTAx3sAKqMsPrDjgkK0yEjEarWkXIUDqtVAeGa6/aEWwLa4u5fJ5toAkim4TNoqUB/Hg0KTf7QFhjWHwsL96IvFYOnuDlLfwWw3+d15dHdub2OukclQHoVkN3HyBG/qHIB7ZJQhdn4W95IPr4dtjKFzuyaayP1GjgnPzYpj1/baJa7huWE8QEsg/8GhxDd0bigosOgWUDPqaHexUoGcJPAvC8C7fYjveJo1NwnR5+VGWeynLyHid9syBZbctNRQ1tIEIBvU4Hf3N+jd83NlPmC8huvQsjit7Wnb9c3tM4TjVBvXggpseAtrDt0cr6FypRgk6seNgEVirUtTeEyvFr+X40L9GsUKs/RtwKIU3Eo19BjL1dbIGO4B4XYoKwA6qt8hnVpnKo6JK/rGNokwSBh7KCP4NikQlhshedv41k+3OFWgbqN9K8HBo3yclMAVF7MRZ6VCLodvs+QAsV/raWoLODmsOYCPY/EFS+5Hw6Lg9qVFtoRzoMbnsVDWOU2oGYSWqzqw26bAAcH2G4IDioQthPSRjYhrn5yckkqtyoCRPVgDYxSUCizaeDcs7cGaXq2471DqpbodpF3pGfwbjBk+5txzDdygJWHKg1l6/CWgJWn0C0RjnjzHQYO5uq8pGLjlGQG4ADZoiUmBALfPuY2WGLDPCoBHwW65K5akhQdjOeUAsAHdAG7tKnwZEU6k5a9YopY9dOPgoUOKNM6QGli7CUZG00g3QOswVAy1b2irK08IDljzoVKJFh15F9MzszI9O8N3gXfGlV2FoDSAh+Duh2P7FMgHjakgKDMjuEXknHPPkTG0YPB6rIcFC7rTAsLtCGoByAjiIO2VaonT621SVmo1rgoYK1hpABrOpEUokaRlakm7UelezJFEK5bz9RWnKFGAG2Xh/jxe/gpAHlfr6VtyU2D8bETNFFQrbSC3fxPkThr0rTwmWbmsZW3oQw3LpYqPtpEzQDBpy0LzXMozUsRSXhpm0/75itanYrKCCgyPDLvWClrDaNfTbsHjH34vdCSO689MT8lJqiUaoRwdVbVHO7s6x9PiANC5XX9AXN/wMJphFoO+gi1UwTtaB0MwMztPQwLLTSnQcW5YcWv1gIntp1HYan2qnUvD3dcKcN/hMB5sBQmWqGUlbqaVm7piNZ4mI1qiFgbSz0Y0Cw4LBVUkldKUTDhNytHDbTfQVwXV/DohkFcBbg4n1FXeUxKEdm6uqGYkYVIVS8PsnYhjp2emZWZ6mp8DpQVhcNAZbTBpQXonzi0q2OM+3yYNU1WFK9/J48cCcI+Nj2r4nTkjbtVyrYxxRwQ3x0ToQEMparV0fySuDO4BUQyYx24dGVISgBtqCRxLcyijaknU6p4O9ITPfaU5eKflxji5RT0BdNVYQ4XFQG1ZiQZ2WE2z9sbLo+F9WBVUg6t64PJBUNxsFeXsfeiKlJEHA8mMmXJCOZFZkjozNLmIDYm00ohuaTqtSktpmHQAFm9qeorbm2MCIKgCEOE1BZDVfsWI56Ey7RVg6MhZsa8JJZw0qZTMTM/IiZOqc2NnBVCFHKOQjpB5gMWVs44SVTetJoENy8uWa67tgIkr6DMDJQbjtG7degIayVNwKgF0zWMZaSs1O13AHIe1UwZwsxrWGsKCMwZykwmtqNkcUL+Y2cL/mAi2jYpJiX61kC2XUb0cf9e+LLojhTYr0iJoXBc2x1L/0PUyb/ktEXRVwOeVhpSbw9Ij1I/uTUghBcBHRhUM+Czo6ubgtlE3AzgtLz5O+8HoR5sEqAEZfM04zs0gDmnJOJOhQLD5frcxKymSK3JgdTzAjX6BJd1Dx+iXART3bPlAADPADVoCgCO3BA4lwO1LgZ0M2Ony91MOcAyEn1NulMWCQmapzdn0e7GYRm5puXgvQOzr5cbHjbr4akc0BRd9VWCJAWjdzlB1c+auODXEen5oNTow03S6eVEdzVyOASZMOgSIzJrjNSo/yN5jRDUKgTDKaj38guikk/XwDtCh46AlCOKsWSPj42vYm8QyFqmaBOF3reBBXgm+ioUCe5eYcdEJpPKh+UN4FkZFLJ/bt9zWBNVXdU4Xvn3aWXC7IHM848rgrD2F6eJWLWSW3PLKTYGBBcKAR/XyqJRI6+Y5pzYB8KAxuWDNIBGClqCjLbIM/cohP1dcK/011Rd5K7DY4Aqq80+xMwBoweioVpFjhVDqpLQn/HLBGL/owrW0A3Bxb8dPHOM71sByO2uqARw9S9CbRFqqc3vghkMZrdoxqmiWG5Y6ms9thRE2pna9pzOwg2s8VRzctyK+JTEZEUAzvdx4uVlzXzM3oJuebrq59UDUihTNe1YnU3NP/J/2d/uJh47PBp9Op1Foi7YVsOT6rUu7DqEV24aqibaqQ38+6OegPQA5eW0qLaNjo+Tn1vBIdzLznFiflpje3Wop5z5xnEhm1BD9RNxGTpo6xhENro2hd65E2i8QdZT0H9xODHa9Rs8w7gC3adyQAk3nhpQYtdynCwVJuo6vnaJ0c0h8S46Bt05a4OWwML4Df4KeZAAADXpJREFUGqUsZtntGLxuenk0K9EP79MZddVCQfDEoRdFzajfRENQWHOgCNYcIA9R7jZeco6kBcIxsRAcsnbDOA8a62DSFApDDHeDtrAftqM/ylycTBm0SEu5hqcaoSS4XYTSIrnhQ9Z+gywxQ74M01/h8JZciN5NA9d9yjIDMdamcYOW4NuXAn3LvRqstg/6rx3gSTPOtyzWhNMsud/h1uREs+bRbESz9niP8XK/XCqUE8PCCqMttqKwVzkbEFWkUlZ+j+ZEKI3T1nImKTqFxFliox1GlazmE+9BTsvU5BSPHB4ZIW2xelCX3KguJ/NDUuTcqnMLObf20Q7D77oSatafZkbCcUZrNmF0EtuHUALFxk+24oiQglm/GFhu49ugJ3AuEcSBQ+mrUz64Qyc4ThVKespf3+unHcCNuvhAN0tuYWOA1qiI5Zj7ejl+NynR8sutCagf4o/SFd+yB7QFdAYpt6jfnJnT/uZQLAASNu137dqd5q1EwfFrNChiaoFac63gR/uKeZmYmGSpF3oqot5RW6VpUhS/oZbMIrfkGM+IShzQEt1SUT/FkST93VluqCUAPJKooMcHnNt0QLY1VtUIIDcJEJQEv1tWoJapad7ParPap50Fj6MtBnACyW0ma1U7sDwW4jfn0oBuioo5pZaDjuOsF4tFP+N4eJwzanIirmW+PM/yNhxHagPdnNdnWyP6GR9KN6y1GXepcKm4uL+pKe0jg/cPj4zSmiMXHZ+HPXEwURXca2TcvRb6LpYeq4+TyVNZ5B60GIpHlNL2tFR6rt2nAG72Y3e0BJ2mDNyw5HEO5QDgy7DidAI59WOX4ur3YLHeiKaX+5p4tMmQWXOAHhwdYLClN04bjzqj9m+jLrSA7M9So0QHFGuxc6hfa52MUg1GM13I36ctkBTVCZ3U68pkqJ3D7mMSMTV1zTjLzLDfpA9uGnH6py4zEM3j0ao6h65TJU4slOsF8qHj+TgvsithqS+//PJA6wbn9nVuf1yW4fGeslOclhQlOhpmzfEzmqxlvDyasOU36cfvsJQAkWUlqgyo1UJ+imec2hJw8kCBUR8TujvOCRBDMUFwB4lb5ixb6woDuGESIAe4UdwMWZErg4vi4pzgFbD04MCsC0UPbq/ftgovasF1k1XtMgV6AukwjYYmbvuQ8DOFe+NUqwputDG2xCkDd1QtWS08u9vsWRUAtxuI6uU+ZTG93C+LM7pi9Z5+eN8AD3D4ElgcwH0Z0Qp62fIZvZ+45M9LpVohvciksXmt2+jWNktxffu8WgPXpkFbWADomGjBxAD9cUlR0LG58a35sWrHCWClJVBLdB+cYfQLJNiRGai0hJOs2ZJqtcLCjfUbLpAtrvm8SYFGS3qRAk/nsHwc0FcVwG2JtuBEHGWxpkO+yuI7ogC2TQJMAKviN2seBbjveLL1mZMQoX/7wDelh04lI4upAOjszRLkrJpNDfNTcDzAxQkCwLpqGvJ8KiNQejRty4I61lINW9IB5IHk6KKYLnOGU4wpwpUq2zps27Y96DZl4Xe81wf3agPxGWPBo5bcpyxmza3i289l8R1Qoy7RhC0/zO83BbXPNIfUHDrTzI2+gOZgws1bTosLMFE3x7clWzlZj4o30gGcaoId5IKsSOTDuJ6NSJDSiGsY3ddSM9eIR4Q6N7RvWyF8gFrePdJbr7rqKvboRijeD+L4zZbMiKxmx9IH/Kqz4D7I7WHEqSxmya0szgomDODGy31Kg99NTrSNs/yCitB6tzck8kGOY4ybA2h6npTUGk22sGBFkb8LHMGLaCsA7iKuBHiWjXdoxam/p9SaozA6k3V75aACHrufhVuH+LzZejjCedy2bRubz5sUaB1l/e0ecV1nAu8+IwAex8uZAej2EbJWFQZ0P8xvYDe93LRy66eI92p/cW3h5lMRP9rph/zDUL3Kh/i3leWhiBnbHzLXxkVCzcrCigPcPMZSCpwESWAT4BbAyUgBaoqTwEvDJU6CttwBNzCWPAUgY+MnyIF+ViBoSdRynzKpYwU/eNVa8DilJaqyWGYiQG5OaDRAZHq5gdxyWjAhfGseB2yjK76ebteltEJ7ZqN4AJvcapAmzd8Z7nfZfODYoCTMX3cWmykE4OPctQIZkllKhVBL0pJmGq42oA+3AzQLbHk8ADdoicmBflag34ZjBfF1yk99xgA8zgH1C5ytp4eviVsJnF/BH3VCba9Py4E2UPpauQ90n6MbpYHBhcrCLrpuW3Km4kI7d5mzFjgi2NMAOyKokAG1V0sOtAQZgtk0q4ZYSEGxvX0vUd9yX3vttQQ31BKUnZnO7YP7THIozwgVJckkGFXQfuGa52yOlr9xlunmfoAoas3tNRyL8wEYUd08ar3bJUW35xAz+zQjERFKbqUCjs0tyTV/m8F5qjSgJNgUQFcA7iFKEKMpaF5zUTwH03eCDdyo7gG4t27dSlpiOrdPS84UJzIJD2eMBY9aIl8zN27OFFjX2hlqi1lzU1zMATXLbn83zg4LzB7j6C/u+LJRF6MkUWvuA95ABT8BnWx10hSkkMfGWNqumbTE6xVUq1Yp9SHoM75mjKmvnMR+PyGXzoD7A4ivu+46UhPbD8dvdH+mRCiTgB1M/FOZD97rRfZyXLd8FitwtvrPaHaiX9Hv6+c+0H21xd/z0/LNo45onOKC2AuYN2Q+U1t0c6wawY1z8T68YgztAahlYrZ62L3aJMZP3BOOveGGGwJww3LDmlvilO9H+GN6JtOUM8aCd5sEcRFQv5rfj4JGrbbfDNQPEFlOiw+80GlsV17gJGoCYIrptpr/rZFINthBUyTwcVpm/TtWCM2X0SgmnUyX3ac0TDfLQg4MViVUCoGWQDGxfG7LOfdTXuOcc7vuXgzJajvmrAC4PRRTWfyWFXHW3LfoppebZfcnACw8Jgosbyd+rhxdK2tcOQPpiO7ubCklWqVvll2tv1b6AOAaANLejIGV5yRpslIIkwy05Prrr6dDCcsNBcXqQC3XZrWBczmu94wHuL/8mgNqoX5QFpPUjJ+bpGgg76S0WOWQZShaiZyfpRjq5Na2AvQEYXfrU+5vsqVtmUlPkAbg8tBRVW/WXCmKVhDh83SXuhzBvWPHDoIbHahsz8uoWnImW+pOk+GMB3jcjRvQzZJbly2/ot8CRCYb+mqLaeW+dm6NiNrBqNVCodKiNZxRRy8M+qiKYjsvAOSw3DinrRIaRFJw429XX32t7Ny5Uy65ZBOlQKMlvtqzHJZwtZ7jrAS4T1kM5NFOW6ab+0D36YlPWfB3P10Xq4LPzcNwv6MrXnTUl/miiotNDGsdbaBFwQImxVVXbZdbb721jXPb9thnm1oysOAdRsC35n7bCrPmvnbul8H5fRItOuo3EsWx+IKyYbKiSYj2M5qw5SsvBm5zOK2jLq4L14zckltuuYUheNAS49xGS/yJ40/os0X/PuNkwn6W0DjNnCKHK6iIFlX4taA+N/dB7of4TZUByG0PUNsDKJq/4kt30SBR1ILjGnFtyOfes2cPMwMRfrfEKbPwnbj2mSwHDix4jzPAHFDfmtuOcXEJXH4RhTUhMktvFh0/MUkAQADd77xlK0hcQAh/s7YWADb+DcsNcMNyQy1BEMfUEps8ZyOQBwDvA+BmzQ3kfpaiLyv6ALbiZ7PqVjFk/VxMQ8c5betCf3u9OOttWYmYYHAot2/fLrfddhstOBxK33L7K8EA4OHDPqudzCTMW4DIKIsf8rd2z9ZD0aclUc3cQG7H2HYstj2KhfkN5DbBLPIKq3/NNdfI3r175corrwy2xrYaSv99Sfd0tr0+AHgPTzwaILINtXzt3G9K5PNxi4Sa0mLH2S7BALEFiQB03w+AhUf1DSKUkAJRsADOjfC7bjmuO0IPvjqPwADgPaAjGiDy+yea2mKOqB/293uy+O0tTJnBKmB90dnVVoRUBJwaqa0I3ICO4NsSp6BzG7gHljv54Q0AnjxGwRFRSdGAHtd5y2//7MuLAD1eA7gBdLwXvBxfsMagLeDWkP5gvfFt6a4+uAeWu7cHNwB4b+O0AOT4A4AZdUSjKbkGaEsBMGoCcMN6g6LgC/QElINpsePjtOBwJG1bbH/LEOPsA2cy+eENAJ48RrFHRGmLgd235iYrWm0mLDf+5oPbipAtzxyOIwAOng1Q498WLIo2D/UlxkXexhn/tgHAl/iI44Bu6oe1srCKIlh3q3THMUZNLFqpuytry2XwcFNZolVES7zks+rtA4Avw+M2kJu8Z3ktJitaMpepL/i79Vv0o5WgKPZtjYjMap9tIfZleCw8xQDgyzWS3nn8Shvr2eJzdQN3WPSgEUtr/GMc2yKTduoByPt/WAOA9z9mPb3Dpy5++N/A7Z/Et+JxEc2ePnBwUOwIDAC+TMCIc/j8vxnIfTrDJTTodRj2PfT/vkyXd9aeZgDwZXr0vSoaPsAN3NH3dsp2HFCU/h/WAOD9j9ngHatoBAYAX0UPa3Cp/Y/AAOD9j9ngHatoBAYAX0UPa3Cp/Y/AAOD9j9ngHatoBAYAX0UPa3Cp/Y/AAOD9j9ngHatoBAYAX0UPa3Cp/Y/AAOD9j9ngHatoBAYAX0UPa3Cp/Y/A/weEEZzi0ZeyoAAAAABJRU5ErkJggg==" id="39" name="Google Shape;39;p2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LgAAACgCAYAAAC/tqYxAAAgAElEQVR4Xu19WZAc13Xlrb26egO4ACBIgiQIggB3ANwEgKQoSlzNxYtke8aWNTEKh8Me2z/2/Dli/GN/W+H5G03E2OGJ8Z9iYiyRIAguAEVxXy1R3EmABBcsvXftNXHOfTfzVXZWZVUvBBqoZjS70ZWVlfnyvPvOPXd5qVar1ZLB17KNQLfBTMV9Ct6Qwv/8d+LI2KOX7TrPlhOlBgA/XR61D/IBwJfrqQwAvlwjueTzDAC+5CGMOcEA4CsxqjynUQ5ykAHlWLFx7n7iAcCXY+A7Em/3Aul0Z04d9/YBA1+OBwP3ZuBkLn0kk9z0BLQOAL70R9DpDAOAL3ZsWyK0Da2WpFIpJSQOyPi3sZR28Oq/gtcj2ol/KQMLvtgH0/6+AcCXMo5OYQXQybRTqQC8gcvosxRfCrRJMGDnS3kCie8dADxxiDoc0GrSeguBqt+NZlPmyhWZmy9LKp2WUmlICvmcZNKhRQ/Ohj+5tw+s9WIfQvL7BgBPHqPYI1rNpkizQYCn0hk5cWJCXnjxJTn47M/lgw8/Itg3bLxQbti5U3btvEEu3XShjJaGCOpGSyQtSm0wPxTgZvMN7gPYL/LRtL1tAPBFjmIL4BaRZrMp77/3vjxx4El54cWX5fOvjkm11pBWKiOtVEqyubxs2LBerrt6u9x6y41yzVXbZHxsVFpN5S7pdKod4Mp1BsRlkc8l+rYBwBMHEo6kZ029X08ePy4vvPCCHHjqaXn71+/KzHxZmrTNaWml3Df4ebMhuUxa1q4dl61XbJFv3PoNWvX1550juYydcBDoSXwUizhgAHBv0CiKkDKYOmIyB/5N/YPWtV5rkIYcePJJee755+Xol19Ktd6k1VaAB7xDyQeUFknR2qdTKRkdKcmWzZtl7+5bZdfO6+XCC9bJUD6vV+IcVpFm5HHiDFHLrs6tWvz2rwHB0fEYANwHeIDnJkFOQMGZ5EilCfCTJyfllZdeodV+6+1fyfTcHDk1LbakBe/UY91EcedMpzOkJc1mw02gpgwPFeWySzbJzTftlN233sLfi/kc3xGEJ3AJcEaJYz2vTgTvwgdo7mjbBwBvs+BO06b819IkPwce+JRHjnwqj+9/Qg4d+jmtdrlWI6DVimY4JWi9qZpgehgKfQS61QGvNZukL8ViTi6+8EK55eab5ba9u2XzZZdSfaHQQnAv1M8HAO+I6bYXBgBvs+AAH22w4ocAT8v09Iy8+NLLsn//Afnlr34t0zOztNrNFChCWi0rLTinhZsU/E1XAQSCSD10AjE45OZOq9WgVYcqk8tmZeMFF8jNN+4i0Ldv3UKp0a7FmIgCvlP4dOCg+ggfALzNgoOOOL6dUs788ceH5ZlnDsnBZ5+Tw58elUq1Jg0cBokvo7SFcLO0eofCiM1W+p52FMMdG7qXCthmvSnNRkOKhbxcfOFG2bVrh+zds1u2X3mFlIp5nW+On5hVJ79fwMEHUqM91gHA2wAOfhxa7VdeeU0ef+KAvPnvv5LJqWmpQxlMqxNJYBGwCrt0Os0JEfvlxG4DYyqNyRPSDpscWAlaraa0GnVp1RtSyOflwgs3yI07d8gdt++VbVduJdB1hVFCFA9w9QAGRRNnqZPp55eZ9VOgqK79ySdH5MmnnpJDsNpHPpO5SlWdR1FtW2lICCD9SwxPbkO7xexTnuro23nQHOXtKVj4ZlPqjbo0G3UpFnJy0cYL5Bu33Cy337ZHtly+mQ5q6IyabQ/Pt9Cq98ZZz7SjzkoLTj7slnYfCDMzM/Lqq6/J/gNPymuvvykTk1NSb7SkSVArz1ZqbgB3yiEMu3NM/bhkFCx+/CacEpZ85U0Y+Knuk0BZmo0aAZ/P5+TSTRfJ3r17ZO9uOKOXUHXx70f5vs6/gbhyllpwoxKgFfjCvz/77DPZ/8QBeebQz+XwkU+lDKvdStGZJGjoTIaQIUD5T3UY04FX6mC9IBrpOYVGWRZAMGDWes50SoHeakqj0ZAWvptNGSoWZPPmzXLnHbfLHbfvkY0b1kuG1Cn8UlnxTLPH/d/PWW/BZ2dn5eWXX5YnnnhCXn/rV3LsxITU6USqAynpTDCqoYqhsLYAJyiFr2yYRgI6Q9rhVJN2/UrDNkp52r8CYMISe04kLDUoC1QXmOmh4pBsu3KL3HXnHbJn925Zt+48BpLIwJ0F96ekfsrZhfqzEuA0iq2WHD78iTz11NNy8OBB+fiTT2RmriZ1yUjKadpASdM5kSFgjGsrOBUyqm3rl0qH/Kvj67TGnWS9YNY4wJsDST4eqoG2epClw6LX69Jg0Kgp565dI9dde63c9a1vys27dsia8bEYKMdp8v1bxNX2jjMf4AHwQlI6Nzcnr776ujy2b5+88cYbcvzEcanXW9JMZ6WZyjjdGo/SYBnq1opHF1p0mrcC3EOjC9fbBNAzdf8K6I+j4mRGfg6MZ8n1WCgx4OcNqderks1kZP2686ih33v3d+Tqq7ZJqVho/9BAZ/QiWKsNsX1e76oE+IIl3fI9nIMVjoFTJBCSxGuIRn76qTz99CF5+uBBeff9D2S+DK6tohskQJ+PWJ7fQpQsHOU41UKnRTsxiOXFZq3dT1XFXaqAOwWjqt7ZAvUHFr0Jjl6XRr0m+VyWIX/o56Aul2++VLKZrPoKjDG1ubeB49wnblbN4asa4G3BFKeMwFa2RfxcIke5XJG33npLfvboY/LCS6/KiRMnpdZsSYPqiFrEVDuKEh9ikhTX7fW413r9mw90XTdS5N7NZl2qlTLD/6PDw7J925Xy7W/dKXv37pYN69e50L+L1jrur2pSuwOdeOOr6IAzCuBtNs6hHHz1i6Ofy5NPPS1PPf2MvPfBhzI7N0+FBNo2vlGwoF/tIfAkAAfWOUGu6HSe6N+TAB6tD+fxDA5p0or6CcrPa9Uq1Zfzzj1Xduy8Qe679165cccNMjI8FEZdbXU5g+WWVQnwWAPilnC1SEpJYLWhZz/66GPy6iuvylfHjksNurKT/pAgpZFJfGl8MO5Z9wp0nqUbWIyK+GTDOz7pczqH5XHtTa0QcnQNtKVWrVACzWYzsmHDBrnjtr1yz913ydYtW6iphxNDK4vCrzPHIT1jAG4514bVo0c/k4MHD8n+A0/Lu+99IDOzs1JvNIRpq8aNHbgBgkwmq9Xxlh7bAYSdVuck6xt9XxKY4z4n3uIbMv3Qv0vykpZUa1Vp1DWha6Q0JNu2bpG7vvUtufPOO2Tj+vMJ8mC+t61iZ0ao/4wBuGUiVStVefPNN+Wxxx6TF158UY5+dUKq9Ya5bPrTcW5Cwpy4QD9eqBP3AsZ+Ad6NxvbD3XVStuek8P0t1df1XC2p1WpSrVSo75x77lrZtXOH3H/fvXLTrp0yUkLY31gaxfczJpfltAa4LclhMpI+zE7W8PPPv5Bnn/257N//uLzz63dlamZGquDaKWjbtgy3A7gXHtyNayeBP+n1OL8h6W/dX1fLG5CMwBfRYot6rSL1Wl1y2Yxs2nSRfPvOO+Xu79ylagtWNBtfh3GbQIFqE5u92G26ntrXTmuA0+3zAG3WCJl4GiTUh1mr1amQPLZvv/ziF7+QL7/8QiouQQrgbnoqQa8OXy8OZOdMvvCh2uctBei9gsvGQxWhhTFMio/NBp3Qeq1G3j4yPCzXX3eNPHD/fXLH3t0yOjLiYlaYEE1+ZzJqIBJ9jFOL5dhPXxUAjz5ghKuRcgp56/jxk/LMMwfl8f375e2335XJqUk6kaqHIJqI4t+FD6cfGhBnMZM63vnn7wfcURD1T310XOImqOrgTRoNBIgq5XmpO+384osulNtv2ysP/cYDzFZkbgv9EZ0scclppyGeF67uq6E3YRyY6rWq/Ortt2XfvsfluV+8IEePfsGmO1RIKPtpqFzNjvvRQeFIAmDS63EPup/3JK0qS6NRlk7grtKtfOTttNB1qVUqzFgcGRmRq7Zvk9944AGC/Zw14x41Dwsr+rm3Uz0JTmsLHsfBMWATJ0/IoYMHZd/+/fLLX74tk1Mz0mi0pJXOqL5NuSzNCKVKhtE8uxDwCzpCRCh+0sNMAmfSA/a5clwaVDI1CJOr2laaEM8+X1rAzVO06E2CvFarSDqVlo0bN8odt98mDz5wH4NFdg3sCpBeXUGh0wbgsdkRLgqp+c3g2jV599135fF9++TZn/9cjnz6mczPV4JcbXBtbf2gudtBhl/Kr7Rpl7+4/MaGw9uhmQR0S5vVogUPqoH2rS0e0FYC58q0mlJo1KXQaEgW+SSplFRyGalmtfWEZa/4AO/mYLeD26x2mBhGf8aWsyBJTN1RUhdU/DdqUi6XpdEANy/JtVdvlwcffEC+eccdMjY6uippygoCPMyuC9P3I6DhP/U4y1UKHg0cSU2yZtDmxPHj8uKLL8qjjz0ub/z72zIxOS31et0l94eZe565cr9a8CbOPuoh2gtFuUzbUfw7C8M8yc2/h/AesVJoWwjluNDbqa3jjChkxuupjNRTOZ5rqFGV9dWyXFKrydp6Q2ZbTfm0mJHPinmZSyNJKusqfOziXP8IR7nar9SLwMYEk3QI4+8ffzeOjcHE9VerValWy2xWtHHjBfLNb94pDz2o3DyXAf2DLKmBJXbosnFyTn/cStIeJf76NPYVBrh10tHBjQp8fg61jhNyp005QQgdxQgN+ejDj+SnP/upPPvss/LJkaMyU66TirTF2xYZLm97GEkha96GpbU6NxbWOKsSJHTm8nxZatUaAV4sovlmgS5BC418WllpSl4aqZbkmhW5uDwnO6pN2VLDypOSDwtpeasgciSXk3IG/VHa1ZD4a/XAbbQk5j56dapxHEAO5xP3gySusdERueH66+Xhhx6U2/fuluFSyalb4Wfr0Lgc+nY7FhiaEOQ4Oim/MvYkff9x5QHu3Ug7wL2sNtdSgYlSFn1JpWRmZlqe/8Xz8uhjmtZ6cnKCHaQagpTWcDB7keu6WTEbtWQaEo4vLFgmm5Z8LsefuAaoEjPT0zI3O8/mm7lsTkpDJSmWipLJZiTVxHFZaSBDQKpybrUs2+YbsqWcllHJy/RoSd4vpuTtVEOOY0JYA6GugF06wKNjYxYdciIsOSw6WlpcummT3H33t+WB++6TSy/dxPwX5eV+jKHTSulf5xlhwdsn20I3z27YLXdBLymVpD784CPZ9/h+OXjokHx8+DATpBBqT6WzyrERk/NyvZOMb68g7gxyu159mNCGkZoKOQ3/rtWrMj01LajrrFYrpE7pVIZOG/I+hkpDUiyWJJ3JST2FyGpDCs2ajFZrsraRkvF0QbLZosxmM/KZNOQklrSgMWc0V8SnHMsLcF8OhMqCs9dqVSmX51kXes6aNXLTTbvkNx95RG65aZfk8/mwBtQioCHn69viLvcbVsyCR+mIo46R5cqIS0tajSbBC4C88PwLrI989bU35NiJE1KrN6UOzuey/hTXoaXox/J2t+TxioRetN4RAA1w5whuPb5SKcv09BQz+BBgqlQrkrHgEqgX+Hg2K7lCUYZGipIvaNcqq55PN1tSlIzkmxpin89mpOzOHX9vnZKj9Er7187b32Pv12FW7o9cc9xfeX5OhktDsmXLFnngvntp0dev01TcoKdMm5O93JDt73wrBnANEbR/tcfWXJkXZ70GFT58/0M5cOApeebgQfnw409kdq4sNXTZQYKU5Y8ECfvhQw760Pd4750nhF1htJmORo4ymbRkAVTQEvY2aQiqg+bn5vhw8Tq6YE1PTzM/O5/Ns3eKBZtaaZF8Ls2WD+DnmQysn/Y0BJ6hn0DIh8yJb+XgCj6d1KHX0T1pcSFN6JWD2wRRcBtP1iI8lMghQ7FaLpOabNywQW67ba/81m8+LFdftV3rQSOWzbp59fuMenyUiYetHMD5RDDQese4eU0Kwr+Cjn4EwMz0jLz2+mvy2M8eYykZ0lor9TrlMkh/2hbNeBuqdFwHKu/2erXiXY+ziJ1nBamIpFqSScNq55h6ikghJLXZ2RnKagC2LtUpmZyckMmJCYbEUUlDJSWbkybC3a2mpFvaSrkwNCyFoRHJ5kpKu9ItaaSVumSbKUm3XC9Z59jG5oJ3eLz9WPBu6opSQbcqcH7BLxBp1GoyPzfLSv/h4WEmbj38G/fLbXv3MFhkX4yYOu3cpN7gfJ1FrUTQ9nPACgI8uE0nJxkoncDlpKUjnx6RJ598Sp488KS8+957MjdXljpKsGii0tJiGVmoC1NvDnqQRFaIRCWFZqnj+KgY6ErF3JILBwoOFpxJpAdgokIlmZqaYGOeQiFPZ1J79bRkcnKSAG/W66yAY7VMJifpXE7SGdW/0UMllcpKJjckxdKYFErDksqiVKEu6RSmdZpURTtX6TVHby0E5kIyuDwAD1McAlC6VGIqLY06neoKMhTTKdm6eTOzE++//z5Ki7rghF1y9Zp8WtkPTBd/7MoBnDq2asgMuTirq7eYlrn5eSojP/vZo/Lyy6/IseMnpFwps6K97pZpa2ipD9hUEwN4/E13X4qTAK4BIWc0GbXLZzPMvLMeKqAjaDWBg+A8otgX/2AktdWSqalJmTh5kjnYoB1KMdKUDdO5rKRygG9KMs2MpFuQUzKSKxalNFJiBytSAWrzYcRQHb/2a28HeDvIVxLgvm6OVQolchgTXN4FGzbIN269Rb773d+W7du3c9zClYeFda7l3ddkvtXPick/XfyE8ZYnK5y1jqpY3tRhOfr5F3LgwJPy5JNPyzvvvue6tTpKg+UfJMYoTlvUrbeB6bbsdru1lorwfFigInAkAWDwbUhmADbUBCooBeXXQZWb04+nJiZlYnKSOrIrmZFsCpRDpIkJD0uOjalSWVKRTKuFRhWSyWelMFKSwnBJMmk02nRdaBPzZ5amonQfK3+82yeR9l/R7EQE3KD/Qz0aHxuT66+/Th5+5EG5Y+9eGR6GZq6N7ygDB4lBywCyHk6xYgBnaAN9OyxknkrTA0da6/79T8hzz70gR79AWmudPFvboQHciPiBs+NvukSb4sBAEP2YZKD3Y8VCMqWaLrgzAJ7NqrXFg5ud0cgprDboCq6RSj7nrTqB4OPwJ7BsYwkHheFmVYJxwI2gmigLb1Uy4PPptOQAcBwD0w3gF4ekNDQqxUIxcNi638tKAnwhgnRFss4ZYaFFrd6gglSen5V8PitXXL5ZHrj/XtaCbli/IYh8au2oFXr3gNAlHrKsAA8CLkEOCcK56qh8fvSoHDz4jDzxxAHuZzM5OSMN166BGzYxPVPD0mpJw4HE766nq+dwdr/zeFDEvcdZIobXUwQwOHUqo+0YynNzMjc3Sz5sr4F6MCWXYe4MgT89MyMz0+p4MZWXDlZDlYdmlfeUxXRpOn8inZJMBkpLmhYeMK1jUmeyUiyUZHxsDbvLWhdaEhTPmq88RYk3IpioHDFMTFcgoSE7NUiV+TmpVhDoqrGS/64776RmftW2bW5iuIYYxEW4KkSd0CXiOnh7XwBfGKxpL0iwsrEAnCmRSrkqv/zlL1ll89wvfuF6bGvfP1o0MwneyYOef16qX/tK3d2CR/lqLKzNDDnWTSUEVjUDvqx7XkIlmZ8v82+FQkGyQLYxOhdsqtZqbK0MgOOh5/J5ApG9BLmXZlPqzbo0WjXuH5h2xpqATaPmWaVHKCls8gmrni3I+Ng4FQpTnsL713tfeSez8xjbtbTvD6cOODMTaxUaBQSIzhkfk5tvvFG+9zu/Lbt27ZKhYpFpCxYttZ+aAgHLHj6tUBRdPNz7Anjcx5DCOxoRWHCCVuT4seNy6OAh2ff4PvnVr96WCfTYblpWnWt54ICW1JKkVxkwauk6DQ2ApeCBZc47bVvlTGQtQstWSpJnxDJobUxwadYiNnxFB9r5clmBCooBp5Mqg7ZvYPKVNKXZqlNZwd6a1IecZMr7SqclnUXIHysHIqQFGR0dk6GhIXf5Cx91P7p20pj0S+fiP9vtS8Tn2WRklyrL3JwUCwW5etuV8sgjD8s999wto6OjkkohF92Jv4GAENm8y919MiHtPAGWDHCcGhllvGmn5iPi9fY778q+x/bJ888/L4cPH5G5ctmrsvE6alvELi706V33cgLcrAZAqdp2VvOcpSnl+Xk6kwA+rTasq67JvEccB+s8PT1L5xgWPI3IJiw3VSM9lqCiuoISsapTkQD6GqO2PB/9aiW16UxW8sWi5PIFGRoallKppJOlw9dyAjxuAvR3fr+KSHPw8R8oWnl2jr4XVsFLLt4k995zjzz88INy0UUXaFFKExFqJ4s6w2i3fAos+IIwlV6kPdAUdiE7KQefOSj7n3xK3nzrLZk4OcHl3sK+9ugt1apX4PZ6XJK1stdJJ3I5KRaLBC2s9dzMFMPu4JYAN4I0uHBKna6tG6z71PQ0AQ4ens3mJAsLT9FbH02wqjlnjFy8UXXWO0VLDuuOczMQAqtdLEpxqCSl4REpFItt4A6X8RDt/QEwoV9LTHi///Mrp1Ybpw4Ubx9+THle5iCttpqy7rzz2cT/d37nN+Xaa6/lMWrJ1XiE5HnxtMR/Z58WPG6LDpXKYKl+/etfy+P7H2dl+ydHPpPZckUBwu0+UG1j719Y9Z10O8sNcLPGALjp141alXQEwFcKo1fFcLuoSjIJSjI3z/vBLsa0sma51Ww7qdHJDe6es5kUOTyoC3NW5ucFLS4AbgB7eGREhkolrgT4W1vSU5dOAnHj1i/lWLoFj5l4LmrvXHgpzyPEPy+1SlXGxobl5ht3yu/+7nfl5ptuYkqx+m0eGVkKL/FX/v50cAfQILGAAp6cPHGSO/4+tu8xeeONN+X4iZNSb6ak6faGpALowuC9PpDoccsNcJwfIMY35b2ZGe6WgNZmAK2uSshJ17130Djo5OSkVCs1l48CcIObg3EuLIjQQgelNdDT0XQHgY+5mRmZnJiU+fl5vgYqMjwyKqXSMDk8m4T20Jqhfwub5Ji3v97v+e158TkHKoP9VS2zJmvNS2UeY52V6669Wn77t35L7vrWXTI2Nhoaw9CLdUrL4tHenwV30UijjpBv33nnXYban376Gfnk8GGZm53j0t2AIwaA28HGwDtw7ZUAcK+TCfnOSJpKIU8EYfm8UhcAuOYCPFBKwLdzOXVImdnoytNCgIcUBfdDqpMvENxQacBFJ09OyOzsHCeWgntESkPD3mQhyYltIde29MYEgJYCyn4MStKz0ted5KtrICczVnAYi8rcjJRnpxlAu3zzZnnk4Yflgfvvl/Xr14UgZ9G4S53wN8BNWuojr/cF8CDcnkrL1NSUvPTSS/Loo/uY1nr8OHpsa98/OFvo2qp5JPbl2PcKA7zfh8yBRx+/Wk1qlbJUKvP8N9WTfJ71iQA/FBMAPuDH3s4MLl1EZV3HuxEBhQpSGhqSDIo3Zqfl5InjlE3zuTwtdml4mAEdbRunXF/XSDdWXXJrloOG+FZ3qQD361rDa3NAdyenMswKvrpUy3MyOz3DSOimiy4iwB+h83kxjQGjn25D3W75Q0l47wvgGHhw7Q8//IjRyEOHDsl772u3VjqbSuYY4WO6Z8zK0kkOTLIKSdar28Pq5TXCCrkV1QpzK9g4CB4+lZOU1CH7oQkOuHc2ywoda9xpt2kPGavAMBzGoSFybiRmTUxOsKMULPrw8IiUSqOcQKyGCaydc8bdBS9msnZ74P2cr59jOXZuENS/dFq9s942ZRXg2qYaWyXWq1VWQMH32XTRhUzWuuuub8uVV16pUWQD+NdlwQHwr776Sn78P34sTz19UL786iup1uoasUAHKWi7DM3rNmEtVrM7OUxDlB3H/+sEeJTjhv9WXRa0BBxZ8yuqlA9VsnMBHKgqCLcb0AOFVCOhw6VhAhlppcgunJpEM6KmFIeGCG7IgLlcIdItCtt6Ox/HAPI1WXC1S71z8LjjA4A7edS33UEygWufp5HqJnNwQNtOHjtGg3DllVvlphtvlPvuvUeuuuYq9WHIAr4uDi4ib7zxuvzd3/29vP32O8q1CVkFOHYkQ9ac2iHNv4gMmwI8WNNDvH+dAO80y9RdcHwR1eUVjchB8UDxrenl1LZh3TNpgjyNn5kMpUUU5IKClOfmmTY7OzNLS1QcQsbgCBWTTBqUxNqhGWfTh85oYLAVYH8GIWkM+7HKSeeKgpy5ObDQTKtwueyazefydhxO3cquJX0tmZuekamTJ2VsbEzWn3+erF93PpWV3/2978k555zj8jW+JoDD0qFr649+9CP2JKnXm5KCw+V2SWiyOkX7jICFUw8NnMyQW6ol789irCRFsYdpDrH+W6OcrC4vlwl0WnM4j1RZtMIFlhlOJ6JzI6OjdJwAaiglUAxwLPr/gW/nnLaOnBubSL6P4raYDbaV7QeQcVZ1Kbx6cQDXrghmc/mENRtNL4UBIPs9JfPzczI1MSHFfIGV+9iVAtVO551/rvzH//D7sve220OakkS2O7zekYP7wRt7L4ITP/6fP5b//S//IscgBQLgqFpBiJmZgOqwUbZn3CMqeXWOTfUyoMv9EGPHJGjcYyK4BitQ5DA3j/I0WPMGHSHmrPD3jIyPj1N5wUNDcAuTARzbwJ2H1tu23PqV6L7nbZ5q9+BMv07mSk8WKym0ghTC2PqluHx2rk5OTYPjztI+jt0aSrQ5OPH5rBSLefn2XXfKH33/j+iML+WrJyfTcjbmZmfk7//+77inJNqlaZPLFPMoEGpmc3kUqFpwx4W2OZETtN1eAL7UY5b6foAZ3BwPB84o6yhdspQqLg2G+fETdAXlW5ACIS2GxRu907J+QdnNACznueI5eLgqa0mhfll0EkYCwS5ELWEEUNoHyje+di2DW+xgy2Mgrebk5pt2yl/8+Z/LmvG1S8F3bwUP1kb3s08Py9/8zd/I66+/IeVKhdybYEbFCnOoNacDoG8gqYopqH4STudrXSr47MyLeZC90h+bqAzrox5zfi6oOcRryAPHF9gCGSkAACAASURBVEANcMOiQ1FR2tY/LVvMvXR6T9L4LnVF8LdM1JJCx0qcY2l0ZW5unqoSaB1WPRgC293ONtQdKublnru/I3/8wx9yDFfMyTSra+28Xn/tFfnb//a38sknh1k3CS7J6hu3rBvIoesqyFXYx+BZ08ZOBURJD6AXepJ0zGI/I+ToGpnEN5KmKuUyrREioQA97hHaN/i45rLAkdTcK61p6c/vWE0AjzddSKFVHg5NG4XKExNTkssppQuyJYNi7xat+No14/LHf/xDufs733Hqzgo5mQZwPDyEsh/92b/J//qnf5Kjn33OFFFYcI3ihRUa4FRIQFKQazKRglzD4h3iPB175/VjXVcK4NGHxwkb5D5rizM0JTIlxXJZgo44rpQ57jzd1t/VD3Cm6TBCAlqH4CBWeSgmQ0PFIAMVvgy5eVPbU1x22SXyX//6r+WKK65Y2VC9ARwOEyKV//b//q/8n3/9VwZ2oBSAplARwGU4/g0A40Ezy46J/GnqyqrxppjvrPXi7V+Lta79gGaxnxGX+KSWnFOqLZtywfXorIvFcdL1rHaA464pBTpwB854Af0aXQGyGx5ELiEvFgt5ueGG6+Wv/+qvZM2a8aC56mKJeE9OJrjlZ599Ji88/5z84z/+dxYtWBFurYZeHqYGasEwy5mQ34wCAHBQlxYK5wuAwN+CyKcXZEhyRJfKs5MAtZQVwKhLHAVbLl6cdP2LmRBJY7qYc6rUDXhrfj2CXQZuUjf6ZWbi1CFF2Z7lAT300EPy/e9/n0qV2obFN+rsCeDgmB9//LF88MF78g//8CNtT8aG6egnXZFKtaZWzAUo7NIZ7WObM/WSsYyzygXKi9u2z0Dly5IY1E5cfakgXG5KsBIA6XTOUwHwXsfb71zFCs10moXakAJDGbWgHYT9ckFENFNC5QQxhLHxMfnTP/0z2b17t7cyrgDAfWsKaezdd9+TL774XP75n/9Zjhw5wmUHxzBJqd5koYAVjrLlg8tJwc2AkwLklnqKpCysArhxf8cAnwqYcxoHyMVYlaQHlfT6YsC1mPd08zmWcr6Vei/PS1kYhRtaG2C0JLTcY1SWSGVdVb31Fwe40XsGbwVONm++TP7iL/9SNm26xJOWV8DJ9C0qwIzCYfDwxx9/XJ577rlA64U1r7ExY03mUeAQmB/cjCoH8KBBS8DLmcwvaU4MJi85K59ktXt1NhcL/gHA+0sLiK4ytlMErBwMooHbHEqlJe4rKCRJSQG9Z9hEKUNp9ZprrpE/+ZM/kZHRMXdw5x7pvfDyniKZAPjrr78uJ06c4CarP/3pT3luzDgAFQoLvuBMgrqEMqgCXBtJorwryyoYVJDT+azVVH1wHVt9cHYD/GJBvFJWLG5yJH1W0oRazDkXOy5J15J0XjqTMN4IhLHqabJNLdEmQd4XF/g0wQ3LDXCjY22pOCTf/OY35bvf+y77xmiax9L2BOoZ4K+++qocO3aMzuZPfvITSj5WmQ4ZkQCv1SgJgrNztzOXWcYQvuuVgo6qqGHMIpsOaai1OicGJwBKxVixboWo8aJi0oB3mtlJoFvseaMASfqcqPXr9XqTzrtc1x9cT1va68KrVBFJJVM4lKi7RL0qDJalLigF1YxSihFsZprSjQPwM5+V4WGtdhoZGpbvfu97ctvtex2d1eS9JSQT9hbJhAV/5ZVXCHDQlH379sn7778fFOzaA4YlN92b3LxWD7o+MUecpUyaeQdLzvrDFGTEhlQJcqUyzJHu0FFusYpEkpXq9HoSqLqdN+m9/QJyKefr5zq5ejrw8gf/sdDYqOVWQQC0ZGJqkqH2NWOal6O57vpegBp7cwL83DjAlfKhJyM6ieHIdeevkx/8px+wryG+oK+0FSJ3sgRd/t6TigKAw4IjFxw05eWXX2Y1Dz4cYIX8B/rBsq9Uym0O1dIWZi7H2fh4w0X2MDMBcCb9ozSs0WKCEqw3Q/7OegS5DJHwr39PSQ++F4sZd45eztsvSKPPop8Jm3Q9/b7e/Z69fUaDjr7tVw/VA1MB+TfoeQNZD9o1cruDsjuabW2Jh7wO1KcWchkWYINzI+VYw70p2bp1m/zwh/9Zzj///KAFR9I9JWG+Z4C/9tprAcA/+ugjOXDgALk3dE1QFPBxSzICsAFWfOF37fKkfEp1crUHADloCavT2YLYqTI1Lew1lcV3eOO08l4HoV8w9nLefs/Z68RczIRLut7o60mfEc0vsePDTEFh+B2cG0BdM76GnavQ15HtMLy0Y6gl7PmI1TsjTI0FTcGmFkjAwrPes3uv/MEf/IF2NcBBPSTpLRvA4VwaRfnyyy/l4MGDlAsB8GhSFW7OrDmLA7BtNHOpsTmrAp3V6K5xJcCNhjcAO74wOSy3gwW+XSpbeqEep5sFT7qfxdKlpawGSdcUgNtWVobfkVsyQXCOjY9LCcXVbqPYEOBNUhzkn7DREsr5SkUpMMNSnwzwg7yUhx58RO697962yG/SdS0LwMGvIBMawEFT0CUW/b3xmllxcrdWi9ZXrTYKBrCXJX42WN5mASGqKyHyuDmTdZnC+3Wvxipvlhp6lzKuXgehX2vby3n7PWevEzLJusY92F7f0+txcYbBrDKyKRHEwbkscUodSl2imaGkFcZSYJ8ZBPfSLOcbKqCpqObu2BfkxD/8wx/Ijp07OjQZTYJy/Os9URSA+J133qGDiW8AHGoKuPjhw4cJcDiVACi+AFADOt6LrDvIgkihheOpvNxxPLdEIRyLAWC4tqDLXB2RUhT/OoXFms33+nB75buLtZhJYI0FkiswTnpc/YKwn3vo99yhcVGja7QEgF6zZk2b2GDbnGgWYUvVEoA7nWI5Hyw1wI3XrC8NjOG6devkz/7LX8imTZs4NGYsezEy3cayJ4BD9vvwww8JbrPi+P2DDz6gJbcmNr7HCxAbL4clBritFTCsOvNSnFX29lUgjcEEyRcKfD8sP+gNzof8FuySAOXFE9uDAel6o30W8CaBdymv9/LQ+gGhf6wBox/A93KsqSEAt0nEZrm1hM/WY2umjNI+7F2kCgkqm9hzPaMdzkxEAA6Ah2/s3iM/+KMfsOyvl/FJMhDB6tOts5U5dHAUwbcBbh/gsOSgLgA/QGxOoQ2Y5kO7SFQq5fKmsbVHito3tvnQxSzMlbbWAnBA0YOE1TDOWaXs6HJbog91ucGdBOBeHkI/nNi//n7ftxxj0W1CmVM5PztDh9IsN9piBLSEN+CkRNBU12sdsY7hoSHnq7miaibjqSOKrWwuu+wy+b3f+3255pprXbPTyC7WvaI55riuFtwADvpx9OjRgKIYyOFggKqgJ+Hnn38e9LrG5/jgNmtuCVqkKJATa7DkmlFuOzmwolzR5TISC7Tm+MJ1oLsUHFXUOFqLtSSwLYYnnyqALwXcSdec9Hr0s2l2nBLCAmGoJakUaUkU3JpBqLuq5ZkqDQlZC0CQAhvkGTkQWkBwwwUXyIMPPSS33Hwz22kYbnzVffGZKAl79PgFD1988QU7x8JqGw/H7wD7p59+KpAO8TpoBS7eHE0L55sjau2HrUIdtMUioBaWZdTTbfqKAYXCYhUyCO3Pl5WycL9Kf5XoMNNPJ4D3ey0rfXzcymGfqcUKwo0A/PC7r5bgWComXru5YrHAVRo/S0MoOVPrjpoARr+bLVpuKC/33HOP7Nmzh5Mmny8yV8kdHezns+wA93VnfBg4EsCMmzSAG9gBcMiGsOBwOKGN4/0mHxoAfSBiUMDrAWzcMAYIn8E2uvy3y4LH4PF2EdLNByBvtFLU1zFJyNfZIapzSmW/IAn42yJ4eyeq0e8q0+/xSdfcyxiEzqRFIJsyPzsrk1NTQcorLDKpqCfx0Xq7xDkG6TLCvBIAXKOYenW6LSLAXWZ/mFtvvZXg3rhxo4yOjrhmSFolpsfrG5cd4DZYBnQAEI4FZCGAHKAGPTGqgp+IcgLk+IYGDoAb6ExdwXnNupujic+waKdW/ricBUdTGBRyKZkIFOSLBVp0WHtsO8gWxAj/5jVTMdjFy0OatUaLM/C9PPh+3xcF22LAupzX1QtHN19JYxou/O6CONC2165dS7rBIgS3GRhTml24HqF3OJB4b6GYpxwIS42Au+JAnU/sBI3nuWPHDrnlllvIv88991xu14J4iJsGbdD+WgAO0CIkC5DDigPgJhuaFQfIDeywzuZ0YlarCqKOBQBvMiL+jX1wQEvYZ6TeVA3dzV163GlNB8BDYFAIOy+QnmTZmEeTu1r8Ww7bZzvHlhTL/nPWWJ3a9qrvDsymqzefBFqf7y4GrAv4cA9tlbs5ijqc7TsxBDtRuPHiuJEfuCDO5BStMdQSRB7pULrBMr0b/9bopFp1bJw1VBrSoF5TBQVbpdGAdHJiSq7YulV279ktl1++RS688EJOHuSuUF52BMXs9lLAzVvupT+4OQQAEvMOJib47dMUgBtUxUCP10AjAGpQCHzpdiDtnfwV9C1WBVn00qKfAGh7aD7FndnQuhiTBM6n9SNBmiYStvAZhbzukMD3Blti61Bpt0Qrsuuvuc5igOoDvRN96WWF6Pez4622xh4UyG5P0EgADSBFEAfPF4qV5ZZgXEMeTZGbNZQAMEPrrRYb9qBRT1w6BXADwwgw77pxl2zbvp3We8OGDUEXgqUmVsWOYy8AtxwRcF6A3KgKQGwgB8DhiFpClv2dXrXbecyEfRsA/FT+jN3W0gwIwfKb4wKgG32x1Fw2+ESNHrfhQz/AIukQgIuqInVeNZEL2wH6zBznDaHdyW53Bn0nkC0FfL2AO0p5kiZKZ0qiANeurdo30OfdAC3KzKiWIIizdg31a3TU1Wem1l0VEzQ9Qh2lRimLuTzTXjF18Iw41i5BDnESrOx41ldffbVcsfUKuXzLFgZ1kFiFah8zfp2fyuJe6cmCG3emTOeaxUdBbhYcNwKgm0MKp9OcScsrMXqC8+rfEMXUfn+WnAVgGz/XYuXwCxvHciWlHJnV/eKRy5LJUEaEh45pgCaY+Wy7AxpuW7g8ueb9gXvhnvPdwNsJyIlUxCvkbl9BHDJhwb19lfR8LTqUMEwALCwt+ilq9FhL0gzY+JlhQE5bgSDBCk6lttIIJw1+N3Dj94svvpitIC6/Yots3rxZLrjggoCerIT17omi+NbWok4AofFxOJ8YFItygqbgG8sR/g6g49tC+X44HxegVt3tluCWT1AVTCSz3lRZGvXAOlgfFrMSmCDWsB6WmwEE7AeD9IFMjq9Zk/n2Bjzhw+jHksbRjv6Arp/Wz3viOHk3S96rY2n9AklLTp7kqgjJjk6fA3cgJrktueFo5uDQp4XcGemxzrgrR3fEGas9DB/KGTdcsEEuvniTXH75ZlpvgB3OJZok2Qq/OBvd/V2JFtwHOH43kOPi4XjCQgPAALM5mLgpXytnj+ypKQLObsZPtLH+KchFIUdn1qFWBiEYRO2cO5Uhh0HZn279rRqsTRQUSxhlwd/wfnzjnAgM0RfgFuFhm2RbRpOW/egw9gKgTtY5yUFNOvdSX7frMnUD4EarZ5wXlhvgNs6tE9Ewq7wbBQsQRmCsxkZHVd6NSKowgjB0MFQ4J5zJSy+9lJb7kksuIfdGgpU5l0ljsljw9wVwXaoU5MbHfU7uqypm0WHJ8Q2AmyVn2qRLg8WNGcAxRuqpa6EyVlH01TAFhZ/NTllwPpVPQzNVWUtNB/uxFEwz16xEXCPOgbA/ZEY4qXFyYhJd6IUaJE2UXqx2r5+TdFw3q8/XWihWmJGpSU15hVpi4Da+7W+Ai3HWnaDTUszDoVTZELtYcM8i94UxB7hBTwBu8GzwbQAbjiWoCXp/22f5xm6xQO70vkSAR99oyoaBHDPVOhcBwPC+zdG03BWTFc3SmyX320aYA2rOJD19943j8Tn2wLCdCDm6V0jlt9pntVAuR2sOpQXN69H0kfkyOeS4YJNVLWo1w5MElk6UohfAto2hSXExTyTpGpJe72VycUydkoQayskJpSUBuF0rDy8awdOqQ+ksdzYrI8MjksnoRq4MyTDHP8UxxnOHjwaqgyxBBHIAboAclvy8884LmpPaM45TXpYD7H0D3D7Uoo+4IQM5bgqWGtbbKIsFg0xxwQQA0PEe60ZrQI+G3e3mAXrj5bTmaPvVbJGXsxTOgkHWj9pRENs0SnsFZmjJwc1BUyAlhhFQS/bSKZPEd5P4c8fXlwDuuHN2A3wcYEj/nIKC7QwnHLiNc3MlDe4/NB9YU1FqBmOABj0I4sCS+5uSgbzgGcG4gbaCW8NyA9AANzg3LDfAjdcQNFIapF+nHcCNqkQdT9wcwGyRTstXsRC/ARw/ATgWILNnSqiRa4aak7I83Rx/w7JnejkeAUP8jp4YX7RdlPlvZCUWNJeFhRRofTwPB7ROlaVYxDKLz7Z2YjHFtTEh+14mQTfK06/l74d3d/pcK+bWWMZJjjEcPZPpgH3zSdTSa/afPhtw7qyMj4y6SQKaqJ2DYcEbjZZ8dewYjRe4NSw3AG3UZP369W3gjlZqnXYAxyDCits3gGbN4WHF8W1KSjTF1kCOwQDIjZMbFzNLjs8w+Uitj8qDlpXIme9qPIO6T6JaPSNnjzXHHNt2g7IUC9RpdZMp3ZJkaKjECaAPa3EA70YP+gVzL3SoF7oSnRS4u7lZjURjjM2hJNicMxkAHLQEdZSsjcVeRGnSErR3aLUaXpeqljQbLZmcnpEvvzxG62y0BOC+6KKLSFFMMWHPdM//Wg4a0u0ci6YotqzYT5+Tw0LAkvvRTnNA7SdeA6XBTyuYMMpgYDaKQg4YSFauP7fbbUGtNJZHBIXCfGQC3G0n7ViiRjmLQ7pXDhsP1bkpK1J2obIgOchfNv2usEE+S3TLaTehendavQkUS1litPLguOhrYSBbF5kgqymQ66wXIICrnPtEoJagqt3u1wBuYIE1R0s1KFoAOHoG8rnQcUGTH+353WygtfasTM3MsnMZKAhoCSgJwA0rDnBbnxSjpSsN7GAV6yWS2cvFGCfXhpxoDD/fFvE0imLyIX76lhyOKr4M5OZ0mjUz2uJbdHymBYbsOIDVpENmnXj55doyUaOcCE6gNA4KACbkfAUFG5q/DLDzc9x7Q5DoSLRZz6CTaqdRUlDa7jTBUYH0FoIyhGjnv0U/2xacqLXGlrJKHvRcuEdIgaAcsNwjI1pho+mrmsBgDj6oTA5WG6pJOkO1A8lsAY1wQSIoWpAYkUuETlQ4L6gILLdxbqgloCxGgzqtTr1gbDHHLMmC+x/oRx2tYNh0cgOyn0tutMWUF/y0FnAamNFqoDig+yDHNQDkqN/kauJJmQE1D3Yltn3MtMFQsTBEQJPbI89mDtuQN6m+DBVLmp0Y2TgqSAIKfISkYdeNT6NfvXD4fmmIAVAVQCv6bcmMyx9Cxt85BDdSU902hrw0XeOY+eca8tCxhOXGznGW1+P5Ijg/Jo1ljiK3e936dQQ2AA6dO+pQrlS0stsTWDaAE1wuOQp8PGrJjY6YLh5VVwzolk9uFfZGU3yw+3zcLIJJib6FqDcbVFvQe0MfPgCr+wdhJkAqBPcGL8SkqtZrBEOlXGGvFhTJYsNWTWh29tBK8ILp1Hl4FwA0xtr3AuJgufUA1onX69+d89cSmXVUEX9fu3YNncSsA3cgGJqzyNwgrXnNptMyNuJ6l7jnahbeBzfGDrwblTkXb2qnJaaW9NL6I8lMLPb1ZQG473l3suRcIl3EEz+jgSAL61veuQZm2it2fKtuQPYngOU+WGou/g2QYz8h/bItVDSJ1iKa4I4srSoW+bcZlxoMK4YyKuxQnMlpI3/l4nB2w53EkpbdXkHc73F2fGi5NRckneadyczUtJdbskZGRkYZhbR8br6fdEOLEhh+d6qJNubJst2armLq8OO5wGrjG0YB3Bq05OJNm2TTJZv4Ozi3H6U8FZY7MArLxcHj6IoVNRgnh3W2iKblr5iMaDq5hfUttA+nxCyAz8Pt4drffHCYZs6/ocFnU3PMdYfaIKNZG4Ii5dPlwyCXWQsq8gxYYNVBLxdo5kg80jQDb2vpmGTlfkHqj1uv742bUEHAyp0Qlhtji7+vPWetq5jRJkq2HjEzkNuMaLECCoXxOqprIKFSBnRBIQU3cvfnGf2EQTA58JJLLlWHcqNGKGG5TS1JmvyLtcy9vm9ZLHjch5klhzUFWEAhjJObjOjnk9vvFta3Y0xGjFNYzDL4IDf6Ak7OdhOu/wZ+ooof+eTG1Uk73A5x2qjGyYnFovbvaIlMz8wwCgpYAOTcittZOmPWSwFmJwB0oiCdwW0lIthpGeA+rlmBBPeoGomQ62jaK6rbkTaBHu3oXSIio3Q+NfdbveNwa3OrB8DrsNKQAy2IY5bbdpizuEa3++gVpEs5blkA3kmk98P62m1WQQ66EgV51JJbVBTAx3sAKqMsPrDjgkK0yEjEarWkXIUDqtVAeGa6/aEWwLa4u5fJ5toAkim4TNoqUB/Hg0KTf7QFhjWHwsL96IvFYOnuDlLfwWw3+d15dHdub2OukclQHoVkN3HyBG/qHIB7ZJQhdn4W95IPr4dtjKFzuyaayP1GjgnPzYpj1/baJa7huWE8QEsg/8GhxDd0bigosOgWUDPqaHexUoGcJPAvC8C7fYjveJo1NwnR5+VGWeynLyHid9syBZbctNRQ1tIEIBvU4Hf3N+jd83NlPmC8huvQsjit7Wnb9c3tM4TjVBvXggpseAtrDt0cr6FypRgk6seNgEVirUtTeEyvFr+X40L9GsUKs/RtwKIU3Eo19BjL1dbIGO4B4XYoKwA6qt8hnVpnKo6JK/rGNokwSBh7KCP4NikQlhshedv41k+3OFWgbqN9K8HBo3yclMAVF7MRZ6VCLodvs+QAsV/raWoLODmsOYCPY/EFS+5Hw6Lg9qVFtoRzoMbnsVDWOU2oGYSWqzqw26bAAcH2G4IDioQthPSRjYhrn5yckkqtyoCRPVgDYxSUCizaeDcs7cGaXq2471DqpbodpF3pGfwbjBk+5txzDdygJWHKg1l6/CWgJWn0C0RjnjzHQYO5uq8pGLjlGQG4ADZoiUmBALfPuY2WGLDPCoBHwW65K5akhQdjOeUAsAHdAG7tKnwZEU6k5a9YopY9dOPgoUOKNM6QGli7CUZG00g3QOswVAy1b2irK08IDljzoVKJFh15F9MzszI9O8N3gXfGlV2FoDSAh+Duh2P7FMgHjakgKDMjuEXknHPPkTG0YPB6rIcFC7rTAsLtCGoByAjiIO2VaonT621SVmo1rgoYK1hpABrOpEUokaRlakm7UelezJFEK5bz9RWnKFGAG2Xh/jxe/gpAHlfr6VtyU2D8bETNFFQrbSC3fxPkThr0rTwmWbmsZW3oQw3LpYqPtpEzQDBpy0LzXMozUsRSXhpm0/75itanYrKCCgyPDLvWClrDaNfTbsHjH34vdCSO689MT8lJqiUaoRwdVbVHO7s6x9PiANC5XX9AXN/wMJphFoO+gi1UwTtaB0MwMztPQwLLTSnQcW5YcWv1gIntp1HYan2qnUvD3dcKcN/hMB5sBQmWqGUlbqaVm7piNZ4mI1qiFgbSz0Y0Cw4LBVUkldKUTDhNytHDbTfQVwXV/DohkFcBbg4n1FXeUxKEdm6uqGYkYVIVS8PsnYhjp2emZWZ6mp8DpQVhcNAZbTBpQXonzi0q2OM+3yYNU1WFK9/J48cCcI+Nj2r4nTkjbtVyrYxxRwQ3x0ToQEMparV0fySuDO4BUQyYx24dGVISgBtqCRxLcyijaknU6p4O9ITPfaU5eKflxji5RT0BdNVYQ4XFQG1ZiQZ2WE2z9sbLo+F9WBVUg6t64PJBUNxsFeXsfeiKlJEHA8mMmXJCOZFZkjozNLmIDYm00ohuaTqtSktpmHQAFm9qeorbm2MCIKgCEOE1BZDVfsWI56Ey7RVg6MhZsa8JJZw0qZTMTM/IiZOqc2NnBVCFHKOQjpB5gMWVs44SVTetJoENy8uWa67tgIkr6DMDJQbjtG7degIayVNwKgF0zWMZaSs1O13AHIe1UwZwsxrWGsKCMwZykwmtqNkcUL+Y2cL/mAi2jYpJiX61kC2XUb0cf9e+LLojhTYr0iJoXBc2x1L/0PUyb/ktEXRVwOeVhpSbw9Ij1I/uTUghBcBHRhUM+Czo6ubgtlE3AzgtLz5O+8HoR5sEqAEZfM04zs0gDmnJOJOhQLD5frcxKymSK3JgdTzAjX6BJd1Dx+iXART3bPlAADPADVoCgCO3BA4lwO1LgZ0M2Ony91MOcAyEn1NulMWCQmapzdn0e7GYRm5puXgvQOzr5cbHjbr4akc0BRd9VWCJAWjdzlB1c+auODXEen5oNTow03S6eVEdzVyOASZMOgSIzJrjNSo/yN5jRDUKgTDKaj38guikk/XwDtCh46AlCOKsWSPj42vYm8QyFqmaBOF3reBBXgm+ioUCe5eYcdEJpPKh+UN4FkZFLJ/bt9zWBNVXdU4Xvn3aWXC7IHM848rgrD2F6eJWLWSW3PLKTYGBBcKAR/XyqJRI6+Y5pzYB8KAxuWDNIBGClqCjLbIM/cohP1dcK/011Rd5K7DY4Aqq80+xMwBoweioVpFjhVDqpLQn/HLBGL/owrW0A3Bxb8dPHOM71sByO2uqARw9S9CbRFqqc3vghkMZrdoxqmiWG5Y6ms9thRE2pna9pzOwg2s8VRzctyK+JTEZEUAzvdx4uVlzXzM3oJuebrq59UDUihTNe1YnU3NP/J/2d/uJh47PBp9Op1Foi7YVsOT6rUu7DqEV24aqibaqQ38+6OegPQA5eW0qLaNjo+Tn1vBIdzLznFiflpje3Wop5z5xnEhm1BD9RNxGTpo6xhENro2hd65E2i8QdZT0H9xODHa9Rs8w7gC3adyQAk3nhpQYtdynCwVJuo6vnaJ0c0h8S46Bt05a4OWwML4Df4KeZAAADXpJREFUGqUsZtntGLxuenk0K9EP79MZddVCQfDEoRdFzajfRENQWHOgCNYcIA9R7jZeco6kBcIxsRAcsnbDOA8a62DSFApDDHeDtrAftqM/ylycTBm0SEu5hqcaoSS4XYTSIrnhQ9Z+gywxQ74M01/h8JZciN5NA9d9yjIDMdamcYOW4NuXAn3LvRqstg/6rx3gSTPOtyzWhNMsud/h1uREs+bRbESz9niP8XK/XCqUE8PCCqMttqKwVzkbEFWkUlZ+j+ZEKI3T1nImKTqFxFliox1GlazmE+9BTsvU5BSPHB4ZIW2xelCX3KguJ/NDUuTcqnMLObf20Q7D77oSatafZkbCcUZrNmF0EtuHUALFxk+24oiQglm/GFhu49ugJ3AuEcSBQ+mrUz64Qyc4ThVKespf3+unHcCNuvhAN0tuYWOA1qiI5Zj7ejl+NynR8sutCagf4o/SFd+yB7QFdAYpt6jfnJnT/uZQLAASNu137dqd5q1EwfFrNChiaoFac63gR/uKeZmYmGSpF3oqot5RW6VpUhS/oZbMIrfkGM+IShzQEt1SUT/FkST93VluqCUAPJKooMcHnNt0QLY1VtUIIDcJEJQEv1tWoJapad7ParPap50Fj6MtBnACyW0ma1U7sDwW4jfn0oBuioo5pZaDjuOsF4tFP+N4eJwzanIirmW+PM/yNhxHagPdnNdnWyP6GR9KN6y1GXepcKm4uL+pKe0jg/cPj4zSmiMXHZ+HPXEwURXca2TcvRb6LpYeq4+TyVNZ5B60GIpHlNL2tFR6rt2nAG72Y3e0BJ2mDNyw5HEO5QDgy7DidAI59WOX4ur3YLHeiKaX+5p4tMmQWXOAHhwdYLClN04bjzqj9m+jLrSA7M9So0QHFGuxc6hfa52MUg1GM13I36ctkBTVCZ3U68pkqJ3D7mMSMTV1zTjLzLDfpA9uGnH6py4zEM3j0ao6h65TJU4slOsF8qHj+TgvsithqS+//PJA6wbn9nVuf1yW4fGeslOclhQlOhpmzfEzmqxlvDyasOU36cfvsJQAkWUlqgyo1UJ+imec2hJw8kCBUR8TujvOCRBDMUFwB4lb5ixb6woDuGESIAe4UdwMWZErg4vi4pzgFbD04MCsC0UPbq/ftgovasF1k1XtMgV6AukwjYYmbvuQ8DOFe+NUqwputDG2xCkDd1QtWS08u9vsWRUAtxuI6uU+ZTG93C+LM7pi9Z5+eN8AD3D4ElgcwH0Z0Qp62fIZvZ+45M9LpVohvciksXmt2+jWNktxffu8WgPXpkFbWADomGjBxAD9cUlR0LG58a35sWrHCWClJVBLdB+cYfQLJNiRGai0hJOs2ZJqtcLCjfUbLpAtrvm8SYFGS3qRAk/nsHwc0FcVwG2JtuBEHGWxpkO+yuI7ogC2TQJMAKviN2seBbjveLL1mZMQoX/7wDelh04lI4upAOjszRLkrJpNDfNTcDzAxQkCwLpqGvJ8KiNQejRty4I61lINW9IB5IHk6KKYLnOGU4wpwpUq2zps27Y96DZl4Xe81wf3agPxGWPBo5bcpyxmza3i289l8R1Qoy7RhC0/zO83BbXPNIfUHDrTzI2+gOZgws1bTosLMFE3x7clWzlZj4o30gGcaoId5IKsSOTDuJ6NSJDSiGsY3ddSM9eIR4Q6N7RvWyF8gFrePdJbr7rqKvboRijeD+L4zZbMiKxmx9IH/Kqz4D7I7WHEqSxmya0szgomDODGy31Kg99NTrSNs/yCitB6tzck8kGOY4ybA2h6npTUGk22sGBFkb8LHMGLaCsA7iKuBHiWjXdoxam/p9SaozA6k3V75aACHrufhVuH+LzZejjCedy2bRubz5sUaB1l/e0ecV1nAu8+IwAex8uZAej2EbJWFQZ0P8xvYDe93LRy66eI92p/cW3h5lMRP9rph/zDUL3Kh/i3leWhiBnbHzLXxkVCzcrCigPcPMZSCpwESWAT4BbAyUgBaoqTwEvDJU6CttwBNzCWPAUgY+MnyIF+ViBoSdRynzKpYwU/eNVa8DilJaqyWGYiQG5OaDRAZHq5gdxyWjAhfGseB2yjK76ebteltEJ7ZqN4AJvcapAmzd8Z7nfZfODYoCTMX3cWmykE4OPctQIZkllKhVBL0pJmGq42oA+3AzQLbHk8ADdoicmBflag34ZjBfF1yk99xgA8zgH1C5ytp4eviVsJnF/BH3VCba9Py4E2UPpauQ90n6MbpYHBhcrCLrpuW3Km4kI7d5mzFjgi2NMAOyKokAG1V0sOtAQZgtk0q4ZYSEGxvX0vUd9yX3vttQQ31BKUnZnO7YP7THIozwgVJckkGFXQfuGa52yOlr9xlunmfoAoas3tNRyL8wEYUd08ar3bJUW35xAz+zQjERFKbqUCjs0tyTV/m8F5qjSgJNgUQFcA7iFKEKMpaF5zUTwH03eCDdyo7gG4t27dSlpiOrdPS84UJzIJD2eMBY9aIl8zN27OFFjX2hlqi1lzU1zMATXLbn83zg4LzB7j6C/u+LJRF6MkUWvuA95ABT8BnWx10hSkkMfGWNqumbTE6xVUq1Yp9SHoM75mjKmvnMR+PyGXzoD7A4ivu+46UhPbD8dvdH+mRCiTgB1M/FOZD97rRfZyXLd8FitwtvrPaHaiX9Hv6+c+0H21xd/z0/LNo45onOKC2AuYN2Q+U1t0c6wawY1z8T68YgztAahlYrZ62L3aJMZP3BOOveGGGwJww3LDmlvilO9H+GN6JtOUM8aCd5sEcRFQv5rfj4JGrbbfDNQPEFlOiw+80GlsV17gJGoCYIrptpr/rZFINthBUyTwcVpm/TtWCM2X0SgmnUyX3ac0TDfLQg4MViVUCoGWQDGxfG7LOfdTXuOcc7vuXgzJajvmrAC4PRRTWfyWFXHW3LfoppebZfcnACw8Jgosbyd+rhxdK2tcOQPpiO7ubCklWqVvll2tv1b6AOAaANLejIGV5yRpslIIkwy05Prrr6dDCcsNBcXqQC3XZrWBczmu94wHuL/8mgNqoX5QFpPUjJ+bpGgg76S0WOWQZShaiZyfpRjq5Na2AvQEYXfrU+5vsqVtmUlPkAbg8tBRVW/WXCmKVhDh83SXuhzBvWPHDoIbHahsz8uoWnImW+pOk+GMB3jcjRvQzZJbly2/ot8CRCYb+mqLaeW+dm6NiNrBqNVCodKiNZxRRy8M+qiKYjsvAOSw3DinrRIaRFJw429XX32t7Ny5Uy65ZBOlQKMlvtqzHJZwtZ7jrAS4T1kM5NFOW6ab+0D36YlPWfB3P10Xq4LPzcNwv6MrXnTUl/miiotNDGsdbaBFwQImxVVXbZdbb721jXPb9thnm1oysOAdRsC35n7bCrPmvnbul8H5fRItOuo3EsWx+IKyYbKiSYj2M5qw5SsvBm5zOK2jLq4L14zckltuuYUheNAS49xGS/yJ40/os0X/PuNkwn6W0DjNnCKHK6iIFlX4taA+N/dB7of4TZUByG0PUNsDKJq/4kt30SBR1ILjGnFtyOfes2cPMwMRfrfEKbPwnbj2mSwHDix4jzPAHFDfmtuOcXEJXH4RhTUhMktvFh0/MUkAQADd77xlK0hcQAh/s7YWADb+DcsNcMNyQy1BEMfUEps8ZyOQBwDvA+BmzQ3kfpaiLyv6ALbiZ7PqVjFk/VxMQ8c5betCf3u9OOttWYmYYHAot2/fLrfddhstOBxK33L7K8EA4OHDPqudzCTMW4DIKIsf8rd2z9ZD0aclUc3cQG7H2HYstj2KhfkN5DbBLPIKq3/NNdfI3r175corrwy2xrYaSv99Sfd0tr0+AHgPTzwaILINtXzt3G9K5PNxi4Sa0mLH2S7BALEFiQB03w+AhUf1DSKUkAJRsADOjfC7bjmuO0IPvjqPwADgPaAjGiDy+yea2mKOqB/293uy+O0tTJnBKmB90dnVVoRUBJwaqa0I3ICO4NsSp6BzG7gHljv54Q0AnjxGwRFRSdGAHtd5y2//7MuLAD1eA7gBdLwXvBxfsMagLeDWkP5gvfFt6a4+uAeWu7cHNwB4b+O0AOT4A4AZdUSjKbkGaEsBMGoCcMN6g6LgC/QElINpsePjtOBwJG1bbH/LEOPsA2cy+eENAJ48RrFHRGmLgd235iYrWm0mLDf+5oPbipAtzxyOIwAOng1Q498WLIo2D/UlxkXexhn/tgHAl/iI44Bu6oe1srCKIlh3q3THMUZNLFqpuytry2XwcFNZolVES7zks+rtA4Avw+M2kJu8Z3ktJitaMpepL/i79Vv0o5WgKPZtjYjMap9tIfZleCw8xQDgyzWS3nn8Shvr2eJzdQN3WPSgEUtr/GMc2yKTduoByPt/WAOA9z9mPb3Dpy5++N/A7Z/Et+JxEc2ePnBwUOwIDAC+TMCIc/j8vxnIfTrDJTTodRj2PfT/vkyXd9aeZgDwZXr0vSoaPsAN3NH3dsp2HFCU/h/WAOD9j9ngHatoBAYAX0UPa3Cp/Y/AAOD9j9ngHatoBAYAX0UPa3Cp/Y/AAOD9j9ngHatoBAYAX0UPa3Cp/Y/AAOD9j9ngHatoBAYAX0UPa3Cp/Y/AAOD9j9ngHatoBAYAX0UPa3Cp/Y/A/weEEZzi0ZeyoAAAAABJRU5ErkJggg==" id="40" name="Google Shape;40;p2"/>
          <p:cNvSpPr/>
          <p:nvPr/>
        </p:nvSpPr>
        <p:spPr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LgAAACgCAYAAAC/tqYxAAAgAElEQVR4Xu19WZAc13Xlrb26egO4ACBIgiQIggB3ANwEgKQoSlzNxYtke8aWNTEKh8Me2z/2/Dli/GN/W+H5G03E2OGJ8Z9iYiyRIAguAEVxXy1R3EmABBcsvXftNXHOfTfzVXZWZVUvBBqoZjS70ZWVlfnyvPvOPXd5qVar1ZLB17KNQLfBTMV9Ct6Qwv/8d+LI2KOX7TrPlhOlBgA/XR61D/IBwJfrqQwAvlwjueTzDAC+5CGMOcEA4CsxqjynUQ5ykAHlWLFx7n7iAcCXY+A7Em/3Aul0Z04d9/YBA1+OBwP3ZuBkLn0kk9z0BLQOAL70R9DpDAOAL3ZsWyK0Da2WpFIpJSQOyPi3sZR28Oq/gtcj2ol/KQMLvtgH0/6+AcCXMo5OYQXQybRTqQC8gcvosxRfCrRJMGDnS3kCie8dADxxiDoc0GrSeguBqt+NZlPmyhWZmy9LKp2WUmlICvmcZNKhRQ/Ohj+5tw+s9WIfQvL7BgBPHqPYI1rNpkizQYCn0hk5cWJCXnjxJTn47M/lgw8/Itg3bLxQbti5U3btvEEu3XShjJaGCOpGSyQtSm0wPxTgZvMN7gPYL/LRtL1tAPBFjmIL4BaRZrMp77/3vjxx4El54cWX5fOvjkm11pBWKiOtVEqyubxs2LBerrt6u9x6y41yzVXbZHxsVFpN5S7pdKod4Mp1BsRlkc8l+rYBwBMHEo6kZ029X08ePy4vvPCCHHjqaXn71+/KzHxZmrTNaWml3Df4ebMhuUxa1q4dl61XbJFv3PoNWvX1550juYydcBDoSXwUizhgAHBv0CiKkDKYOmIyB/5N/YPWtV5rkIYcePJJee755+Xol19Ktd6k1VaAB7xDyQeUFknR2qdTKRkdKcmWzZtl7+5bZdfO6+XCC9bJUD6vV+IcVpFm5HHiDFHLrs6tWvz2rwHB0fEYANwHeIDnJkFOQMGZ5EilCfCTJyfllZdeodV+6+1fyfTcHDk1LbakBe/UY91EcedMpzOkJc1mw02gpgwPFeWySzbJzTftlN233sLfi/kc3xGEJ3AJcEaJYz2vTgTvwgdo7mjbBwBvs+BO06b819IkPwce+JRHjnwqj+9/Qg4d+jmtdrlWI6DVimY4JWi9qZpgehgKfQS61QGvNZukL8ViTi6+8EK55eab5ba9u2XzZZdSfaHQQnAv1M8HAO+I6bYXBgBvs+AAH22w4ocAT8v09Iy8+NLLsn//Afnlr34t0zOztNrNFChCWi0rLTinhZsU/E1XAQSCSD10AjE45OZOq9WgVYcqk8tmZeMFF8jNN+4i0Ldv3UKp0a7FmIgCvlP4dOCg+ggfALzNgoOOOL6dUs788ceH5ZlnDsnBZ5+Tw58elUq1Jg0cBokvo7SFcLO0eofCiM1W+p52FMMdG7qXCthmvSnNRkOKhbxcfOFG2bVrh+zds1u2X3mFlIp5nW+On5hVJ79fwMEHUqM91gHA2wAOfhxa7VdeeU0ef+KAvPnvv5LJqWmpQxlMqxNJYBGwCrt0Os0JEfvlxG4DYyqNyRPSDpscWAlaraa0GnVp1RtSyOflwgs3yI07d8gdt++VbVduJdB1hVFCFA9w9QAGRRNnqZPp55eZ9VOgqK79ySdH5MmnnpJDsNpHPpO5SlWdR1FtW2lICCD9SwxPbkO7xexTnuro23nQHOXtKVj4ZlPqjbo0G3UpFnJy0cYL5Bu33Cy337ZHtly+mQ5q6IyabQ/Pt9Cq98ZZz7SjzkoLTj7slnYfCDMzM/Lqq6/J/gNPymuvvykTk1NSb7SkSVArz1ZqbgB3yiEMu3NM/bhkFCx+/CacEpZ85U0Y+Knuk0BZmo0aAZ/P5+TSTRfJ3r17ZO9uOKOXUHXx70f5vs6/gbhyllpwoxKgFfjCvz/77DPZ/8QBeebQz+XwkU+lDKvdStGZJGjoTIaQIUD5T3UY04FX6mC9IBrpOYVGWRZAMGDWes50SoHeakqj0ZAWvptNGSoWZPPmzXLnHbfLHbfvkY0b1kuG1Cn8UlnxTLPH/d/PWW/BZ2dn5eWXX5YnnnhCXn/rV3LsxITU6USqAynpTDCqoYqhsLYAJyiFr2yYRgI6Q9rhVJN2/UrDNkp52r8CYMISe04kLDUoC1QXmOmh4pBsu3KL3HXnHbJn925Zt+48BpLIwJ0F96ekfsrZhfqzEuA0iq2WHD78iTz11NNy8OBB+fiTT2RmriZ1yUjKadpASdM5kSFgjGsrOBUyqm3rl0qH/Kvj67TGnWS9YNY4wJsDST4eqoG2epClw6LX69Jg0Kgp565dI9dde63c9a1vys27dsia8bEYKMdp8v1bxNX2jjMf4AHwQlI6Nzcnr776ujy2b5+88cYbcvzEcanXW9JMZ6WZyjjdGo/SYBnq1opHF1p0mrcC3EOjC9fbBNAzdf8K6I+j4mRGfg6MZ8n1WCgx4OcNqderks1kZP2686ih33v3d+Tqq7ZJqVho/9BAZ/QiWKsNsX1e76oE+IIl3fI9nIMVjoFTJBCSxGuIRn76qTz99CF5+uBBeff9D2S+DK6tohskQJ+PWJ7fQpQsHOU41UKnRTsxiOXFZq3dT1XFXaqAOwWjqt7ZAvUHFr0Jjl6XRr0m+VyWIX/o56Aul2++VLKZrPoKjDG1ubeB49wnblbN4asa4G3BFKeMwFa2RfxcIke5XJG33npLfvboY/LCS6/KiRMnpdZsSYPqiFrEVDuKEh9ikhTX7fW413r9mw90XTdS5N7NZl2qlTLD/6PDw7J925Xy7W/dKXv37pYN69e50L+L1jrur2pSuwOdeOOr6IAzCuBtNs6hHHz1i6Ofy5NPPS1PPf2MvPfBhzI7N0+FBNo2vlGwoF/tIfAkAAfWOUGu6HSe6N+TAB6tD+fxDA5p0or6CcrPa9Uq1Zfzzj1Xduy8Qe679165cccNMjI8FEZdbXU5g+WWVQnwWAPilnC1SEpJYLWhZz/66GPy6iuvylfHjksNurKT/pAgpZFJfGl8MO5Z9wp0nqUbWIyK+GTDOz7pczqH5XHtTa0QcnQNtKVWrVACzWYzsmHDBrnjtr1yz913ydYtW6iphxNDK4vCrzPHIT1jAG4514bVo0c/k4MHD8n+A0/Lu+99IDOzs1JvNIRpq8aNHbgBgkwmq9Xxlh7bAYSdVuck6xt9XxKY4z4n3uIbMv3Qv0vykpZUa1Vp1DWha6Q0JNu2bpG7vvUtufPOO2Tj+vMJ8mC+t61iZ0ao/4wBuGUiVStVefPNN+Wxxx6TF158UY5+dUKq9Ya5bPrTcW5Cwpy4QD9eqBP3AsZ+Ad6NxvbD3XVStuek8P0t1df1XC2p1WpSrVSo75x77lrZtXOH3H/fvXLTrp0yUkLY31gaxfczJpfltAa4LclhMpI+zE7W8PPPv5Bnn/257N//uLzz63dlamZGquDaKWjbtgy3A7gXHtyNayeBP+n1OL8h6W/dX1fLG5CMwBfRYot6rSL1Wl1y2Yxs2nSRfPvOO+Xu79ylagtWNBtfh3GbQIFqE5u92G26ntrXTmuA0+3zAG3WCJl4GiTUh1mr1amQPLZvv/ziF7+QL7/8QiouQQrgbnoqQa8OXy8OZOdMvvCh2uctBei9gsvGQxWhhTFMio/NBp3Qeq1G3j4yPCzXX3eNPHD/fXLH3t0yOjLiYlaYEE1+ZzJqIBJ9jFOL5dhPXxUAjz5ghKuRcgp56/jxk/LMMwfl8f375e2335XJqUk6kaqHIJqI4t+FD6cfGhBnMZM63vnn7wfcURD1T310XOImqOrgTRoNBIgq5XmpO+384osulNtv2ysP/cYDzFZkbgv9EZ0scclppyGeF67uq6E3YRyY6rWq/Ortt2XfvsfluV+8IEePfsGmO1RIKPtpqFzNjvvRQeFIAmDS63EPup/3JK0qS6NRlk7grtKtfOTttNB1qVUqzFgcGRmRq7Zvk9944AGC/Zw14x41Dwsr+rm3Uz0JTmsLHsfBMWATJ0/IoYMHZd/+/fLLX74tk1Mz0mi0pJXOqL5NuSzNCKVKhtE8uxDwCzpCRCh+0sNMAmfSA/a5clwaVDI1CJOr2laaEM8+X1rAzVO06E2CvFarSDqVlo0bN8odt98mDz5wH4NFdg3sCpBeXUGh0wbgsdkRLgqp+c3g2jV599135fF9++TZn/9cjnz6mczPV4JcbXBtbf2gudtBhl/Kr7Rpl7+4/MaGw9uhmQR0S5vVogUPqoH2rS0e0FYC58q0mlJo1KXQaEgW+SSplFRyGalmtfWEZa/4AO/mYLeD26x2mBhGf8aWsyBJTN1RUhdU/DdqUi6XpdEANy/JtVdvlwcffEC+eccdMjY6uippygoCPMyuC9P3I6DhP/U4y1UKHg0cSU2yZtDmxPHj8uKLL8qjjz0ub/z72zIxOS31et0l94eZe565cr9a8CbOPuoh2gtFuUzbUfw7C8M8yc2/h/AesVJoWwjluNDbqa3jjChkxuupjNRTOZ5rqFGV9dWyXFKrydp6Q2ZbTfm0mJHPinmZSyNJKusqfOziXP8IR7nar9SLwMYEk3QI4+8ffzeOjcHE9VerValWy2xWtHHjBfLNb94pDz2o3DyXAf2DLKmBJXbosnFyTn/cStIeJf76NPYVBrh10tHBjQp8fg61jhNyp005QQgdxQgN+ejDj+SnP/upPPvss/LJkaMyU66TirTF2xYZLm97GEkha96GpbU6NxbWOKsSJHTm8nxZatUaAV4sovlmgS5BC418WllpSl4aqZbkmhW5uDwnO6pN2VLDypOSDwtpeasgciSXk3IG/VHa1ZD4a/XAbbQk5j56dapxHEAO5xP3gySusdERueH66+Xhhx6U2/fuluFSyalb4Wfr0Lgc+nY7FhiaEOQ4Oim/MvYkff9x5QHu3Ug7wL2sNtdSgYlSFn1JpWRmZlqe/8Xz8uhjmtZ6cnKCHaQagpTWcDB7keu6WTEbtWQaEo4vLFgmm5Z8LsefuAaoEjPT0zI3O8/mm7lsTkpDJSmWipLJZiTVxHFZaSBDQKpybrUs2+YbsqWcllHJy/RoSd4vpuTtVEOOY0JYA6GugF06wKNjYxYdciIsOSw6WlpcummT3H33t+WB++6TSy/dxPwX5eV+jKHTSulf5xlhwdsn20I3z27YLXdBLymVpD784CPZ9/h+OXjokHx8+DATpBBqT6WzyrERk/NyvZOMb68g7gxyu159mNCGkZoKOQ3/rtWrMj01LajrrFYrpE7pVIZOG/I+hkpDUiyWJJ3JST2FyGpDCs2ajFZrsraRkvF0QbLZosxmM/KZNOQklrSgMWc0V8SnHMsLcF8OhMqCs9dqVSmX51kXes6aNXLTTbvkNx95RG65aZfk8/mwBtQioCHn69viLvcbVsyCR+mIo46R5cqIS0tajSbBC4C88PwLrI989bU35NiJE1KrN6UOzuey/hTXoaXox/J2t+TxioRetN4RAA1w5whuPb5SKcv09BQz+BBgqlQrkrHgEqgX+Hg2K7lCUYZGipIvaNcqq55PN1tSlIzkmxpin89mpOzOHX9vnZKj9Er7187b32Pv12FW7o9cc9xfeX5OhktDsmXLFnngvntp0dev01TcoKdMm5O93JDt73wrBnANEbR/tcfWXJkXZ70GFT58/0M5cOApeebgQfnw409kdq4sNXTZQYKU5Y8ECfvhQw760Pd4750nhF1htJmORo4ymbRkAVTQEvY2aQiqg+bn5vhw8Tq6YE1PTzM/O5/Ns3eKBZtaaZF8Ls2WD+DnmQysn/Y0BJ6hn0DIh8yJb+XgCj6d1KHX0T1pcSFN6JWD2wRRcBtP1iI8lMghQ7FaLpOabNywQW67ba/81m8+LFdftV3rQSOWzbp59fuMenyUiYetHMD5RDDQese4eU0Kwr+Cjn4EwMz0jLz2+mvy2M8eYykZ0lor9TrlMkh/2hbNeBuqdFwHKu/2erXiXY+ziJ1nBamIpFqSScNq55h6ikghJLXZ2RnKagC2LtUpmZyckMmJCYbEUUlDJSWbkybC3a2mpFvaSrkwNCyFoRHJ5kpKu9ItaaSVumSbKUm3XC9Z59jG5oJ3eLz9WPBu6opSQbcqcH7BLxBp1GoyPzfLSv/h4WEmbj38G/fLbXv3MFhkX4yYOu3cpN7gfJ1FrUTQ9nPACgI8uE0nJxkoncDlpKUjnx6RJ598Sp488KS8+957MjdXljpKsGii0tJiGVmoC1NvDnqQRFaIRCWFZqnj+KgY6ErF3JILBwoOFpxJpAdgokIlmZqaYGOeQiFPZ1J79bRkcnKSAG/W66yAY7VMJifpXE7SGdW/0UMllcpKJjckxdKYFErDksqiVKEu6RSmdZpURTtX6TVHby0E5kIyuDwAD1McAlC6VGIqLY06neoKMhTTKdm6eTOzE++//z5Ki7rghF1y9Zp8WtkPTBd/7MoBnDq2asgMuTirq7eYlrn5eSojP/vZo/Lyy6/IseMnpFwps6K97pZpa2ipD9hUEwN4/E13X4qTAK4BIWc0GbXLZzPMvLMeKqAjaDWBg+A8otgX/2AktdWSqalJmTh5kjnYoB1KMdKUDdO5rKRygG9KMs2MpFuQUzKSKxalNFJiBytSAWrzYcRQHb/2a28HeDvIVxLgvm6OVQolchgTXN4FGzbIN269Rb773d+W7du3c9zClYeFda7l3ddkvtXPick/XfyE8ZYnK5y1jqpY3tRhOfr5F3LgwJPy5JNPyzvvvue6tTpKg+UfJMYoTlvUrbeB6bbsdru1lorwfFigInAkAWDwbUhmADbUBCooBeXXQZWb04+nJiZlYnKSOrIrmZFsCpRDpIkJD0uOjalSWVKRTKuFRhWSyWelMFKSwnBJMmk02nRdaBPzZ5amonQfK3+82yeR9l/R7EQE3KD/Qz0aHxuT66+/Th5+5EG5Y+9eGR6GZq6N7ygDB4lBywCyHk6xYgBnaAN9OyxknkrTA0da6/79T8hzz70gR79AWmudPFvboQHciPiBs+NvukSb4sBAEP2YZKD3Y8VCMqWaLrgzAJ7NqrXFg5ud0cgprDboCq6RSj7nrTqB4OPwJ7BsYwkHheFmVYJxwI2gmigLb1Uy4PPptOQAcBwD0w3gF4ekNDQqxUIxcNi638tKAnwhgnRFss4ZYaFFrd6gglSen5V8PitXXL5ZHrj/XtaCbli/IYh8au2oFXr3gNAlHrKsAA8CLkEOCcK56qh8fvSoHDz4jDzxxAHuZzM5OSMN166BGzYxPVPD0mpJw4HE766nq+dwdr/zeFDEvcdZIobXUwQwOHUqo+0YynNzMjc3Sz5sr4F6MCWXYe4MgT89MyMz0+p4MZWXDlZDlYdmlfeUxXRpOn8inZJMBkpLmhYeMK1jUmeyUiyUZHxsDbvLWhdaEhTPmq88RYk3IpioHDFMTFcgoSE7NUiV+TmpVhDoqrGS/64776RmftW2bW5iuIYYxEW4KkSd0CXiOnh7XwBfGKxpL0iwsrEAnCmRSrkqv/zlL1ll89wvfuF6bGvfP1o0MwneyYOef16qX/tK3d2CR/lqLKzNDDnWTSUEVjUDvqx7XkIlmZ8v82+FQkGyQLYxOhdsqtZqbK0MgOOh5/J5ApG9BLmXZlPqzbo0WjXuH5h2xpqATaPmWaVHKCls8gmrni3I+Ng4FQpTnsL713tfeSez8xjbtbTvD6cOODMTaxUaBQSIzhkfk5tvvFG+9zu/Lbt27ZKhYpFpCxYttZ+aAgHLHj6tUBRdPNz7Anjcx5DCOxoRWHCCVuT4seNy6OAh2ff4PvnVr96WCfTYblpWnWt54ICW1JKkVxkwauk6DQ2ApeCBZc47bVvlTGQtQstWSpJnxDJobUxwadYiNnxFB9r5clmBCooBp5Mqg7ZvYPKVNKXZqlNZwd6a1IecZMr7SqclnUXIHysHIqQFGR0dk6GhIXf5Cx91P7p20pj0S+fiP9vtS8Tn2WRklyrL3JwUCwW5etuV8sgjD8s999wto6OjkkohF92Jv4GAENm8y919MiHtPAGWDHCcGhllvGmn5iPi9fY778q+x/bJ888/L4cPH5G5ctmrsvE6alvELi706V33cgLcrAZAqdp2VvOcpSnl+Xk6kwA+rTasq67JvEccB+s8PT1L5xgWPI3IJiw3VSM9lqCiuoISsapTkQD6GqO2PB/9aiW16UxW8sWi5PIFGRoallKppJOlw9dyAjxuAvR3fr+KSHPw8R8oWnl2jr4XVsFLLt4k995zjzz88INy0UUXaFFKExFqJ4s6w2i3fAos+IIwlV6kPdAUdiE7KQefOSj7n3xK3nzrLZk4OcHl3sK+9ugt1apX4PZ6XJK1stdJJ3I5KRaLBC2s9dzMFMPu4JYAN4I0uHBKna6tG6z71PQ0AQ4ens3mJAsLT9FbH02wqjlnjFy8UXXWO0VLDuuOczMQAqtdLEpxqCSl4REpFItt4A6X8RDt/QEwoV9LTHi///Mrp1Ybpw4Ubx9+THle5iCttpqy7rzz2cT/d37nN+Xaa6/lMWrJ1XiE5HnxtMR/Z58WPG6LDpXKYKl+/etfy+P7H2dl+ydHPpPZckUBwu0+UG1j719Y9Z10O8sNcLPGALjp141alXQEwFcKo1fFcLuoSjIJSjI3z/vBLsa0sma51Ww7qdHJDe6es5kUOTyoC3NW5ucFLS4AbgB7eGREhkolrgT4W1vSU5dOAnHj1i/lWLoFj5l4LmrvXHgpzyPEPy+1SlXGxobl5ht3yu/+7nfl5ptuYkqx+m0eGVkKL/FX/v50cAfQILGAAp6cPHGSO/4+tu8xeeONN+X4iZNSb6ak6faGpALowuC9PpDoccsNcJwfIMY35b2ZGe6WgNZmAK2uSshJ17130Djo5OSkVCs1l48CcIObg3EuLIjQQgelNdDT0XQHgY+5mRmZnJiU+fl5vgYqMjwyKqXSMDk8m4T20Jqhfwub5Ji3v97v+e158TkHKoP9VS2zJmvNS2UeY52V6669Wn77t35L7vrWXTI2Nhoaw9CLdUrL4tHenwV30UijjpBv33nnXYban376Gfnk8GGZm53j0t2AIwaA28HGwDtw7ZUAcK+TCfnOSJpKIU8EYfm8UhcAuOYCPFBKwLdzOXVImdnoytNCgIcUBfdDqpMvENxQacBFJ09OyOzsHCeWgntESkPD3mQhyYltIde29MYEgJYCyn4MStKz0ted5KtrICczVnAYi8rcjJRnpxlAu3zzZnnk4Yflgfvvl/Xr14UgZ9G4S53wN8BNWuojr/cF8CDcnkrL1NSUvPTSS/Loo/uY1nr8OHpsa98/OFvo2qp5JPbl2PcKA7zfh8yBRx+/Wk1qlbJUKvP8N9WTfJ71iQA/FBMAPuDH3s4MLl1EZV3HuxEBhQpSGhqSDIo3Zqfl5InjlE3zuTwtdml4mAEdbRunXF/XSDdWXXJrloOG+FZ3qQD361rDa3NAdyenMswKvrpUy3MyOz3DSOimiy4iwB+h83kxjQGjn25D3W75Q0l47wvgGHhw7Q8//IjRyEOHDsl772u3VjqbSuYY4WO6Z8zK0kkOTLIKSdar28Pq5TXCCrkV1QpzK9g4CB4+lZOU1CH7oQkOuHc2ywoda9xpt2kPGavAMBzGoSFybiRmTUxOsKMULPrw8IiUSqOcQKyGCaydc8bdBS9msnZ74P2cr59jOXZuENS/dFq9s942ZRXg2qYaWyXWq1VWQMH32XTRhUzWuuuub8uVV16pUWQD+NdlwQHwr776Sn78P34sTz19UL786iup1uoasUAHKWi7DM3rNmEtVrM7OUxDlB3H/+sEeJTjhv9WXRa0BBxZ8yuqlA9VsnMBHKgqCLcb0AOFVCOhw6VhAhlppcgunJpEM6KmFIeGCG7IgLlcIdItCtt6Ox/HAPI1WXC1S71z8LjjA4A7edS33UEygWufp5HqJnNwQNtOHjtGg3DllVvlphtvlPvuvUeuuuYq9WHIAr4uDi4ib7zxuvzd3/29vP32O8q1CVkFOHYkQ9ac2iHNv4gMmwI8WNNDvH+dAO80y9RdcHwR1eUVjchB8UDxrenl1LZh3TNpgjyNn5kMpUUU5IKClOfmmTY7OzNLS1QcQsbgCBWTTBqUxNqhGWfTh85oYLAVYH8GIWkM+7HKSeeKgpy5ObDQTKtwueyazefydhxO3cquJX0tmZuekamTJ2VsbEzWn3+erF93PpWV3/2978k555zj8jW+JoDD0qFr649+9CP2JKnXm5KCw+V2SWiyOkX7jICFUw8NnMyQW6ol789irCRFsYdpDrH+W6OcrC4vlwl0WnM4j1RZtMIFlhlOJ6JzI6OjdJwAaiglUAxwLPr/gW/nnLaOnBubSL6P4raYDbaV7QeQcVZ1Kbx6cQDXrghmc/mENRtNL4UBIPs9JfPzczI1MSHFfIGV+9iVAtVO551/rvzH//D7sve220OakkS2O7zekYP7wRt7L4ITP/6fP5b//S//IscgBQLgqFpBiJmZgOqwUbZn3CMqeXWOTfUyoMv9EGPHJGjcYyK4BitQ5DA3j/I0WPMGHSHmrPD3jIyPj1N5wUNDcAuTARzbwJ2H1tu23PqV6L7nbZ5q9+BMv07mSk8WKym0ghTC2PqluHx2rk5OTYPjztI+jt0aSrQ5OPH5rBSLefn2XXfKH33/j+iML+WrJyfTcjbmZmfk7//+77inJNqlaZPLFPMoEGpmc3kUqFpwx4W2OZETtN1eAL7UY5b6foAZ3BwPB84o6yhdspQqLg2G+fETdAXlW5ACIS2GxRu907J+QdnNACznueI5eLgqa0mhfll0EkYCwS5ELWEEUNoHyje+di2DW+xgy2Mgrebk5pt2yl/8+Z/LmvG1S8F3bwUP1kb3s08Py9/8zd/I66+/IeVKhdybYEbFCnOoNacDoG8gqYopqH4STudrXSr47MyLeZC90h+bqAzrox5zfi6oOcRryAPHF9gCGSkAACAASURBVEANcMOiQ1FR2tY/LVvMvXR6T9L4LnVF8LdM1JJCx0qcY2l0ZW5unqoSaB1WPRgC293ONtQdKublnru/I3/8wx9yDFfMyTSra+28Xn/tFfnb//a38sknh1k3CS7J6hu3rBvIoesqyFXYx+BZ08ZOBURJD6AXepJ0zGI/I+ToGpnEN5KmKuUyrREioQA97hHaN/i45rLAkdTcK61p6c/vWE0AjzddSKFVHg5NG4XKExNTkssppQuyJYNi7xat+No14/LHf/xDufs733Hqzgo5mQZwPDyEsh/92b/J//qnf5Kjn33OFFFYcI3ihRUa4FRIQFKQazKRglzD4h3iPB175/VjXVcK4NGHxwkb5D5rizM0JTIlxXJZgo44rpQ57jzd1t/VD3Cm6TBCAlqH4CBWeSgmQ0PFIAMVvgy5eVPbU1x22SXyX//6r+WKK65Y2VC9ARwOEyKV//b//q/8n3/9VwZ2oBSAplARwGU4/g0A40Ezy46J/GnqyqrxppjvrPXi7V+Lta79gGaxnxGX+KSWnFOqLZtywfXorIvFcdL1rHaA464pBTpwB854Af0aXQGyGx5ELiEvFgt5ueGG6+Wv/+qvZM2a8aC56mKJeE9OJrjlZ599Ji88/5z84z/+dxYtWBFurYZeHqYGasEwy5mQ34wCAHBQlxYK5wuAwN+CyKcXZEhyRJfKs5MAtZQVwKhLHAVbLl6cdP2LmRBJY7qYc6rUDXhrfj2CXQZuUjf6ZWbi1CFF2Z7lAT300EPy/e9/n0qV2obFN+rsCeDgmB9//LF88MF78g//8CNtT8aG6egnXZFKtaZWzAUo7NIZ7WObM/WSsYyzygXKi9u2z0Dly5IY1E5cfakgXG5KsBIA6XTOUwHwXsfb71zFCs10moXakAJDGbWgHYT9ckFENFNC5QQxhLHxMfnTP/0z2b17t7cyrgDAfWsKaezdd9+TL774XP75n/9Zjhw5wmUHxzBJqd5koYAVjrLlg8tJwc2AkwLklnqKpCysArhxf8cAnwqYcxoHyMVYlaQHlfT6YsC1mPd08zmWcr6Vei/PS1kYhRtaG2C0JLTcY1SWSGVdVb31Fwe40XsGbwVONm++TP7iL/9SNm26xJOWV8DJ9C0qwIzCYfDwxx9/XJ577rlA64U1r7ExY03mUeAQmB/cjCoH8KBBS8DLmcwvaU4MJi85K59ktXt1NhcL/gHA+0sLiK4ytlMErBwMooHbHEqlJe4rKCRJSQG9Z9hEKUNp9ZprrpE/+ZM/kZHRMXdw5x7pvfDyniKZAPjrr78uJ06c4CarP/3pT3luzDgAFQoLvuBMgrqEMqgCXBtJorwryyoYVJDT+azVVH1wHVt9cHYD/GJBvFJWLG5yJH1W0oRazDkXOy5J15J0XjqTMN4IhLHqabJNLdEmQd4XF/g0wQ3LDXCjY22pOCTf/OY35bvf+y77xmiax9L2BOoZ4K+++qocO3aMzuZPfvITSj5WmQ4ZkQCv1SgJgrNztzOXWcYQvuuVgo6qqGHMIpsOaai1OicGJwBKxVixboWo8aJi0oB3mtlJoFvseaMASfqcqPXr9XqTzrtc1x9cT1va68KrVBFJJVM4lKi7RL0qDJalLigF1YxSihFsZprSjQPwM5+V4WGtdhoZGpbvfu97ctvtex2d1eS9JSQT9hbJhAV/5ZVXCHDQlH379sn7778fFOzaA4YlN92b3LxWD7o+MUecpUyaeQdLzvrDFGTEhlQJcqUyzJHu0FFusYpEkpXq9HoSqLqdN+m9/QJyKefr5zq5ejrw8gf/sdDYqOVWQQC0ZGJqkqH2NWOal6O57vpegBp7cwL83DjAlfKhJyM6ieHIdeevkx/8px+wryG+oK+0FSJ3sgRd/t6TigKAw4IjFxw05eWXX2Y1Dz4cYIX8B/rBsq9Uym0O1dIWZi7H2fh4w0X2MDMBcCb9ozSs0WKCEqw3Q/7OegS5DJHwr39PSQ++F4sZd45eztsvSKPPop8Jm3Q9/b7e/Z69fUaDjr7tVw/VA1MB+TfoeQNZD9o1cruDsjuabW2Jh7wO1KcWchkWYINzI+VYw70p2bp1m/zwh/9Zzj///KAFR9I9JWG+Z4C/9tprAcA/+ugjOXDgALk3dE1QFPBxSzICsAFWfOF37fKkfEp1crUHADloCavT2YLYqTI1Lew1lcV3eOO08l4HoV8w9nLefs/Z68RczIRLut7o60mfEc0vsePDTEFh+B2cG0BdM76GnavQ15HtMLy0Y6gl7PmI1TsjTI0FTcGmFkjAwrPes3uv/MEf/IF2NcBBPSTpLRvA4VwaRfnyyy/l4MGDlAsB8GhSFW7OrDmLA7BtNHOpsTmrAp3V6K5xJcCNhjcAO74wOSy3gwW+XSpbeqEep5sFT7qfxdKlpawGSdcUgNtWVobfkVsyQXCOjY9LCcXVbqPYEOBNUhzkn7DREsr5SkUpMMNSnwzwg7yUhx58RO697962yG/SdS0LwMGvIBMawEFT0CUW/b3xmllxcrdWi9ZXrTYKBrCXJX42WN5mASGqKyHyuDmTdZnC+3Wvxipvlhp6lzKuXgehX2vby3n7PWevEzLJusY92F7f0+txcYbBrDKyKRHEwbkscUodSl2imaGkFcZSYJ8ZBPfSLOcbKqCpqObu2BfkxD/8wx/Ijp07OjQZTYJy/Os9URSA+J133qGDiW8AHGoKuPjhw4cJcDiVACi+AFADOt6LrDvIgkihheOpvNxxPLdEIRyLAWC4tqDLXB2RUhT/OoXFms33+nB75buLtZhJYI0FkiswTnpc/YKwn3vo99yhcVGja7QEgF6zZk2b2GDbnGgWYUvVEoA7nWI5Hyw1wI3XrC8NjOG6devkz/7LX8imTZs4NGYsezEy3cayJ4BD9vvwww8JbrPi+P2DDz6gJbcmNr7HCxAbL4clBritFTCsOvNSnFX29lUgjcEEyRcKfD8sP+gNzof8FuySAOXFE9uDAel6o30W8CaBdymv9/LQ+gGhf6wBox/A93KsqSEAt0nEZrm1hM/WY2umjNI+7F2kCgkqm9hzPaMdzkxEAA6Ah2/s3iM/+KMfsOyvl/FJMhDB6tOts5U5dHAUwbcBbh/gsOSgLgA/QGxOoQ2Y5kO7SFQq5fKmsbVHito3tvnQxSzMlbbWAnBA0YOE1TDOWaXs6HJbog91ucGdBOBeHkI/nNi//n7ftxxj0W1CmVM5PztDh9IsN9piBLSEN+CkRNBU12sdsY7hoSHnq7miaibjqSOKrWwuu+wy+b3f+3255pprXbPTyC7WvaI55riuFtwADvpx9OjRgKIYyOFggKqgJ+Hnn38e9LrG5/jgNmtuCVqkKJATa7DkmlFuOzmwolzR5TISC7Tm+MJ1oLsUHFXUOFqLtSSwLYYnnyqALwXcSdec9Hr0s2l2nBLCAmGoJakUaUkU3JpBqLuq5ZkqDQlZC0CQAhvkGTkQWkBwwwUXyIMPPSS33Hwz22kYbnzVffGZKAl79PgFD1988QU7x8JqGw/H7wD7p59+KpAO8TpoBS7eHE0L55sjau2HrUIdtMUioBaWZdTTbfqKAYXCYhUyCO3Pl5WycL9Kf5XoMNNPJ4D3ey0rfXzcymGfqcUKwo0A/PC7r5bgWComXru5YrHAVRo/S0MoOVPrjpoARr+bLVpuKC/33HOP7Nmzh5Mmny8yV8kdHezns+wA93VnfBg4EsCMmzSAG9gBcMiGsOBwOKGN4/0mHxoAfSBiUMDrAWzcMAYIn8E2uvy3y4LH4PF2EdLNByBvtFLU1zFJyNfZIapzSmW/IAn42yJ4eyeq0e8q0+/xSdfcyxiEzqRFIJsyPzsrk1NTQcorLDKpqCfx0Xq7xDkG6TLCvBIAXKOYenW6LSLAXWZ/mFtvvZXg3rhxo4yOjrhmSFolpsfrG5cd4DZYBnQAEI4FZCGAHKAGPTGqgp+IcgLk+IYGDoAb6ExdwXnNupujic+waKdW/ricBUdTGBRyKZkIFOSLBVp0WHtsO8gWxAj/5jVTMdjFy0OatUaLM/C9PPh+3xcF22LAupzX1QtHN19JYxou/O6CONC2165dS7rBIgS3GRhTml24HqF3OJB4b6GYpxwIS42Au+JAnU/sBI3nuWPHDrnlllvIv88991xu14J4iJsGbdD+WgAO0CIkC5DDigPgJhuaFQfIDeywzuZ0YlarCqKOBQBvMiL+jX1wQEvYZ6TeVA3dzV163GlNB8BDYFAIOy+QnmTZmEeTu1r8Ww7bZzvHlhTL/nPWWJ3a9qrvDsymqzefBFqf7y4GrAv4cA9tlbs5ijqc7TsxBDtRuPHiuJEfuCDO5BStMdQSRB7pULrBMr0b/9bopFp1bJw1VBrSoF5TBQVbpdGAdHJiSq7YulV279ktl1++RS688EJOHuSuUF52BMXs9lLAzVvupT+4OQQAEvMOJib47dMUgBtUxUCP10AjAGpQCHzpdiDtnfwV9C1WBVn00qKfAGh7aD7FndnQuhiTBM6n9SNBmiYStvAZhbzukMD3Blti61Bpt0Qrsuuvuc5igOoDvRN96WWF6Pez4622xh4UyG5P0EgADSBFEAfPF4qV5ZZgXEMeTZGbNZQAMEPrrRYb9qBRT1w6BXADwwgw77pxl2zbvp3We8OGDUEXgqUmVsWOYy8AtxwRcF6A3KgKQGwgB8DhiFpClv2dXrXbecyEfRsA/FT+jN3W0gwIwfKb4wKgG32x1Fw2+ESNHrfhQz/AIukQgIuqInVeNZEL2wH6zBznDaHdyW53Bn0nkC0FfL2AO0p5kiZKZ0qiANeurdo30OfdAC3KzKiWIIizdg31a3TU1Wem1l0VEzQ9Qh2lRimLuTzTXjF18Iw41i5BDnESrOx41ldffbVcsfUKuXzLFgZ1kFiFah8zfp2fyuJe6cmCG3emTOeaxUdBbhYcNwKgm0MKp9OcScsrMXqC8+rfEMXUfn+WnAVgGz/XYuXwCxvHciWlHJnV/eKRy5LJUEaEh45pgCaY+Wy7AxpuW7g8ueb9gXvhnvPdwNsJyIlUxCvkbl9BHDJhwb19lfR8LTqUMEwALCwt+ilq9FhL0gzY+JlhQE5bgSDBCk6lttIIJw1+N3Dj94svvpitIC6/Yots3rxZLrjggoCerIT17omi+NbWok4AofFxOJ8YFItygqbgG8sR/g6g49tC+X44HxegVt3tluCWT1AVTCSz3lRZGvXAOlgfFrMSmCDWsB6WmwEE7AeD9IFMjq9Zk/n2Bjzhw+jHksbRjv6Arp/Wz3viOHk3S96rY2n9AklLTp7kqgjJjk6fA3cgJrktueFo5uDQp4XcGemxzrgrR3fEGas9DB/KGTdcsEEuvniTXH75ZlpvgB3OJZok2Qq/OBvd/V2JFtwHOH43kOPi4XjCQgPAALM5mLgpXytnj+ypKQLObsZPtLH+KchFIUdn1qFWBiEYRO2cO5Uhh0HZn279rRqsTRQUSxhlwd/wfnzjnAgM0RfgFuFhm2RbRpOW/egw9gKgTtY5yUFNOvdSX7frMnUD4EarZ5wXlhvgNs6tE9Ewq7wbBQsQRmCsxkZHVd6NSKowgjB0MFQ4J5zJSy+9lJb7kksuIfdGgpU5l0ljsljw9wVwXaoU5MbHfU7uqypm0WHJ8Q2AmyVn2qRLg8WNGcAxRuqpa6EyVlH01TAFhZ/NTllwPpVPQzNVWUtNB/uxFEwz16xEXCPOgbA/ZEY4qXFyYhJd6IUaJE2UXqx2r5+TdFw3q8/XWihWmJGpSU15hVpi4Da+7W+Ai3HWnaDTUszDoVTZELtYcM8i94UxB7hBTwBu8GzwbQAbjiWoCXp/22f5xm6xQO70vkSAR99oyoaBHDPVOhcBwPC+zdG03BWTFc3SmyX320aYA2rOJD19943j8Tn2wLCdCDm6V0jlt9pntVAuR2sOpQXN69H0kfkyOeS4YJNVLWo1w5MElk6UohfAto2hSXExTyTpGpJe72VycUydkoQayskJpSUBuF0rDy8awdOqQ+ksdzYrI8MjksnoRq4MyTDHP8UxxnOHjwaqgyxBBHIAboAclvy8884LmpPaM45TXpYD7H0D3D7Uoo+4IQM5bgqWGtbbKIsFg0xxwQQA0PEe60ZrQI+G3e3mAXrj5bTmaPvVbJGXsxTOgkHWj9pRENs0SnsFZmjJwc1BUyAlhhFQS/bSKZPEd5P4c8fXlwDuuHN2A3wcYEj/nIKC7QwnHLiNc3MlDe4/NB9YU1FqBmOABj0I4sCS+5uSgbzgGcG4gbaCW8NyA9AANzg3LDfAjdcQNFIapF+nHcCNqkQdT9wcwGyRTstXsRC/ARw/ATgWILNnSqiRa4aak7I83Rx/w7JnejkeAUP8jp4YX7RdlPlvZCUWNJeFhRRofTwPB7ROlaVYxDKLz7Z2YjHFtTEh+14mQTfK06/l74d3d/pcK+bWWMZJjjEcPZPpgH3zSdTSa/afPhtw7qyMj4y6SQKaqJ2DYcEbjZZ8dewYjRe4NSw3AG3UZP369W3gjlZqnXYAxyDCits3gGbN4WHF8W1KSjTF1kCOwQDIjZMbFzNLjs8w+Uitj8qDlpXIme9qPIO6T6JaPSNnjzXHHNt2g7IUC9RpdZMp3ZJkaKjECaAPa3EA70YP+gVzL3SoF7oSnRS4u7lZjURjjM2hJNicMxkAHLQEdZSsjcVeRGnSErR3aLUaXpeqljQbLZmcnpEvvzxG62y0BOC+6KKLSFFMMWHPdM//Wg4a0u0ci6YotqzYT5+Tw0LAkvvRTnNA7SdeA6XBTyuYMMpgYDaKQg4YSFauP7fbbUGtNJZHBIXCfGQC3G0n7ViiRjmLQ7pXDhsP1bkpK1J2obIgOchfNv2usEE+S3TLaTehendavQkUS1litPLguOhrYSBbF5kgqymQ66wXIICrnPtEoJagqt3u1wBuYIE1R0s1KFoAOHoG8rnQcUGTH+353WygtfasTM3MsnMZKAhoCSgJwA0rDnBbnxSjpSsN7GAV6yWS2cvFGCfXhpxoDD/fFvE0imLyIX76lhyOKr4M5OZ0mjUz2uJbdHymBYbsOIDVpENmnXj55doyUaOcCE6gNA4KACbkfAUFG5q/DLDzc9x7Q5DoSLRZz6CTaqdRUlDa7jTBUYH0FoIyhGjnv0U/2xacqLXGlrJKHvRcuEdIgaAcsNwjI1pho+mrmsBgDj6oTA5WG6pJOkO1A8lsAY1wQSIoWpAYkUuETlQ4L6gILLdxbqgloCxGgzqtTr1gbDHHLMmC+x/oRx2tYNh0cgOyn0tutMWUF/y0FnAamNFqoDig+yDHNQDkqN/kauJJmQE1D3Yltn3MtMFQsTBEQJPbI89mDtuQN6m+DBVLmp0Y2TgqSAIKfISkYdeNT6NfvXD4fmmIAVAVQCv6bcmMyx9Cxt85BDdSU902hrw0XeOY+eca8tCxhOXGznGW1+P5Ijg/Jo1ljiK3e936dQQ2AA6dO+pQrlS0stsTWDaAE1wuOQp8PGrJjY6YLh5VVwzolk9uFfZGU3yw+3zcLIJJib6FqDcbVFvQe0MfPgCr+wdhJkAqBPcGL8SkqtZrBEOlXGGvFhTJYsNWTWh29tBK8ILp1Hl4FwA0xtr3AuJgufUA1onX69+d89cSmXVUEX9fu3YNncSsA3cgGJqzyNwgrXnNptMyNuJ6l7jnahbeBzfGDrwblTkXb2qnJaaW9NL6I8lMLPb1ZQG473l3suRcIl3EEz+jgSAL61veuQZm2it2fKtuQPYngOU+WGou/g2QYz8h/bItVDSJ1iKa4I4srSoW+bcZlxoMK4YyKuxQnMlpI3/l4nB2w53EkpbdXkHc73F2fGi5NRckneadyczUtJdbskZGRkYZhbR8br6fdEOLEhh+d6qJNubJst2armLq8OO5wGrjG0YB3Bq05OJNm2TTJZv4Ozi3H6U8FZY7MArLxcHj6IoVNRgnh3W2iKblr5iMaDq5hfUttA+nxCyAz8Pt4drffHCYZs6/ocFnU3PMdYfaIKNZG4Ii5dPlwyCXWQsq8gxYYNVBLxdo5kg80jQDb2vpmGTlfkHqj1uv742bUEHAyp0Qlhtji7+vPWetq5jRJkq2HjEzkNuMaLECCoXxOqprIKFSBnRBIQU3cvfnGf2EQTA58JJLLlWHcqNGKGG5TS1JmvyLtcy9vm9ZLHjch5klhzUFWEAhjJObjOjnk9vvFta3Y0xGjFNYzDL4IDf6Ak7OdhOu/wZ+ooof+eTG1Uk73A5x2qjGyYnFovbvaIlMz8wwCgpYAOTcittZOmPWSwFmJwB0oiCdwW0lIthpGeA+rlmBBPeoGomQ62jaK6rbkTaBHu3oXSIio3Q+NfdbveNwa3OrB8DrsNKQAy2IY5bbdpizuEa3++gVpEs5blkA3kmk98P62m1WQQ66EgV51JJbVBTAx3sAKqMsPrDjgkK0yEjEarWkXIUDqtVAeGa6/aEWwLa4u5fJ5toAkim4TNoqUB/Hg0KTf7QFhjWHwsL96IvFYOnuDlLfwWw3+d15dHdub2OukclQHoVkN3HyBG/qHIB7ZJQhdn4W95IPr4dtjKFzuyaayP1GjgnPzYpj1/baJa7huWE8QEsg/8GhxDd0bigosOgWUDPqaHexUoGcJPAvC8C7fYjveJo1NwnR5+VGWeynLyHid9syBZbctNRQ1tIEIBvU4Hf3N+jd83NlPmC8huvQsjit7Wnb9c3tM4TjVBvXggpseAtrDt0cr6FypRgk6seNgEVirUtTeEyvFr+X40L9GsUKs/RtwKIU3Eo19BjL1dbIGO4B4XYoKwA6qt8hnVpnKo6JK/rGNokwSBh7KCP4NikQlhshedv41k+3OFWgbqN9K8HBo3yclMAVF7MRZ6VCLodvs+QAsV/raWoLODmsOYCPY/EFS+5Hw6Lg9qVFtoRzoMbnsVDWOU2oGYSWqzqw26bAAcH2G4IDioQthPSRjYhrn5yckkqtyoCRPVgDYxSUCizaeDcs7cGaXq2471DqpbodpF3pGfwbjBk+5txzDdygJWHKg1l6/CWgJWn0C0RjnjzHQYO5uq8pGLjlGQG4ADZoiUmBALfPuY2WGLDPCoBHwW65K5akhQdjOeUAsAHdAG7tKnwZEU6k5a9YopY9dOPgoUOKNM6QGli7CUZG00g3QOswVAy1b2irK08IDljzoVKJFh15F9MzszI9O8N3gXfGlV2FoDSAh+Duh2P7FMgHjakgKDMjuEXknHPPkTG0YPB6rIcFC7rTAsLtCGoByAjiIO2VaonT621SVmo1rgoYK1hpABrOpEUokaRlakm7UelezJFEK5bz9RWnKFGAG2Xh/jxe/gpAHlfr6VtyU2D8bETNFFQrbSC3fxPkThr0rTwmWbmsZW3oQw3LpYqPtpEzQDBpy0LzXMozUsRSXhpm0/75itanYrKCCgyPDLvWClrDaNfTbsHjH34vdCSO689MT8lJqiUaoRwdVbVHO7s6x9PiANC5XX9AXN/wMJphFoO+gi1UwTtaB0MwMztPQwLLTSnQcW5YcWv1gIntp1HYan2qnUvD3dcKcN/hMB5sBQmWqGUlbqaVm7piNZ4mI1qiFgbSz0Y0Cw4LBVUkldKUTDhNytHDbTfQVwXV/DohkFcBbg4n1FXeUxKEdm6uqGYkYVIVS8PsnYhjp2emZWZ6mp8DpQVhcNAZbTBpQXonzi0q2OM+3yYNU1WFK9/J48cCcI+Nj2r4nTkjbtVyrYxxRwQ3x0ToQEMparV0fySuDO4BUQyYx24dGVISgBtqCRxLcyijaknU6p4O9ITPfaU5eKflxji5RT0BdNVYQ4XFQG1ZiQZ2WE2z9sbLo+F9WBVUg6t64PJBUNxsFeXsfeiKlJEHA8mMmXJCOZFZkjozNLmIDYm00ohuaTqtSktpmHQAFm9qeorbm2MCIKgCEOE1BZDVfsWI56Ey7RVg6MhZsa8JJZw0qZTMTM/IiZOqc2NnBVCFHKOQjpB5gMWVs44SVTetJoENy8uWa67tgIkr6DMDJQbjtG7degIayVNwKgF0zWMZaSs1O13AHIe1UwZwsxrWGsKCMwZykwmtqNkcUL+Y2cL/mAi2jYpJiX61kC2XUb0cf9e+LLojhTYr0iJoXBc2x1L/0PUyb/ktEXRVwOeVhpSbw9Ij1I/uTUghBcBHRhUM+Czo6ubgtlE3AzgtLz5O+8HoR5sEqAEZfM04zs0gDmnJOJOhQLD5frcxKymSK3JgdTzAjX6BJd1Dx+iXART3bPlAADPADVoCgCO3BA4lwO1LgZ0M2Ony91MOcAyEn1NulMWCQmapzdn0e7GYRm5puXgvQOzr5cbHjbr4akc0BRd9VWCJAWjdzlB1c+auODXEen5oNTow03S6eVEdzVyOASZMOgSIzJrjNSo/yN5jRDUKgTDKaj38guikk/XwDtCh46AlCOKsWSPj42vYm8QyFqmaBOF3reBBXgm+ioUCe5eYcdEJpPKh+UN4FkZFLJ/bt9zWBNVXdU4Xvn3aWXC7IHM848rgrD2F6eJWLWSW3PLKTYGBBcKAR/XyqJRI6+Y5pzYB8KAxuWDNIBGClqCjLbIM/cohP1dcK/011Rd5K7DY4Aqq80+xMwBoweioVpFjhVDqpLQn/HLBGL/owrW0A3Bxb8dPHOM71sByO2uqARw9S9CbRFqqc3vghkMZrdoxqmiWG5Y6ms9thRE2pna9pzOwg2s8VRzctyK+JTEZEUAzvdx4uVlzXzM3oJuebrq59UDUihTNe1YnU3NP/J/2d/uJh47PBp9Op1Foi7YVsOT6rUu7DqEV24aqibaqQ38+6OegPQA5eW0qLaNjo+Tn1vBIdzLznFiflpje3Wop5z5xnEhm1BD9RNxGTpo6xhENro2hd65E2i8QdZT0H9xODHa9Rs8w7gC3adyQAk3nhpQYtdynCwVJuo6vnaJ0c0h8S46Bt05a4OWwML4Df4KeZAAADXpJREFUGqUsZtntGLxuenk0K9EP79MZddVCQfDEoRdFzajfRENQWHOgCNYcIA9R7jZeco6kBcIxsRAcsnbDOA8a62DSFApDDHeDtrAftqM/ylycTBm0SEu5hqcaoSS4XYTSIrnhQ9Z+gywxQ74M01/h8JZciN5NA9d9yjIDMdamcYOW4NuXAn3LvRqstg/6rx3gSTPOtyzWhNMsud/h1uREs+bRbESz9niP8XK/XCqUE8PCCqMttqKwVzkbEFWkUlZ+j+ZEKI3T1nImKTqFxFliox1GlazmE+9BTsvU5BSPHB4ZIW2xelCX3KguJ/NDUuTcqnMLObf20Q7D77oSatafZkbCcUZrNmF0EtuHUALFxk+24oiQglm/GFhu49ugJ3AuEcSBQ+mrUz64Qyc4ThVKespf3+unHcCNuvhAN0tuYWOA1qiI5Zj7ejl+NynR8sutCagf4o/SFd+yB7QFdAYpt6jfnJnT/uZQLAASNu137dqd5q1EwfFrNChiaoFac63gR/uKeZmYmGSpF3oqot5RW6VpUhS/oZbMIrfkGM+IShzQEt1SUT/FkST93VluqCUAPJKooMcHnNt0QLY1VtUIIDcJEJQEv1tWoJapad7ParPap50Fj6MtBnACyW0ma1U7sDwW4jfn0oBuioo5pZaDjuOsF4tFP+N4eJwzanIirmW+PM/yNhxHagPdnNdnWyP6GR9KN6y1GXepcKm4uL+pKe0jg/cPj4zSmiMXHZ+HPXEwURXca2TcvRb6LpYeq4+TyVNZ5B60GIpHlNL2tFR6rt2nAG72Y3e0BJ2mDNyw5HEO5QDgy7DidAI59WOX4ur3YLHeiKaX+5p4tMmQWXOAHhwdYLClN04bjzqj9m+jLrSA7M9So0QHFGuxc6hfa52MUg1GM13I36ctkBTVCZ3U68pkqJ3D7mMSMTV1zTjLzLDfpA9uGnH6py4zEM3j0ao6h65TJU4slOsF8qHj+TgvsithqS+//PJA6wbn9nVuf1yW4fGeslOclhQlOhpmzfEzmqxlvDyasOU36cfvsJQAkWUlqgyo1UJ+imec2hJw8kCBUR8TujvOCRBDMUFwB4lb5ixb6woDuGESIAe4UdwMWZErg4vi4pzgFbD04MCsC0UPbq/ftgovasF1k1XtMgV6AukwjYYmbvuQ8DOFe+NUqwputDG2xCkDd1QtWS08u9vsWRUAtxuI6uU+ZTG93C+LM7pi9Z5+eN8AD3D4ElgcwH0Z0Qp62fIZvZ+45M9LpVohvciksXmt2+jWNktxffu8WgPXpkFbWADomGjBxAD9cUlR0LG58a35sWrHCWClJVBLdB+cYfQLJNiRGai0hJOs2ZJqtcLCjfUbLpAtrvm8SYFGS3qRAk/nsHwc0FcVwG2JtuBEHGWxpkO+yuI7ogC2TQJMAKviN2seBbjveLL1mZMQoX/7wDelh04lI4upAOjszRLkrJpNDfNTcDzAxQkCwLpqGvJ8KiNQejRty4I61lINW9IB5IHk6KKYLnOGU4wpwpUq2zps27Y96DZl4Xe81wf3agPxGWPBo5bcpyxmza3i289l8R1Qoy7RhC0/zO83BbXPNIfUHDrTzI2+gOZgws1bTosLMFE3x7clWzlZj4o30gGcaoId5IKsSOTDuJ6NSJDSiGsY3ddSM9eIR4Q6N7RvWyF8gFrePdJbr7rqKvboRijeD+L4zZbMiKxmx9IH/Kqz4D7I7WHEqSxmya0szgomDODGy31Kg99NTrSNs/yCitB6tzck8kGOY4ybA2h6npTUGk22sGBFkb8LHMGLaCsA7iKuBHiWjXdoxam/p9SaozA6k3V75aACHrufhVuH+LzZejjCedy2bRubz5sUaB1l/e0ecV1nAu8+IwAex8uZAej2EbJWFQZ0P8xvYDe93LRy66eI92p/cW3h5lMRP9rph/zDUL3Kh/i3leWhiBnbHzLXxkVCzcrCigPcPMZSCpwESWAT4BbAyUgBaoqTwEvDJU6CttwBNzCWPAUgY+MnyIF+ViBoSdRynzKpYwU/eNVa8DilJaqyWGYiQG5OaDRAZHq5gdxyWjAhfGseB2yjK76ebteltEJ7ZqN4AJvcapAmzd8Z7nfZfODYoCTMX3cWmykE4OPctQIZkllKhVBL0pJmGq42oA+3AzQLbHk8ADdoicmBflag34ZjBfF1yk99xgA8zgH1C5ytp4eviVsJnF/BH3VCba9Py4E2UPpauQ90n6MbpYHBhcrCLrpuW3Km4kI7d5mzFjgi2NMAOyKokAG1V0sOtAQZgtk0q4ZYSEGxvX0vUd9yX3vttQQ31BKUnZnO7YP7THIozwgVJckkGFXQfuGa52yOlr9xlunmfoAoas3tNRyL8wEYUd08ar3bJUW35xAz+zQjERFKbqUCjs0tyTV/m8F5qjSgJNgUQFcA7iFKEKMpaF5zUTwH03eCDdyo7gG4t27dSlpiOrdPS84UJzIJD2eMBY9aIl8zN27OFFjX2hlqi1lzU1zMATXLbn83zg4LzB7j6C/u+LJRF6MkUWvuA95ABT8BnWx10hSkkMfGWNqumbTE6xVUq1Yp9SHoM75mjKmvnMR+PyGXzoD7A4ivu+46UhPbD8dvdH+mRCiTgB1M/FOZD97rRfZyXLd8FitwtvrPaHaiX9Hv6+c+0H21xd/z0/LNo45onOKC2AuYN2Q+U1t0c6wawY1z8T68YgztAahlYrZ62L3aJMZP3BOOveGGGwJww3LDmlvilO9H+GN6JtOUM8aCd5sEcRFQv5rfj4JGrbbfDNQPEFlOiw+80GlsV17gJGoCYIrptpr/rZFINthBUyTwcVpm/TtWCM2X0SgmnUyX3ac0TDfLQg4MViVUCoGWQDGxfG7LOfdTXuOcc7vuXgzJajvmrAC4PRRTWfyWFXHW3LfoppebZfcnACw8Jgosbyd+rhxdK2tcOQPpiO7ubCklWqVvll2tv1b6AOAaANLejIGV5yRpslIIkwy05Prrr6dDCcsNBcXqQC3XZrWBczmu94wHuL/8mgNqoX5QFpPUjJ+bpGgg76S0WOWQZShaiZyfpRjq5Na2AvQEYXfrU+5vsqVtmUlPkAbg8tBRVW/WXCmKVhDh83SXuhzBvWPHDoIbHahsz8uoWnImW+pOk+GMB3jcjRvQzZJbly2/ot8CRCYb+mqLaeW+dm6NiNrBqNVCodKiNZxRRy8M+qiKYjsvAOSw3DinrRIaRFJw429XX32t7Ny5Uy65ZBOlQKMlvtqzHJZwtZ7jrAS4T1kM5NFOW6ab+0D36YlPWfB3P10Xq4LPzcNwv6MrXnTUl/miiotNDGsdbaBFwQImxVVXbZdbb721jXPb9thnm1oysOAdRsC35n7bCrPmvnbul8H5fRItOuo3EsWx+IKyYbKiSYj2M5qw5SsvBm5zOK2jLq4L14zckltuuYUheNAS49xGS/yJ40/os0X/PuNkwn6W0DjNnCKHK6iIFlX4taA+N/dB7of4TZUByG0PUNsDKJq/4kt30SBR1ILjGnFtyOfes2cPMwMRfrfEKbPwnbj2mSwHDix4jzPAHFDfmtuOcXEJXH4RhTUhMktvFh0/MUkAQADd77xlK0hcQAh/s7YWADb+DcsNcMNyQy1BEMfUEps8ZyOQBwDvA+BmzQ3kfpaiLyv6ALbiZ7PqVjFk/VxMQ8c5betCf3u9OOttWYmYYHAot2/fLrfddhstOBxK33L7K8EA4OHDPqudzCTMW4DIKIsf8rd2z9ZD0aclUc3cQG7H2HYstj2KhfkN5DbBLPIKq3/NNdfI3r175corrwy2xrYaSv99Sfd0tr0+AHgPTzwaILINtXzt3G9K5PNxi4Sa0mLH2S7BALEFiQB03w+AhUf1DSKUkAJRsADOjfC7bjmuO0IPvjqPwADgPaAjGiDy+yea2mKOqB/293uy+O0tTJnBKmB90dnVVoRUBJwaqa0I3ICO4NsSp6BzG7gHljv54Q0AnjxGwRFRSdGAHtd5y2//7MuLAD1eA7gBdLwXvBxfsMagLeDWkP5gvfFt6a4+uAeWu7cHNwB4b+O0AOT4A4AZdUSjKbkGaEsBMGoCcMN6g6LgC/QElINpsePjtOBwJG1bbH/LEOPsA2cy+eENAJ48RrFHRGmLgd235iYrWm0mLDf+5oPbipAtzxyOIwAOng1Q498WLIo2D/UlxkXexhn/tgHAl/iI44Bu6oe1srCKIlh3q3THMUZNLFqpuytry2XwcFNZolVES7zks+rtA4Avw+M2kJu8Z3ktJitaMpepL/i79Vv0o5WgKPZtjYjMap9tIfZleCw8xQDgyzWS3nn8Shvr2eJzdQN3WPSgEUtr/GMc2yKTduoByPt/WAOA9z9mPb3Dpy5++N/A7Z/Et+JxEc2ePnBwUOwIDAC+TMCIc/j8vxnIfTrDJTTodRj2PfT/vkyXd9aeZgDwZXr0vSoaPsAN3NH3dsp2HFCU/h/WAOD9j9ngHatoBAYAX0UPa3Cp/Y/AAOD9j9ngHatoBAYAX0UPa3Cp/Y/AAOD9j9ngHatoBAYAX0UPa3Cp/Y/AAOD9j9ngHatoBAYAX0UPa3Cp/Y/AAOD9j9ngHatoBAYAX0UPa3Cp/Y/A/weEEZzi0ZeyoAAAAABJRU5ErkJggg==" id="41" name="Google Shape;41;p2"/>
          <p:cNvSpPr/>
          <p:nvPr/>
        </p:nvSpPr>
        <p:spPr>
          <a:xfrm>
            <a:off x="304800" y="30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4" y="1131591"/>
            <a:ext cx="5262357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 txBox="1"/>
          <p:nvPr/>
        </p:nvSpPr>
        <p:spPr>
          <a:xfrm>
            <a:off x="5283664" y="771550"/>
            <a:ext cx="3844312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 прослеживаемости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536575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Определение точного местонахождения объектов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536575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Отслеживание времени нахождения изделий в производственном цикле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536575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Оптимизация загрузки  производства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536575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Снижение складских  запасов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536575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Улучшение  логистики  на производстве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539552" y="51470"/>
            <a:ext cx="8136904" cy="48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ru-RU" sz="2880"/>
              <a:t>Постановка проблемы</a:t>
            </a:r>
            <a:endParaRPr/>
          </a:p>
        </p:txBody>
      </p:sp>
      <p:pic>
        <p:nvPicPr>
          <p:cNvPr descr="Изображение выглядит как текст, карта&#10;&#10;Автоматически созданное описание" id="50" name="Google Shape;50;p3"/>
          <p:cNvPicPr preferRelativeResize="0"/>
          <p:nvPr/>
        </p:nvPicPr>
        <p:blipFill rotWithShape="1">
          <a:blip r:embed="rId3">
            <a:alphaModFix/>
          </a:blip>
          <a:srcRect b="3542" l="0" r="37730" t="4135"/>
          <a:stretch/>
        </p:blipFill>
        <p:spPr>
          <a:xfrm>
            <a:off x="323528" y="733563"/>
            <a:ext cx="474853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iVBORw0KGgoAAAANSUhEUgAAALgAAACgCAYAAAC/tqYxAAAgAElEQVR4Xu19WZAc13Xlrb26egO4ACBIgiQIggB3ANwEgKQoSlzNxYtke8aWNTEKh8Me2z/2/Dli/GN/W+H5G03E2OGJ8Z9iYiyRIAguAEVxXy1R3EmABBcsvXftNXHOfTfzVXZWZVUvBBqoZjS70ZWVlfnyvPvOPXd5qVar1ZLB17KNQLfBTMV9Ct6Qwv/8d+LI2KOX7TrPlhOlBgA/XR61D/IBwJfrqQwAvlwjueTzDAC+5CGMOcEA4CsxqjynUQ5ykAHlWLFx7n7iAcCXY+A7Em/3Aul0Z04d9/YBA1+OBwP3ZuBkLn0kk9z0BLQOAL70R9DpDAOAL3ZsWyK0Da2WpFIpJSQOyPi3sZR28Oq/gtcj2ol/KQMLvtgH0/6+AcCXMo5OYQXQybRTqQC8gcvosxRfCrRJMGDnS3kCie8dADxxiDoc0GrSeguBqt+NZlPmyhWZmy9LKp2WUmlICvmcZNKhRQ/Ohj+5tw+s9WIfQvL7BgBPHqPYI1rNpkizQYCn0hk5cWJCXnjxJTn47M/lgw8/Itg3bLxQbti5U3btvEEu3XShjJaGCOpGSyQtSm0wPxTgZvMN7gPYL/LRtL1tAPBFjmIL4BaRZrMp77/3vjxx4El54cWX5fOvjkm11pBWKiOtVEqyubxs2LBerrt6u9x6y41yzVXbZHxsVFpN5S7pdKod4Mp1BsRlkc8l+rYBwBMHEo6kZ029X08ePy4vvPCCHHjqaXn71+/KzHxZmrTNaWml3Df4ebMhuUxa1q4dl61XbJFv3PoNWvX1550juYydcBDoSXwUizhgAHBv0CiKkDKYOmIyB/5N/YPWtV5rkIYcePJJee755+Xol19Ktd6k1VaAB7xDyQeUFknR2qdTKRkdKcmWzZtl7+5bZdfO6+XCC9bJUD6vV+IcVpFm5HHiDFHLrs6tWvz2rwHB0fEYANwHeIDnJkFOQMGZ5EilCfCTJyfllZdeodV+6+1fyfTcHDk1LbakBe/UY91EcedMpzOkJc1mw02gpgwPFeWySzbJzTftlN233sLfi/kc3xGEJ3AJcEaJYz2vTgTvwgdo7mjbBwBvs+BO06b819IkPwce+JRHjnwqj+9/Qg4d+jmtdrlWI6DVimY4JWi9qZpgehgKfQS61QGvNZukL8ViTi6+8EK55eab5ba9u2XzZZdSfaHQQnAv1M8HAO+I6bYXBgBvs+AAH22w4ocAT8v09Iy8+NLLsn//Afnlr34t0zOztNrNFChCWi0rLTinhZsU/E1XAQSCSD10AjE45OZOq9WgVYcqk8tmZeMFF8jNN+4i0Ldv3UKp0a7FmIgCvlP4dOCg+ggfALzNgoOOOL6dUs788ceH5ZlnDsnBZ5+Tw58elUq1Jg0cBokvo7SFcLO0eofCiM1W+p52FMMdG7qXCthmvSnNRkOKhbxcfOFG2bVrh+zds1u2X3mFlIp5nW+On5hVJ79fwMEHUqM91gHA2wAOfhxa7VdeeU0ef+KAvPnvv5LJqWmpQxlMqxNJYBGwCrt0Os0JEfvlxG4DYyqNyRPSDpscWAlaraa0GnVp1RtSyOflwgs3yI07d8gdt++VbVduJdB1hVFCFA9w9QAGRRNnqZPp55eZ9VOgqK79ySdH5MmnnpJDsNpHPpO5SlWdR1FtW2lICCD9SwxPbkO7xexTnuro23nQHOXtKVj4ZlPqjbo0G3UpFnJy0cYL5Bu33Cy337ZHtly+mQ5q6IyabQ/Pt9Cq98ZZz7SjzkoLTj7slnYfCDMzM/Lqq6/J/gNPymuvvykTk1NSb7SkSVArz1ZqbgB3yiEMu3NM/bhkFCx+/CacEpZ85U0Y+Knuk0BZmo0aAZ/P5+TSTRfJ3r17ZO9uOKOXUHXx70f5vs6/gbhyllpwoxKgFfjCvz/77DPZ/8QBeebQz+XwkU+lDKvdStGZJGjoTIaQIUD5T3UY04FX6mC9IBrpOYVGWRZAMGDWes50SoHeakqj0ZAWvptNGSoWZPPmzXLnHbfLHbfvkY0b1kuG1Cn8UlnxTLPH/d/PWW/BZ2dn5eWXX5YnnnhCXn/rV3LsxITU6USqAynpTDCqoYqhsLYAJyiFr2yYRgI6Q9rhVJN2/UrDNkp52r8CYMISe04kLDUoC1QXmOmh4pBsu3KL3HXnHbJn925Zt+48BpLIwJ0F96ekfsrZhfqzEuA0iq2WHD78iTz11NNy8OBB+fiTT2RmriZ1yUjKadpASdM5kSFgjGsrOBUyqm3rl0qH/Kvj67TGnWS9YNY4wJsDST4eqoG2epClw6LX69Jg0Kgp565dI9dde63c9a1vys27dsia8bEYKMdp8v1bxNX2jjMf4AHwQlI6Nzcnr776ujy2b5+88cYbcvzEcanXW9JMZ6WZyjjdGo/SYBnq1opHF1p0mrcC3EOjC9fbBNAzdf8K6I+j4mRGfg6MZ8n1WCgx4OcNqderks1kZP2686ih33v3d+Tqq7ZJqVho/9BAZ/QiWKsNsX1e76oE+IIl3fI9nIMVjoFTJBCSxGuIRn76qTz99CF5+uBBeff9D2S+DK6tohskQJ+PWJ7fQpQsHOU41UKnRTsxiOXFZq3dT1XFXaqAOwWjqt7ZAvUHFr0Jjl6XRr0m+VyWIX/o56Aul2++VLKZrPoKjDG1ubeB49wnblbN4asa4G3BFKeMwFa2RfxcIke5XJG33npLfvboY/LCS6/KiRMnpdZsSYPqiFrEVDuKEh9ikhTX7fW413r9mw90XTdS5N7NZl2qlTLD/6PDw7J925Xy7W/dKXv37pYN69e50L+L1jrur2pSuwOdeOOr6IAzCuBtNs6hHHz1i6Ofy5NPPS1PPf2MvPfBhzI7N0+FBNo2vlGwoF/tIfAkAAfWOUGu6HSe6N+TAB6tD+fxDA5p0or6CcrPa9Uq1Zfzzj1Xduy8Qe679165cccNMjI8FEZdbXU5g+WWVQnwWAPilnC1SEpJYLWhZz/66GPy6iuvylfHjksNurKT/pAgpZFJfGl8MO5Z9wp0nqUbWIyK+GTDOz7pczqH5XHtTa0QcnQNtKVWrVACzWYzsmHDBrnjtr1yz913ydYtW6iphxNDK4vCrzPHIT1jAG4514bVo0c/k4MHD8n+A0/Lu+99IDOzs1JvNIRpq8aNHbgBgkwmq9Xxlh7bAYSdVuck6xt9XxKY4z4n3uIbMv3Qv0vykpZUa1Vp1DWha6Q0JNu2bpG7vvUtufPOO2Tj+vMJ8mC+t61iZ0ao/4wBuGUiVStVefPNN+Wxxx6TF158UY5+dUKq9Ya5bPrTcW5Cwpy4QD9eqBP3AsZ+Ad6NxvbD3XVStuek8P0t1df1XC2p1WpSrVSo75x77lrZtXOH3H/fvXLTrp0yUkLY31gaxfczJpfltAa4LclhMpI+zE7W8PPPv5Bnn/257N//uLzz63dlamZGquDaKWjbtgy3A7gXHtyNayeBP+n1OL8h6W/dX1fLG5CMwBfRYot6rSL1Wl1y2Yxs2nSRfPvOO+Xu79ylagtWNBtfh3GbQIFqE5u92G26ntrXTmuA0+3zAG3WCJl4GiTUh1mr1amQPLZvv/ziF7+QL7/8QiouQQrgbnoqQa8OXy8OZOdMvvCh2uctBei9gsvGQxWhhTFMio/NBp3Qeq1G3j4yPCzXX3eNPHD/fXLH3t0yOjLiYlaYEE1+ZzJqIBJ9jFOL5dhPXxUAjz5ghKuRcgp56/jxk/LMMwfl8f375e2335XJqUk6kaqHIJqI4t+FD6cfGhBnMZM63vnn7wfcURD1T310XOImqOrgTRoNBIgq5XmpO+384osulNtv2ysP/cYDzFZkbgv9EZ0scclppyGeF67uq6E3YRyY6rWq/Ortt2XfvsfluV+8IEePfsGmO1RIKPtpqFzNjvvRQeFIAmDS63EPup/3JK0qS6NRlk7grtKtfOTttNB1qVUqzFgcGRmRq7Zvk9944AGC/Zw14x41Dwsr+rm3Uz0JTmsLHsfBMWATJ0/IoYMHZd/+/fLLX74tk1Mz0mi0pJXOqL5NuSzNCKVKhtE8uxDwCzpCRCh+0sNMAmfSA/a5clwaVDI1CJOr2laaEM8+X1rAzVO06E2CvFarSDqVlo0bN8odt98mDz5wH4NFdg3sCpBeXUGh0wbgsdkRLgqp+c3g2jV599135fF9++TZn/9cjnz6mczPV4JcbXBtbf2gudtBhl/Kr7Rpl7+4/MaGw9uhmQR0S5vVogUPqoH2rS0e0FYC58q0mlJo1KXQaEgW+SSplFRyGalmtfWEZa/4AO/mYLeD26x2mBhGf8aWsyBJTN1RUhdU/DdqUi6XpdEANy/JtVdvlwcffEC+eccdMjY6uippygoCPMyuC9P3I6DhP/U4y1UKHg0cSU2yZtDmxPHj8uKLL8qjjz0ub/z72zIxOS31et0l94eZe565cr9a8CbOPuoh2gtFuUzbUfw7C8M8yc2/h/AesVJoWwjluNDbqa3jjChkxuupjNRTOZ5rqFGV9dWyXFKrydp6Q2ZbTfm0mJHPinmZSyNJKusqfOziXP8IR7nar9SLwMYEk3QI4+8ffzeOjcHE9VerValWy2xWtHHjBfLNb94pDz2o3DyXAf2DLKmBJXbosnFyTn/cStIeJf76NPYVBrh10tHBjQp8fg61jhNyp005QQgdxQgN+ejDj+SnP/upPPvss/LJkaMyU66TirTF2xYZLm97GEkha96GpbU6NxbWOKsSJHTm8nxZatUaAV4sovlmgS5BC418WllpSl4aqZbkmhW5uDwnO6pN2VLDypOSDwtpeasgciSXk3IG/VHa1ZD4a/XAbbQk5j56dapxHEAO5xP3gySusdERueH66+Xhhx6U2/fuluFSyalb4Wfr0Lgc+nY7FhiaEOQ4Oim/MvYkff9x5QHu3Ug7wL2sNtdSgYlSFn1JpWRmZlqe/8Xz8uhjmtZ6cnKCHaQagpTWcDB7keu6WTEbtWQaEo4vLFgmm5Z8LsefuAaoEjPT0zI3O8/mm7lsTkpDJSmWipLJZiTVxHFZaSBDQKpybrUs2+YbsqWcllHJy/RoSd4vpuTtVEOOY0JYA6GugF06wKNjYxYdciIsOSw6WlpcummT3H33t+WB++6TSy/dxPwX5eV+jKHTSulf5xlhwdsn20I3z27YLXdBLymVpD784CPZ9/h+OXjokHx8+DATpBBqT6WzyrERk/NyvZOMb68g7gxyu159mNCGkZoKOQ3/rtWrMj01LajrrFYrpE7pVIZOG/I+hkpDUiyWJJ3JST2FyGpDCs2ajFZrsraRkvF0QbLZosxmM/KZNOQklrSgMWc0V8SnHMsLcF8OhMqCs9dqVSmX51kXes6aNXLTTbvkNx95RG65aZfk8/mwBtQioCHn69viLvcbVsyCR+mIo46R5cqIS0tajSbBC4C88PwLrI989bU35NiJE1KrN6UOzuey/hTXoaXox/J2t+TxioRetN4RAA1w5whuPb5SKcv09BQz+BBgqlQrkrHgEqgX+Hg2K7lCUYZGipIvaNcqq55PN1tSlIzkmxpin89mpOzOHX9vnZKj9Er7187b32Pv12FW7o9cc9xfeX5OhktDsmXLFnngvntp0dev01TcoKdMm5O93JDt73wrBnANEbR/tcfWXJkXZ70GFT58/0M5cOApeebgQfnw409kdq4sNXTZQYKU5Y8ECfvhQw760Pd4750nhF1htJmORo4ymbRkAVTQEvY2aQiqg+bn5vhw8Tq6YE1PTzM/O5/Ns3eKBZtaaZF8Ls2WD+DnmQysn/Y0BJ6hn0DIh8yJb+XgCj6d1KHX0T1pcSFN6JWD2wRRcBtP1iI8lMghQ7FaLpOabNywQW67ba/81m8+LFdftV3rQSOWzbp59fuMenyUiYetHMD5RDDQese4eU0Kwr+Cjn4EwMz0jLz2+mvy2M8eYykZ0lor9TrlMkh/2hbNeBuqdFwHKu/2erXiXY+ziJ1nBamIpFqSScNq55h6ikghJLXZ2RnKagC2LtUpmZyckMmJCYbEUUlDJSWbkybC3a2mpFvaSrkwNCyFoRHJ5kpKu9ItaaSVumSbKUm3XC9Z59jG5oJ3eLz9WPBu6opSQbcqcH7BLxBp1GoyPzfLSv/h4WEmbj38G/fLbXv3MFhkX4yYOu3cpN7gfJ1FrUTQ9nPACgI8uE0nJxkoncDlpKUjnx6RJ598Sp488KS8+957MjdXljpKsGii0tJiGVmoC1NvDnqQRFaIRCWFZqnj+KgY6ErF3JILBwoOFpxJpAdgokIlmZqaYGOeQiFPZ1J79bRkcnKSAG/W66yAY7VMJifpXE7SGdW/0UMllcpKJjckxdKYFErDksqiVKEu6RSmdZpURTtX6TVHby0E5kIyuDwAD1McAlC6VGIqLY06neoKMhTTKdm6eTOzE++//z5Ki7rghF1y9Zp8WtkPTBd/7MoBnDq2asgMuTirq7eYlrn5eSojP/vZo/Lyy6/IseMnpFwps6K97pZpa2ipD9hUEwN4/E13X4qTAK4BIWc0GbXLZzPMvLMeKqAjaDWBg+A8otgX/2AktdWSqalJmTh5kjnYoB1KMdKUDdO5rKRygG9KMs2MpFuQUzKSKxalNFJiBytSAWrzYcRQHb/2a28HeDvIVxLgvm6OVQolchgTXN4FGzbIN269Rb773d+W7du3c9zClYeFda7l3ddkvtXPick/XfyE8ZYnK5y1jqpY3tRhOfr5F3LgwJPy5JNPyzvvvue6tTpKg+UfJMYoTlvUrbeB6bbsdru1lorwfFigInAkAWDwbUhmADbUBCooBeXXQZWb04+nJiZlYnKSOrIrmZFsCpRDpIkJD0uOjalSWVKRTKuFRhWSyWelMFKSwnBJMmk02nRdaBPzZ5amonQfK3+82yeR9l/R7EQE3KD/Qz0aHxuT66+/Th5+5EG5Y+9eGR6GZq6N7ygDB4lBywCyHk6xYgBnaAN9OyxknkrTA0da6/79T8hzz70gR79AWmudPFvboQHciPiBs+NvukSb4sBAEP2YZKD3Y8VCMqWaLrgzAJ7NqrXFg5ud0cgprDboCq6RSj7nrTqB4OPwJ7BsYwkHheFmVYJxwI2gmigLb1Uy4PPptOQAcBwD0w3gF4ekNDQqxUIxcNi638tKAnwhgnRFss4ZYaFFrd6gglSen5V8PitXXL5ZHrj/XtaCbli/IYh8au2oFXr3gNAlHrKsAA8CLkEOCcK56qh8fvSoHDz4jDzxxAHuZzM5OSMN166BGzYxPVPD0mpJw4HE766nq+dwdr/zeFDEvcdZIobXUwQwOHUqo+0YynNzMjc3Sz5sr4F6MCWXYe4MgT89MyMz0+p4MZWXDlZDlYdmlfeUxXRpOn8inZJMBkpLmhYeMK1jUmeyUiyUZHxsDbvLWhdaEhTPmq88RYk3IpioHDFMTFcgoSE7NUiV+TmpVhDoqrGS/64776RmftW2bW5iuIYYxEW4KkSd0CXiOnh7XwBfGKxpL0iwsrEAnCmRSrkqv/zlL1ll89wvfuF6bGvfP1o0MwneyYOef16qX/tK3d2CR/lqLKzNDDnWTSUEVjUDvqx7XkIlmZ8v82+FQkGyQLYxOhdsqtZqbK0MgOOh5/J5ApG9BLmXZlPqzbo0WjXuH5h2xpqATaPmWaVHKCls8gmrni3I+Ng4FQpTnsL713tfeSez8xjbtbTvD6cOODMTaxUaBQSIzhkfk5tvvFG+9zu/Lbt27ZKhYpFpCxYttZ+aAgHLHj6tUBRdPNz7Anjcx5DCOxoRWHCCVuT4seNy6OAh2ff4PvnVr96WCfTYblpWnWt54ICW1JKkVxkwauk6DQ2ApeCBZc47bVvlTGQtQstWSpJnxDJobUxwadYiNnxFB9r5clmBCooBp5Mqg7ZvYPKVNKXZqlNZwd6a1IecZMr7SqclnUXIHysHIqQFGR0dk6GhIXf5Cx91P7p20pj0S+fiP9vtS8Tn2WRklyrL3JwUCwW5etuV8sgjD8s999wto6OjkkohF92Jv4GAENm8y919MiHtPAGWDHCcGhllvGmn5iPi9fY778q+x/bJ888/L4cPH5G5ctmrsvE6alvELi706V33cgLcrAZAqdp2VvOcpSnl+Xk6kwA+rTasq67JvEccB+s8PT1L5xgWPI3IJiw3VSM9lqCiuoISsapTkQD6GqO2PB/9aiW16UxW8sWi5PIFGRoallKppJOlw9dyAjxuAvR3fr+KSHPw8R8oWnl2jr4XVsFLLt4k995zjzz88INy0UUXaFFKExFqJ4s6w2i3fAos+IIwlV6kPdAUdiE7KQefOSj7n3xK3nzrLZk4OcHl3sK+9ugt1apX4PZ6XJK1stdJJ3I5KRaLBC2s9dzMFMPu4JYAN4I0uHBKna6tG6z71PQ0AQ4ens3mJAsLT9FbH02wqjlnjFy8UXXWO0VLDuuOczMQAqtdLEpxqCSl4REpFItt4A6X8RDt/QEwoV9LTHi///Mrp1Ybpw4Ubx9+THle5iCttpqy7rzz2cT/d37nN+Xaa6/lMWrJ1XiE5HnxtMR/Z58WPG6LDpXKYKl+/etfy+P7H2dl+ydHPpPZckUBwu0+UG1j719Y9Z10O8sNcLPGALjp141alXQEwFcKo1fFcLuoSjIJSjI3z/vBLsa0sma51Ww7qdHJDe6es5kUOTyoC3NW5ucFLS4AbgB7eGREhkolrgT4W1vSU5dOAnHj1i/lWLoFj5l4LmrvXHgpzyPEPy+1SlXGxobl5ht3yu/+7nfl5ptuYkqx+m0eGVkKL/FX/v50cAfQILGAAp6cPHGSO/4+tu8xeeONN+X4iZNSb6ak6faGpALowuC9PpDoccsNcJwfIMY35b2ZGe6WgNZmAK2uSshJ17130Djo5OSkVCs1l48CcIObg3EuLIjQQgelNdDT0XQHgY+5mRmZnJiU+fl5vgYqMjwyKqXSMDk8m4T20Jqhfwub5Ji3v97v+e158TkHKoP9VS2zJmvNS2UeY52V6669Wn77t35L7vrWXTI2Nhoaw9CLdUrL4tHenwV30UijjpBv33nnXYban376Gfnk8GGZm53j0t2AIwaA28HGwDtw7ZUAcK+TCfnOSJpKIU8EYfm8UhcAuOYCPFBKwLdzOXVImdnoytNCgIcUBfdDqpMvENxQacBFJ09OyOzsHCeWgntESkPD3mQhyYltIde29MYEgJYCyn4MStKz0ted5KtrICczVnAYi8rcjJRnpxlAu3zzZnnk4Yflgfvvl/Xr14UgZ9G4S53wN8BNWuojr/cF8CDcnkrL1NSUvPTSS/Loo/uY1nr8OHpsa98/OFvo2qp5JPbl2PcKA7zfh8yBRx+/Wk1qlbJUKvP8N9WTfJ71iQA/FBMAPuDH3s4MLl1EZV3HuxEBhQpSGhqSDIo3Zqfl5InjlE3zuTwtdml4mAEdbRunXF/XSDdWXXJrloOG+FZ3qQD361rDa3NAdyenMswKvrpUy3MyOz3DSOimiy4iwB+h83kxjQGjn25D3W75Q0l47wvgGHhw7Q8//IjRyEOHDsl772u3VjqbSuYY4WO6Z8zK0kkOTLIKSdar28Pq5TXCCrkV1QpzK9g4CB4+lZOU1CH7oQkOuHc2ywoda9xpt2kPGavAMBzGoSFybiRmTUxOsKMULPrw8IiUSqOcQKyGCaydc8bdBS9msnZ74P2cr59jOXZuENS/dFq9s942ZRXg2qYaWyXWq1VWQMH32XTRhUzWuuuub8uVV16pUWQD+NdlwQHwr776Sn78P34sTz19UL786iup1uoasUAHKWi7DM3rNmEtVrM7OUxDlB3H/+sEeJTjhv9WXRa0BBxZ8yuqlA9VsnMBHKgqCLcb0AOFVCOhw6VhAhlppcgunJpEM6KmFIeGCG7IgLlcIdItCtt6Ox/HAPI1WXC1S71z8LjjA4A7edS33UEygWufp5HqJnNwQNtOHjtGg3DllVvlphtvlPvuvUeuuuYq9WHIAr4uDi4ib7zxuvzd3/29vP32O8q1CVkFOHYkQ9ac2iHNv4gMmwI8WNNDvH+dAO80y9RdcHwR1eUVjchB8UDxrenl1LZh3TNpgjyNn5kMpUUU5IKClOfmmTY7OzNLS1QcQsbgCBWTTBqUxNqhGWfTh85oYLAVYH8GIWkM+7HKSeeKgpy5ObDQTKtwueyazefydhxO3cquJX0tmZuekamTJ2VsbEzWn3+erF93PpWV3/2978k555zj8jW+JoDD0qFr649+9CP2JKnXm5KCw+V2SWiyOkX7jICFUw8NnMyQW6ol789irCRFsYdpDrH+W6OcrC4vlwl0WnM4j1RZtMIFlhlOJ6JzI6OjdJwAaiglUAxwLPr/gW/nnLaOnBubSL6P4raYDbaV7QeQcVZ1Kbx6cQDXrghmc/mENRtNL4UBIPs9JfPzczI1MSHFfIGV+9iVAtVO551/rvzH//D7sve220OakkS2O7zekYP7wRt7L4ITP/6fP5b//S//IscgBQLgqFpBiJmZgOqwUbZn3CMqeXWOTfUyoMv9EGPHJGjcYyK4BitQ5DA3j/I0WPMGHSHmrPD3jIyPj1N5wUNDcAuTARzbwJ2H1tu23PqV6L7nbZ5q9+BMv07mSk8WKym0ghTC2PqluHx2rk5OTYPjztI+jt0aSrQ5OPH5rBSLefn2XXfKH33/j+iML+WrJyfTcjbmZmfk7//+77inJNqlaZPLFPMoEGpmc3kUqFpwx4W2OZETtN1eAL7UY5b6foAZ3BwPB84o6yhdspQqLg2G+fETdAXlW5ACIS2GxRu907J+QdnNACznueI5eLgqa0mhfll0EkYCwS5ELWEEUNoHyje+di2DW+xgy2Mgrebk5pt2yl/8+Z/LmvG1S8F3bwUP1kb3s08Py9/8zd/I66+/IeVKhdybYEbFCnOoNacDoG8gqYopqH4STudrXSr47MyLeZC90h+bqAzrox5zfi6oOcRryAPHF9gCGSkAACAASURBVEANcMOiQ1FR2tY/LVvMvXR6T9L4LnVF8LdM1JJCx0qcY2l0ZW5unqoSaB1WPRgC293ONtQdKublnru/I3/8wx9yDFfMyTSra+28Xn/tFfnb//a38sknh1k3CS7J6hu3rBvIoesqyFXYx+BZ08ZOBURJD6AXepJ0zGI/I+ToGpnEN5KmKuUyrREioQA97hHaN/i45rLAkdTcK61p6c/vWE0AjzddSKFVHg5NG4XKExNTkssppQuyJYNi7xat+No14/LHf/xDufs733Hqzgo5mQZwPDyEsh/92b/J//qnf5Kjn33OFFFYcI3ihRUa4FRIQFKQazKRglzD4h3iPB175/VjXVcK4NGHxwkb5D5rizM0JTIlxXJZgo44rpQ57jzd1t/VD3Cm6TBCAlqH4CBWeSgmQ0PFIAMVvgy5eVPbU1x22SXyX//6r+WKK65Y2VC9ARwOEyKV//b//q/8n3/9VwZ2oBSAplARwGU4/g0A40Ezy46J/GnqyqrxppjvrPXi7V+Lta79gGaxnxGX+KSWnFOqLZtywfXorIvFcdL1rHaA464pBTpwB854Af0aXQGyGx5ELiEvFgt5ueGG6+Wv/+qvZM2a8aC56mKJeE9OJrjlZ599Ji88/5z84z/+dxYtWBFurYZeHqYGasEwy5mQ34wCAHBQlxYK5wuAwN+CyKcXZEhyRJfKs5MAtZQVwKhLHAVbLl6cdP2LmRBJY7qYc6rUDXhrfj2CXQZuUjf6ZWbi1CFF2Z7lAT300EPy/e9/n0qV2obFN+rsCeDgmB9//LF88MF78g//8CNtT8aG6egnXZFKtaZWzAUo7NIZ7WObM/WSsYyzygXKi9u2z0Dly5IY1E5cfakgXG5KsBIA6XTOUwHwXsfb71zFCs10moXakAJDGbWgHYT9ckFENFNC5QQxhLHxMfnTP/0z2b17t7cyrgDAfWsKaezdd9+TL774XP75n/9Zjhw5wmUHxzBJqd5koYAVjrLlg8tJwc2AkwLklnqKpCysArhxf8cAnwqYcxoHyMVYlaQHlfT6YsC1mPd08zmWcr6Vei/PS1kYhRtaG2C0JLTcY1SWSGVdVb31Fwe40XsGbwVONm++TP7iL/9SNm26xJOWV8DJ9C0qwIzCYfDwxx9/XJ577rlA64U1r7ExY03mUeAQmB/cjCoH8KBBS8DLmcwvaU4MJi85K59ktXt1NhcL/gHA+0sLiK4ytlMErBwMooHbHEqlJe4rKCRJSQG9Z9hEKUNp9ZprrpE/+ZM/kZHRMXdw5x7pvfDyniKZAPjrr78uJ06c4CarP/3pT3luzDgAFQoLvuBMgrqEMqgCXBtJorwryyoYVJDT+azVVH1wHVt9cHYD/GJBvFJWLG5yJH1W0oRazDkXOy5J15J0XjqTMN4IhLHqabJNLdEmQd4XF/g0wQ3LDXCjY22pOCTf/OY35bvf+y77xmiax9L2BOoZ4K+++qocO3aMzuZPfvITSj5WmQ4ZkQCv1SgJgrNztzOXWcYQvuuVgo6qqGHMIpsOaai1OicGJwBKxVixboWo8aJi0oB3mtlJoFvseaMASfqcqPXr9XqTzrtc1x9cT1va68KrVBFJJVM4lKi7RL0qDJalLigF1YxSihFsZprSjQPwM5+V4WGtdhoZGpbvfu97ctvtex2d1eS9JSQT9hbJhAV/5ZVXCHDQlH379sn7778fFOzaA4YlN92b3LxWD7o+MUecpUyaeQdLzvrDFGTEhlQJcqUyzJHu0FFusYpEkpXq9HoSqLqdN+m9/QJyKefr5zq5ejrw8gf/sdDYqOVWQQC0ZGJqkqH2NWOal6O57vpegBp7cwL83DjAlfKhJyM6ieHIdeevkx/8px+wryG+oK+0FSJ3sgRd/t6TigKAw4IjFxw05eWXX2Y1Dz4cYIX8B/rBsq9Uym0O1dIWZi7H2fh4w0X2MDMBcCb9ozSs0WKCEqw3Q/7OegS5DJHwr39PSQ++F4sZd45eztsvSKPPop8Jm3Q9/b7e/Z69fUaDjr7tVw/VA1MB+TfoeQNZD9o1cruDsjuabW2Jh7wO1KcWchkWYINzI+VYw70p2bp1m/zwh/9Zzj///KAFR9I9JWG+Z4C/9tprAcA/+ugjOXDgALk3dE1QFPBxSzICsAFWfOF37fKkfEp1crUHADloCavT2YLYqTI1Lew1lcV3eOO08l4HoV8w9nLefs/Z68RczIRLut7o60mfEc0vsePDTEFh+B2cG0BdM76GnavQ15HtMLy0Y6gl7PmI1TsjTI0FTcGmFkjAwrPes3uv/MEf/IF2NcBBPSTpLRvA4VwaRfnyyy/l4MGDlAsB8GhSFW7OrDmLA7BtNHOpsTmrAp3V6K5xJcCNhjcAO74wOSy3gwW+XSpbeqEep5sFT7qfxdKlpawGSdcUgNtWVobfkVsyQXCOjY9LCcXVbqPYEOBNUhzkn7DREsr5SkUpMMNSnwzwg7yUhx58RO697962yG/SdS0LwMGvIBMawEFT0CUW/b3xmllxcrdWi9ZXrTYKBrCXJX42WN5mASGqKyHyuDmTdZnC+3Wvxipvlhp6lzKuXgehX2vby3n7PWevEzLJusY92F7f0+txcYbBrDKyKRHEwbkscUodSl2imaGkFcZSYJ8ZBPfSLOcbKqCpqObu2BfkxD/8wx/Ijp07OjQZTYJy/Os9URSA+J133qGDiW8AHGoKuPjhw4cJcDiVACi+AFADOt6LrDvIgkihheOpvNxxPLdEIRyLAWC4tqDLXB2RUhT/OoXFms33+nB75buLtZhJYI0FkiswTnpc/YKwn3vo99yhcVGja7QEgF6zZk2b2GDbnGgWYUvVEoA7nWI5Hyw1wI3XrC8NjOG6devkz/7LX8imTZs4NGYsezEy3cayJ4BD9vvwww8JbrPi+P2DDz6gJbcmNr7HCxAbL4clBritFTCsOvNSnFX29lUgjcEEyRcKfD8sP+gNzof8FuySAOXFE9uDAel6o30W8CaBdymv9/LQ+gGhf6wBox/A93KsqSEAt0nEZrm1hM/WY2umjNI+7F2kCgkqm9hzPaMdzkxEAA6Ah2/s3iM/+KMfsOyvl/FJMhDB6tOts5U5dHAUwbcBbh/gsOSgLgA/QGxOoQ2Y5kO7SFQq5fKmsbVHito3tvnQxSzMlbbWAnBA0YOE1TDOWaXs6HJbog91ucGdBOBeHkI/nNi//n7ftxxj0W1CmVM5PztDh9IsN9piBLSEN+CkRNBU12sdsY7hoSHnq7miaibjqSOKrWwuu+wy+b3f+3255pprXbPTyC7WvaI55riuFtwADvpx9OjRgKIYyOFggKqgJ+Hnn38e9LrG5/jgNmtuCVqkKJATa7DkmlFuOzmwolzR5TISC7Tm+MJ1oLsUHFXUOFqLtSSwLYYnnyqALwXcSdec9Hr0s2l2nBLCAmGoJakUaUkU3JpBqLuq5ZkqDQlZC0CQAhvkGTkQWkBwwwUXyIMPPSS33Hwz22kYbnzVffGZKAl79PgFD1988QU7x8JqGw/H7wD7p59+KpAO8TpoBS7eHE0L55sjau2HrUIdtMUioBaWZdTTbfqKAYXCYhUyCO3Pl5WycL9Kf5XoMNNPJ4D3ey0rfXzcymGfqcUKwo0A/PC7r5bgWComXru5YrHAVRo/S0MoOVPrjpoARr+bLVpuKC/33HOP7Nmzh5Mmny8yV8kdHezns+wA93VnfBg4EsCMmzSAG9gBcMiGsOBwOKGN4/0mHxoAfSBiUMDrAWzcMAYIn8E2uvy3y4LH4PF2EdLNByBvtFLU1zFJyNfZIapzSmW/IAn42yJ4eyeq0e8q0+/xSdfcyxiEzqRFIJsyPzsrk1NTQcorLDKpqCfx0Xq7xDkG6TLCvBIAXKOYenW6LSLAXWZ/mFtvvZXg3rhxo4yOjrhmSFolpsfrG5cd4DZYBnQAEI4FZCGAHKAGPTGqgp+IcgLk+IYGDoAb6ExdwXnNupujic+waKdW/ricBUdTGBRyKZkIFOSLBVp0WHtsO8gWxAj/5jVTMdjFy0OatUaLM/C9PPh+3xcF22LAupzX1QtHN19JYxou/O6CONC2165dS7rBIgS3GRhTml24HqF3OJB4b6GYpxwIS42Au+JAnU/sBI3nuWPHDrnlllvIv88991xu14J4iJsGbdD+WgAO0CIkC5DDigPgJhuaFQfIDeywzuZ0YlarCqKOBQBvMiL+jX1wQEvYZ6TeVA3dzV163GlNB8BDYFAIOy+QnmTZmEeTu1r8Ww7bZzvHlhTL/nPWWJ3a9qrvDsymqzefBFqf7y4GrAv4cA9tlbs5ijqc7TsxBDtRuPHiuJEfuCDO5BStMdQSRB7pULrBMr0b/9bopFp1bJw1VBrSoF5TBQVbpdGAdHJiSq7YulV279ktl1++RS688EJOHuSuUF52BMXs9lLAzVvupT+4OQQAEvMOJib47dMUgBtUxUCP10AjAGpQCHzpdiDtnfwV9C1WBVn00qKfAGh7aD7FndnQuhiTBM6n9SNBmiYStvAZhbzukMD3Blti61Bpt0Qrsuuvuc5igOoDvRN96WWF6Pez4622xh4UyG5P0EgADSBFEAfPF4qV5ZZgXEMeTZGbNZQAMEPrrRYb9qBRT1w6BXADwwgw77pxl2zbvp3We8OGDUEXgqUmVsWOYy8AtxwRcF6A3KgKQGwgB8DhiFpClv2dXrXbecyEfRsA/FT+jN3W0gwIwfKb4wKgG32x1Fw2+ESNHrfhQz/AIukQgIuqInVeNZEL2wH6zBznDaHdyW53Bn0nkC0FfL2AO0p5kiZKZ0qiANeurdo30OfdAC3KzKiWIIizdg31a3TU1Wem1l0VEzQ9Qh2lRimLuTzTXjF18Iw41i5BDnESrOx41ldffbVcsfUKuXzLFgZ1kFiFah8zfp2fyuJe6cmCG3emTOeaxUdBbhYcNwKgm0MKp9OcScsrMXqC8+rfEMXUfn+WnAVgGz/XYuXwCxvHciWlHJnV/eKRy5LJUEaEh45pgCaY+Wy7AxpuW7g8ueb9gXvhnvPdwNsJyIlUxCvkbl9BHDJhwb19lfR8LTqUMEwALCwt+ilq9FhL0gzY+JlhQE5bgSDBCk6lttIIJw1+N3Dj94svvpitIC6/Yots3rxZLrjggoCerIT17omi+NbWok4AofFxOJ8YFItygqbgG8sR/g6g49tC+X44HxegVt3tluCWT1AVTCSz3lRZGvXAOlgfFrMSmCDWsB6WmwEE7AeD9IFMjq9Zk/n2Bjzhw+jHksbRjv6Arp/Wz3viOHk3S96rY2n9AklLTp7kqgjJjk6fA3cgJrktueFo5uDQp4XcGemxzrgrR3fEGas9DB/KGTdcsEEuvniTXH75ZlpvgB3OJZok2Qq/OBvd/V2JFtwHOH43kOPi4XjCQgPAALM5mLgpXytnj+ypKQLObsZPtLH+KchFIUdn1qFWBiEYRO2cO5Uhh0HZn279rRqsTRQUSxhlwd/wfnzjnAgM0RfgFuFhm2RbRpOW/egw9gKgTtY5yUFNOvdSX7frMnUD4EarZ5wXlhvgNs6tE9Ewq7wbBQsQRmCsxkZHVd6NSKowgjB0MFQ4J5zJSy+9lJb7kksuIfdGgpU5l0ljsljw9wVwXaoU5MbHfU7uqypm0WHJ8Q2AmyVn2qRLg8WNGcAxRuqpa6EyVlH01TAFhZ/NTllwPpVPQzNVWUtNB/uxFEwz16xEXCPOgbA/ZEY4qXFyYhJd6IUaJE2UXqx2r5+TdFw3q8/XWihWmJGpSU15hVpi4Da+7W+Ai3HWnaDTUszDoVTZELtYcM8i94UxB7hBTwBu8GzwbQAbjiWoCXp/22f5xm6xQO70vkSAR99oyoaBHDPVOhcBwPC+zdG03BWTFc3SmyX320aYA2rOJD19943j8Tn2wLCdCDm6V0jlt9pntVAuR2sOpQXN69H0kfkyOeS4YJNVLWo1w5MElk6UohfAto2hSXExTyTpGpJe72VycUydkoQayskJpSUBuF0rDy8awdOqQ+ksdzYrI8MjksnoRq4MyTDHP8UxxnOHjwaqgyxBBHIAboAclvy8884LmpPaM45TXpYD7H0D3D7Uoo+4IQM5bgqWGtbbKIsFg0xxwQQA0PEe60ZrQI+G3e3mAXrj5bTmaPvVbJGXsxTOgkHWj9pRENs0SnsFZmjJwc1BUyAlhhFQS/bSKZPEd5P4c8fXlwDuuHN2A3wcYEj/nIKC7QwnHLiNc3MlDe4/NB9YU1FqBmOABj0I4sCS+5uSgbzgGcG4gbaCW8NyA9AANzg3LDfAjdcQNFIapF+nHcCNqkQdT9wcwGyRTstXsRC/ARw/ATgWILNnSqiRa4aak7I83Rx/w7JnejkeAUP8jp4YX7RdlPlvZCUWNJeFhRRofTwPB7ROlaVYxDKLz7Z2YjHFtTEh+14mQTfK06/l74d3d/pcK+bWWMZJjjEcPZPpgH3zSdTSa/afPhtw7qyMj4y6SQKaqJ2DYcEbjZZ8dewYjRe4NSw3AG3UZP369W3gjlZqnXYAxyDCits3gGbN4WHF8W1KSjTF1kCOwQDIjZMbFzNLjs8w+Uitj8qDlpXIme9qPIO6T6JaPSNnjzXHHNt2g7IUC9RpdZMp3ZJkaKjECaAPa3EA70YP+gVzL3SoF7oSnRS4u7lZjURjjM2hJNicMxkAHLQEdZSsjcVeRGnSErR3aLUaXpeqljQbLZmcnpEvvzxG62y0BOC+6KKLSFFMMWHPdM//Wg4a0u0ci6YotqzYT5+Tw0LAkvvRTnNA7SdeA6XBTyuYMMpgYDaKQg4YSFauP7fbbUGtNJZHBIXCfGQC3G0n7ViiRjmLQ7pXDhsP1bkpK1J2obIgOchfNv2usEE+S3TLaTehendavQkUS1litPLguOhrYSBbF5kgqymQ66wXIICrnPtEoJagqt3u1wBuYIE1R0s1KFoAOHoG8rnQcUGTH+353WygtfasTM3MsnMZKAhoCSgJwA0rDnBbnxSjpSsN7GAV6yWS2cvFGCfXhpxoDD/fFvE0imLyIX76lhyOKr4M5OZ0mjUz2uJbdHymBYbsOIDVpENmnXj55doyUaOcCE6gNA4KACbkfAUFG5q/DLDzc9x7Q5DoSLRZz6CTaqdRUlDa7jTBUYH0FoIyhGjnv0U/2xacqLXGlrJKHvRcuEdIgaAcsNwjI1pho+mrmsBgDj6oTA5WG6pJOkO1A8lsAY1wQSIoWpAYkUuETlQ4L6gILLdxbqgloCxGgzqtTr1gbDHHLMmC+x/oRx2tYNh0cgOyn0tutMWUF/y0FnAamNFqoDig+yDHNQDkqN/kauJJmQE1D3Yltn3MtMFQsTBEQJPbI89mDtuQN6m+DBVLmp0Y2TgqSAIKfISkYdeNT6NfvXD4fmmIAVAVQCv6bcmMyx9Cxt85BDdSU902hrw0XeOY+eca8tCxhOXGznGW1+P5Ijg/Jo1ljiK3e936dQQ2AA6dO+pQrlS0stsTWDaAE1wuOQp8PGrJjY6YLh5VVwzolk9uFfZGU3yw+3zcLIJJib6FqDcbVFvQe0MfPgCr+wdhJkAqBPcGL8SkqtZrBEOlXGGvFhTJYsNWTWh29tBK8ILp1Hl4FwA0xtr3AuJgufUA1onX69+d89cSmXVUEX9fu3YNncSsA3cgGJqzyNwgrXnNptMyNuJ6l7jnahbeBzfGDrwblTkXb2qnJaaW9NL6I8lMLPb1ZQG473l3suRcIl3EEz+jgSAL61veuQZm2it2fKtuQPYngOU+WGou/g2QYz8h/bItVDSJ1iKa4I4srSoW+bcZlxoMK4YyKuxQnMlpI3/l4nB2w53EkpbdXkHc73F2fGi5NRckneadyczUtJdbskZGRkYZhbR8br6fdEOLEhh+d6qJNubJst2armLq8OO5wGrjG0YB3Bq05OJNm2TTJZv4Ozi3H6U8FZY7MArLxcHj6IoVNRgnh3W2iKblr5iMaDq5hfUttA+nxCyAz8Pt4drffHCYZs6/ocFnU3PMdYfaIKNZG4Ii5dPlwyCXWQsq8gxYYNVBLxdo5kg80jQDb2vpmGTlfkHqj1uv742bUEHAyp0Qlhtji7+vPWetq5jRJkq2HjEzkNuMaLECCoXxOqprIKFSBnRBIQU3cvfnGf2EQTA58JJLLlWHcqNGKGG5TS1JmvyLtcy9vm9ZLHjch5klhzUFWEAhjJObjOjnk9vvFta3Y0xGjFNYzDL4IDf6Ak7OdhOu/wZ+ooof+eTG1Uk73A5x2qjGyYnFovbvaIlMz8wwCgpYAOTcittZOmPWSwFmJwB0oiCdwW0lIthpGeA+rlmBBPeoGomQ62jaK6rbkTaBHu3oXSIio3Q+NfdbveNwa3OrB8DrsNKQAy2IY5bbdpizuEa3++gVpEs5blkA3kmk98P62m1WQQ66EgV51JJbVBTAx3sAKqMsPrDjgkK0yEjEarWkXIUDqtVAeGa6/aEWwLa4u5fJ5toAkim4TNoqUB/Hg0KTf7QFhjWHwsL96IvFYOnuDlLfwWw3+d15dHdub2OukclQHoVkN3HyBG/qHIB7ZJQhdn4W95IPr4dtjKFzuyaayP1GjgnPzYpj1/baJa7huWE8QEsg/8GhxDd0bigosOgWUDPqaHexUoGcJPAvC8C7fYjveJo1NwnR5+VGWeynLyHid9syBZbctNRQ1tIEIBvU4Hf3N+jd83NlPmC8huvQsjit7Wnb9c3tM4TjVBvXggpseAtrDt0cr6FypRgk6seNgEVirUtTeEyvFr+X40L9GsUKs/RtwKIU3Eo19BjL1dbIGO4B4XYoKwA6qt8hnVpnKo6JK/rGNokwSBh7KCP4NikQlhshedv41k+3OFWgbqN9K8HBo3yclMAVF7MRZ6VCLodvs+QAsV/raWoLODmsOYCPY/EFS+5Hw6Lg9qVFtoRzoMbnsVDWOU2oGYSWqzqw26bAAcH2G4IDioQthPSRjYhrn5yckkqtyoCRPVgDYxSUCizaeDcs7cGaXq2471DqpbodpF3pGfwbjBk+5txzDdygJWHKg1l6/CWgJWn0C0RjnjzHQYO5uq8pGLjlGQG4ADZoiUmBALfPuY2WGLDPCoBHwW65K5akhQdjOeUAsAHdAG7tKnwZEU6k5a9YopY9dOPgoUOKNM6QGli7CUZG00g3QOswVAy1b2irK08IDljzoVKJFh15F9MzszI9O8N3gXfGlV2FoDSAh+Duh2P7FMgHjakgKDMjuEXknHPPkTG0YPB6rIcFC7rTAsLtCGoByAjiIO2VaonT621SVmo1rgoYK1hpABrOpEUokaRlakm7UelezJFEK5bz9RWnKFGAG2Xh/jxe/gpAHlfr6VtyU2D8bETNFFQrbSC3fxPkThr0rTwmWbmsZW3oQw3LpYqPtpEzQDBpy0LzXMozUsRSXhpm0/75itanYrKCCgyPDLvWClrDaNfTbsHjH34vdCSO689MT8lJqiUaoRwdVbVHO7s6x9PiANC5XX9AXN/wMJphFoO+gi1UwTtaB0MwMztPQwLLTSnQcW5YcWv1gIntp1HYan2qnUvD3dcKcN/hMB5sBQmWqGUlbqaVm7piNZ4mI1qiFgbSz0Y0Cw4LBVUkldKUTDhNytHDbTfQVwXV/DohkFcBbg4n1FXeUxKEdm6uqGYkYVIVS8PsnYhjp2emZWZ6mp8DpQVhcNAZbTBpQXonzi0q2OM+3yYNU1WFK9/J48cCcI+Nj2r4nTkjbtVyrYxxRwQ3x0ToQEMparV0fySuDO4BUQyYx24dGVISgBtqCRxLcyijaknU6p4O9ITPfaU5eKflxji5RT0BdNVYQ4XFQG1ZiQZ2WE2z9sbLo+F9WBVUg6t64PJBUNxsFeXsfeiKlJEHA8mMmXJCOZFZkjozNLmIDYm00ohuaTqtSktpmHQAFm9qeorbm2MCIKgCEOE1BZDVfsWI56Ey7RVg6MhZsa8JJZw0qZTMTM/IiZOqc2NnBVCFHKOQjpB5gMWVs44SVTetJoENy8uWa67tgIkr6DMDJQbjtG7degIayVNwKgF0zWMZaSs1O13AHIe1UwZwsxrWGsKCMwZykwmtqNkcUL+Y2cL/mAi2jYpJiX61kC2XUb0cf9e+LLojhTYr0iJoXBc2x1L/0PUyb/ktEXRVwOeVhpSbw9Ij1I/uTUghBcBHRhUM+Czo6ubgtlE3AzgtLz5O+8HoR5sEqAEZfM04zs0gDmnJOJOhQLD5frcxKymSK3JgdTzAjX6BJd1Dx+iXART3bPlAADPADVoCgCO3BA4lwO1LgZ0M2Ony91MOcAyEn1NulMWCQmapzdn0e7GYRm5puXgvQOzr5cbHjbr4akc0BRd9VWCJAWjdzlB1c+auODXEen5oNTow03S6eVEdzVyOASZMOgSIzJrjNSo/yN5jRDUKgTDKaj38guikk/XwDtCh46AlCOKsWSPj42vYm8QyFqmaBOF3reBBXgm+ioUCe5eYcdEJpPKh+UN4FkZFLJ/bt9zWBNVXdU4Xvn3aWXC7IHM848rgrD2F6eJWLWSW3PLKTYGBBcKAR/XyqJRI6+Y5pzYB8KAxuWDNIBGClqCjLbIM/cohP1dcK/011Rd5K7DY4Aqq80+xMwBoweioVpFjhVDqpLQn/HLBGL/owrW0A3Bxb8dPHOM71sByO2uqARw9S9CbRFqqc3vghkMZrdoxqmiWG5Y6ms9thRE2pna9pzOwg2s8VRzctyK+JTEZEUAzvdx4uVlzXzM3oJuebrq59UDUihTNe1YnU3NP/J/2d/uJh47PBp9Op1Foi7YVsOT6rUu7DqEV24aqibaqQ38+6OegPQA5eW0qLaNjo+Tn1vBIdzLznFiflpje3Wop5z5xnEhm1BD9RNxGTpo6xhENro2hd65E2i8QdZT0H9xODHa9Rs8w7gC3adyQAk3nhpQYtdynCwVJuo6vnaJ0c0h8S46Bt05a4OWwML4Df4KeZAAADXpJREFUGqUsZtntGLxuenk0K9EP79MZddVCQfDEoRdFzajfRENQWHOgCNYcIA9R7jZeco6kBcIxsRAcsnbDOA8a62DSFApDDHeDtrAftqM/ylycTBm0SEu5hqcaoSS4XYTSIrnhQ9Z+gywxQ74M01/h8JZciN5NA9d9yjIDMdamcYOW4NuXAn3LvRqstg/6rx3gSTPOtyzWhNMsud/h1uREs+bRbESz9niP8XK/XCqUE8PCCqMttqKwVzkbEFWkUlZ+j+ZEKI3T1nImKTqFxFliox1GlazmE+9BTsvU5BSPHB4ZIW2xelCX3KguJ/NDUuTcqnMLObf20Q7D77oSatafZkbCcUZrNmF0EtuHUALFxk+24oiQglm/GFhu49ugJ3AuEcSBQ+mrUz64Qyc4ThVKespf3+unHcCNuvhAN0tuYWOA1qiI5Zj7ejl+NynR8sutCagf4o/SFd+yB7QFdAYpt6jfnJnT/uZQLAASNu137dqd5q1EwfFrNChiaoFac63gR/uKeZmYmGSpF3oqot5RW6VpUhS/oZbMIrfkGM+IShzQEt1SUT/FkST93VluqCUAPJKooMcHnNt0QLY1VtUIIDcJEJQEv1tWoJapad7ParPap50Fj6MtBnACyW0ma1U7sDwW4jfn0oBuioo5pZaDjuOsF4tFP+N4eJwzanIirmW+PM/yNhxHagPdnNdnWyP6GR9KN6y1GXepcKm4uL+pKe0jg/cPj4zSmiMXHZ+HPXEwURXca2TcvRb6LpYeq4+TyVNZ5B60GIpHlNL2tFR6rt2nAG72Y3e0BJ2mDNyw5HEO5QDgy7DidAI59WOX4ur3YLHeiKaX+5p4tMmQWXOAHhwdYLClN04bjzqj9m+jLrSA7M9So0QHFGuxc6hfa52MUg1GM13I36ctkBTVCZ3U68pkqJ3D7mMSMTV1zTjLzLDfpA9uGnH6py4zEM3j0ao6h65TJU4slOsF8qHj+TgvsithqS+//PJA6wbn9nVuf1yW4fGeslOclhQlOhpmzfEzmqxlvDyasOU36cfvsJQAkWUlqgyo1UJ+imec2hJw8kCBUR8TujvOCRBDMUFwB4lb5ixb6woDuGESIAe4UdwMWZErg4vi4pzgFbD04MCsC0UPbq/ftgovasF1k1XtMgV6AukwjYYmbvuQ8DOFe+NUqwputDG2xCkDd1QtWS08u9vsWRUAtxuI6uU+ZTG93C+LM7pi9Z5+eN8AD3D4ElgcwH0Z0Qp62fIZvZ+45M9LpVohvciksXmt2+jWNktxffu8WgPXpkFbWADomGjBxAD9cUlR0LG58a35sWrHCWClJVBLdB+cYfQLJNiRGai0hJOs2ZJqtcLCjfUbLpAtrvm8SYFGS3qRAk/nsHwc0FcVwG2JtuBEHGWxpkO+yuI7ogC2TQJMAKviN2seBbjveLL1mZMQoX/7wDelh04lI4upAOjszRLkrJpNDfNTcDzAxQkCwLpqGvJ8KiNQejRty4I61lINW9IB5IHk6KKYLnOGU4wpwpUq2zps27Y96DZl4Xe81wf3agPxGWPBo5bcpyxmza3i289l8R1Qoy7RhC0/zO83BbXPNIfUHDrTzI2+gOZgws1bTosLMFE3x7clWzlZj4o30gGcaoId5IKsSOTDuJ6NSJDSiGsY3ddSM9eIR4Q6N7RvWyF8gFrePdJbr7rqKvboRijeD+L4zZbMiKxmx9IH/Kqz4D7I7WHEqSxmya0szgomDODGy31Kg99NTrSNs/yCitB6tzck8kGOY4ybA2h6npTUGk22sGBFkb8LHMGLaCsA7iKuBHiWjXdoxam/p9SaozA6k3V75aACHrufhVuH+LzZejjCedy2bRubz5sUaB1l/e0ecV1nAu8+IwAex8uZAej2EbJWFQZ0P8xvYDe93LRy66eI92p/cW3h5lMRP9rph/zDUL3Kh/i3leWhiBnbHzLXxkVCzcrCigPcPMZSCpwESWAT4BbAyUgBaoqTwEvDJU6CttwBNzCWPAUgY+MnyIF+ViBoSdRynzKpYwU/eNVa8DilJaqyWGYiQG5OaDRAZHq5gdxyWjAhfGseB2yjK76ebteltEJ7ZqN4AJvcapAmzd8Z7nfZfODYoCTMX3cWmykE4OPctQIZkllKhVBL0pJmGq42oA+3AzQLbHk8ADdoicmBflag34ZjBfF1yk99xgA8zgH1C5ytp4eviVsJnF/BH3VCba9Py4E2UPpauQ90n6MbpYHBhcrCLrpuW3Km4kI7d5mzFjgi2NMAOyKokAG1V0sOtAQZgtk0q4ZYSEGxvX0vUd9yX3vttQQ31BKUnZnO7YP7THIozwgVJckkGFXQfuGa52yOlr9xlunmfoAoas3tNRyL8wEYUd08ar3bJUW35xAz+zQjERFKbqUCjs0tyTV/m8F5qjSgJNgUQFcA7iFKEKMpaF5zUTwH03eCDdyo7gG4t27dSlpiOrdPS84UJzIJD2eMBY9aIl8zN27OFFjX2hlqi1lzU1zMATXLbn83zg4LzB7j6C/u+LJRF6MkUWvuA95ABT8BnWx10hSkkMfGWNqumbTE6xVUq1Yp9SHoM75mjKmvnMR+PyGXzoD7A4ivu+46UhPbD8dvdH+mRCiTgB1M/FOZD97rRfZyXLd8FitwtvrPaHaiX9Hv6+c+0H21xd/z0/LNo45onOKC2AuYN2Q+U1t0c6wawY1z8T68YgztAahlYrZ62L3aJMZP3BOOveGGGwJww3LDmlvilO9H+GN6JtOUM8aCd5sEcRFQv5rfj4JGrbbfDNQPEFlOiw+80GlsV17gJGoCYIrptpr/rZFINthBUyTwcVpm/TtWCM2X0SgmnUyX3ac0TDfLQg4MViVUCoGWQDGxfG7LOfdTXuOcc7vuXgzJajvmrAC4PRRTWfyWFXHW3LfoppebZfcnACw8Jgosbyd+rhxdK2tcOQPpiO7ubCklWqVvll2tv1b6AOAaANLejIGV5yRpslIIkwy05Prrr6dDCcsNBcXqQC3XZrWBczmu94wHuL/8mgNqoX5QFpPUjJ+bpGgg76S0WOWQZShaiZyfpRjq5Na2AvQEYXfrU+5vsqVtmUlPkAbg8tBRVW/WXCmKVhDh83SXuhzBvWPHDoIbHahsz8uoWnImW+pOk+GMB3jcjRvQzZJbly2/ot8CRCYb+mqLaeW+dm6NiNrBqNVCodKiNZxRRy8M+qiKYjsvAOSw3DinrRIaRFJw429XX32t7Ny5Uy65ZBOlQKMlvtqzHJZwtZ7jrAS4T1kM5NFOW6ab+0D36YlPWfB3P10Xq4LPzcNwv6MrXnTUl/miiotNDGsdbaBFwQImxVVXbZdbb721jXPb9thnm1oysOAdRsC35n7bCrPmvnbul8H5fRItOuo3EsWx+IKyYbKiSYj2M5qw5SsvBm5zOK2jLq4L14zckltuuYUheNAS49xGS/yJ40/os0X/PuNkwn6W0DjNnCKHK6iIFlX4taA+N/dB7of4TZUByG0PUNsDKJq/4kt30SBR1ILjGnFtyOfes2cPMwMRfrfEKbPwnbj2mSwHDix4jzPAHFDfmtuOcXEJXH4RhTUhMktvFh0/MUkAQADd77xlK0hcQAh/s7YWADb+DcsNcMNyQy1BEMfUEps8ZyOQBwDvA+BmzQ3kfpaiLyv6ALbiZ7PqVjFk/VxMQ8c5betCf3u9OOttWYmYYHAot2/fLrfddhstOBxK33L7K8EA4OHDPqudzCTMW4DIKIsf8rd2z9ZD0aclUc3cQG7H2HYstj2KhfkN5DbBLPIKq3/NNdfI3r175corrwy2xrYaSv99Sfd0tr0+AHgPTzwaILINtXzt3G9K5PNxi4Sa0mLH2S7BALEFiQB03w+AhUf1DSKUkAJRsADOjfC7bjmuO0IPvjqPwADgPaAjGiDy+yea2mKOqB/293uy+O0tTJnBKmB90dnVVoRUBJwaqa0I3ICO4NsSp6BzG7gHljv54Q0AnjxGwRFRSdGAHtd5y2//7MuLAD1eA7gBdLwXvBxfsMagLeDWkP5gvfFt6a4+uAeWu7cHNwB4b+O0AOT4A4AZdUSjKbkGaEsBMGoCcMN6g6LgC/QElINpsePjtOBwJG1bbH/LEOPsA2cy+eENAJ48RrFHRGmLgd235iYrWm0mLDf+5oPbipAtzxyOIwAOng1Q498WLIo2D/UlxkXexhn/tgHAl/iI44Bu6oe1srCKIlh3q3THMUZNLFqpuytry2XwcFNZolVES7zks+rtA4Avw+M2kJu8Z3ktJitaMpepL/i79Vv0o5WgKPZtjYjMap9tIfZleCw8xQDgyzWS3nn8Shvr2eJzdQN3WPSgEUtr/GMc2yKTduoByPt/WAOA9z9mPb3Dpy5++N/A7Z/Et+JxEc2ePnBwUOwIDAC+TMCIc/j8vxnIfTrDJTTodRj2PfT/vkyXd9aeZgDwZXr0vSoaPsAN3NH3dsp2HFCU/h/WAOD9j9ngHatoBAYAX0UPa3Cp/Y/AAOD9j9ngHatoBAYAX0UPa3Cp/Y/AAOD9j9ngHatoBAYAX0UPa3Cp/Y/AAOD9j9ngHatoBAYAX0UPa3Cp/Y/AAOD9j9ngHatoBAYAX0UPa3Cp/Y/A/weEEZzi0ZeyoAAAAABJRU5ErkJggg==" id="51" name="Google Shape;51;p3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LgAAACgCAYAAAC/tqYxAAAgAElEQVR4Xu19WZAc13Xlrb26egO4ACBIgiQIggB3ANwEgKQoSlzNxYtke8aWNTEKh8Me2z/2/Dli/GN/W+H5G03E2OGJ8Z9iYiyRIAguAEVxXy1R3EmABBcsvXftNXHOfTfzVXZWZVUvBBqoZjS70ZWVlfnyvPvOPXd5qVar1ZLB17KNQLfBTMV9Ct6Qwv/8d+LI2KOX7TrPlhOlBgA/XR61D/IBwJfrqQwAvlwjueTzDAC+5CGMOcEA4CsxqjynUQ5ykAHlWLFx7n7iAcCXY+A7Em/3Aul0Z04d9/YBA1+OBwP3ZuBkLn0kk9z0BLQOAL70R9DpDAOAL3ZsWyK0Da2WpFIpJSQOyPi3sZR28Oq/gtcj2ol/KQMLvtgH0/6+AcCXMo5OYQXQybRTqQC8gcvosxRfCrRJMGDnS3kCie8dADxxiDoc0GrSeguBqt+NZlPmyhWZmy9LKp2WUmlICvmcZNKhRQ/Ohj+5tw+s9WIfQvL7BgBPHqPYI1rNpkizQYCn0hk5cWJCXnjxJTn47M/lgw8/Itg3bLxQbti5U3btvEEu3XShjJaGCOpGSyQtSm0wPxTgZvMN7gPYL/LRtL1tAPBFjmIL4BaRZrMp77/3vjxx4El54cWX5fOvjkm11pBWKiOtVEqyubxs2LBerrt6u9x6y41yzVXbZHxsVFpN5S7pdKod4Mp1BsRlkc8l+rYBwBMHEo6kZ029X08ePy4vvPCCHHjqaXn71+/KzHxZmrTNaWml3Df4ebMhuUxa1q4dl61XbJFv3PoNWvX1550juYydcBDoSXwUizhgAHBv0CiKkDKYOmIyB/5N/YPWtV5rkIYcePJJee755+Xol19Ktd6k1VaAB7xDyQeUFknR2qdTKRkdKcmWzZtl7+5bZdfO6+XCC9bJUD6vV+IcVpFm5HHiDFHLrs6tWvz2rwHB0fEYANwHeIDnJkFOQMGZ5EilCfCTJyfllZdeodV+6+1fyfTcHDk1LbakBe/UY91EcedMpzOkJc1mw02gpgwPFeWySzbJzTftlN233sLfi/kc3xGEJ3AJcEaJYz2vTgTvwgdo7mjbBwBvs+BO06b819IkPwce+JRHjnwqj+9/Qg4d+jmtdrlWI6DVimY4JWi9qZpgehgKfQS61QGvNZukL8ViTi6+8EK55eab5ba9u2XzZZdSfaHQQnAv1M8HAO+I6bYXBgBvs+AAH22w4ocAT8v09Iy8+NLLsn//Afnlr34t0zOztNrNFChCWi0rLTinhZsU/E1XAQSCSD10AjE45OZOq9WgVYcqk8tmZeMFF8jNN+4i0Ldv3UKp0a7FmIgCvlP4dOCg+ggfALzNgoOOOL6dUs788ceH5ZlnDsnBZ5+Tw58elUq1Jg0cBokvo7SFcLO0eofCiM1W+p52FMMdG7qXCthmvSnNRkOKhbxcfOFG2bVrh+zds1u2X3mFlIp5nW+On5hVJ79fwMEHUqM91gHA2wAOfhxa7VdeeU0ef+KAvPnvv5LJqWmpQxlMqxNJYBGwCrt0Os0JEfvlxG4DYyqNyRPSDpscWAlaraa0GnVp1RtSyOflwgs3yI07d8gdt++VbVduJdB1hVFCFA9w9QAGRRNnqZPp55eZ9VOgqK79ySdH5MmnnpJDsNpHPpO5SlWdR1FtW2lICCD9SwxPbkO7xexTnuro23nQHOXtKVj4ZlPqjbo0G3UpFnJy0cYL5Bu33Cy337ZHtly+mQ5q6IyabQ/Pt9Cq98ZZz7SjzkoLTj7slnYfCDMzM/Lqq6/J/gNPymuvvykTk1NSb7SkSVArz1ZqbgB3yiEMu3NM/bhkFCx+/CacEpZ85U0Y+Knuk0BZmo0aAZ/P5+TSTRfJ3r17ZO9uOKOXUHXx70f5vs6/gbhyllpwoxKgFfjCvz/77DPZ/8QBeebQz+XwkU+lDKvdStGZJGjoTIaQIUD5T3UY04FX6mC9IBrpOYVGWRZAMGDWes50SoHeakqj0ZAWvptNGSoWZPPmzXLnHbfLHbfvkY0b1kuG1Cn8UlnxTLPH/d/PWW/BZ2dn5eWXX5YnnnhCXn/rV3LsxITU6USqAynpTDCqoYqhsLYAJyiFr2yYRgI6Q9rhVJN2/UrDNkp52r8CYMISe04kLDUoC1QXmOmh4pBsu3KL3HXnHbJn925Zt+48BpLIwJ0F96ekfsrZhfqzEuA0iq2WHD78iTz11NNy8OBB+fiTT2RmriZ1yUjKadpASdM5kSFgjGsrOBUyqm3rl0qH/Kvj67TGnWS9YNY4wJsDST4eqoG2epClw6LX69Jg0Kgp565dI9dde63c9a1vys27dsia8bEYKMdp8v1bxNX2jjMf4AHwQlI6Nzcnr776ujy2b5+88cYbcvzEcanXW9JMZ6WZyjjdGo/SYBnq1opHF1p0mrcC3EOjC9fbBNAzdf8K6I+j4mRGfg6MZ8n1WCgx4OcNqderks1kZP2686ih33v3d+Tqq7ZJqVho/9BAZ/QiWKsNsX1e76oE+IIl3fI9nIMVjoFTJBCSxGuIRn76qTz99CF5+uBBeff9D2S+DK6tohskQJ+PWJ7fQpQsHOU41UKnRTsxiOXFZq3dT1XFXaqAOwWjqt7ZAvUHFr0Jjl6XRr0m+VyWIX/o56Aul2++VLKZrPoKjDG1ubeB49wnblbN4asa4G3BFKeMwFa2RfxcIke5XJG33npLfvboY/LCS6/KiRMnpdZsSYPqiFrEVDuKEh9ikhTX7fW413r9mw90XTdS5N7NZl2qlTLD/6PDw7J925Xy7W/dKXv37pYN69e50L+L1jrur2pSuwOdeOOr6IAzCuBtNs6hHHz1i6Ofy5NPPS1PPf2MvPfBhzI7N0+FBNo2vlGwoF/tIfAkAAfWOUGu6HSe6N+TAB6tD+fxDA5p0or6CcrPa9Uq1Zfzzj1Xduy8Qe679165cccNMjI8FEZdbXU5g+WWVQnwWAPilnC1SEpJYLWhZz/66GPy6iuvylfHjksNurKT/pAgpZFJfGl8MO5Z9wp0nqUbWIyK+GTDOz7pczqH5XHtTa0QcnQNtKVWrVACzWYzsmHDBrnjtr1yz913ydYtW6iphxNDK4vCrzPHIT1jAG4514bVo0c/k4MHD8n+A0/Lu+99IDOzs1JvNIRpq8aNHbgBgkwmq9Xxlh7bAYSdVuck6xt9XxKY4z4n3uIbMv3Qv0vykpZUa1Vp1DWha6Q0JNu2bpG7vvUtufPOO2Tj+vMJ8mC+t61iZ0ao/4wBuGUiVStVefPNN+Wxxx6TF158UY5+dUKq9Ya5bPrTcW5Cwpy4QD9eqBP3AsZ+Ad6NxvbD3XVStuek8P0t1df1XC2p1WpSrVSo75x77lrZtXOH3H/fvXLTrp0yUkLY31gaxfczJpfltAa4LclhMpI+zE7W8PPPv5Bnn/257N//uLzz63dlamZGquDaKWjbtgy3A7gXHtyNayeBP+n1OL8h6W/dX1fLG5CMwBfRYot6rSL1Wl1y2Yxs2nSRfPvOO+Xu79ylagtWNBtfh3GbQIFqE5u92G26ntrXTmuA0+3zAG3WCJl4GiTUh1mr1amQPLZvv/ziF7+QL7/8QiouQQrgbnoqQa8OXy8OZOdMvvCh2uctBei9gsvGQxWhhTFMio/NBp3Qeq1G3j4yPCzXX3eNPHD/fXLH3t0yOjLiYlaYEE1+ZzJqIBJ9jFOL5dhPXxUAjz5ghKuRcgp56/jxk/LMMwfl8f375e2335XJqUk6kaqHIJqI4t+FD6cfGhBnMZM63vnn7wfcURD1T310XOImqOrgTRoNBIgq5XmpO+384osulNtv2ysP/cYDzFZkbgv9EZ0scclppyGeF67uq6E3YRyY6rWq/Ortt2XfvsfluV+8IEePfsGmO1RIKPtpqFzNjvvRQeFIAmDS63EPup/3JK0qS6NRlk7grtKtfOTttNB1qVUqzFgcGRmRq7Zvk9944AGC/Zw14x41Dwsr+rm3Uz0JTmsLHsfBMWATJ0/IoYMHZd/+/fLLX74tk1Mz0mi0pJXOqL5NuSzNCKVKhtE8uxDwCzpCRCh+0sNMAmfSA/a5clwaVDI1CJOr2laaEM8+X1rAzVO06E2CvFarSDqVlo0bN8odt98mDz5wH4NFdg3sCpBeXUGh0wbgsdkRLgqp+c3g2jV599135fF9++TZn/9cjnz6mczPV4JcbXBtbf2gudtBhl/Kr7Rpl7+4/MaGw9uhmQR0S5vVogUPqoH2rS0e0FYC58q0mlJo1KXQaEgW+SSplFRyGalmtfWEZa/4AO/mYLeD26x2mBhGf8aWsyBJTN1RUhdU/DdqUi6XpdEANy/JtVdvlwcffEC+eccdMjY6uippygoCPMyuC9P3I6DhP/U4y1UKHg0cSU2yZtDmxPHj8uKLL8qjjz0ub/z72zIxOS31et0l94eZe565cr9a8CbOPuoh2gtFuUzbUfw7C8M8yc2/h/AesVJoWwjluNDbqa3jjChkxuupjNRTOZ5rqFGV9dWyXFKrydp6Q2ZbTfm0mJHPinmZSyNJKusqfOziXP8IR7nar9SLwMYEk3QI4+8ffzeOjcHE9VerValWy2xWtHHjBfLNb94pDz2o3DyXAf2DLKmBJXbosnFyTn/cStIeJf76NPYVBrh10tHBjQp8fg61jhNyp005QQgdxQgN+ejDj+SnP/upPPvss/LJkaMyU66TirTF2xYZLm97GEkha96GpbU6NxbWOKsSJHTm8nxZatUaAV4sovlmgS5BC418WllpSl4aqZbkmhW5uDwnO6pN2VLDypOSDwtpeasgciSXk3IG/VHa1ZD4a/XAbbQk5j56dapxHEAO5xP3gySusdERueH66+Xhhx6U2/fuluFSyalb4Wfr0Lgc+nY7FhiaEOQ4Oim/MvYkff9x5QHu3Ug7wL2sNtdSgYlSFn1JpWRmZlqe/8Xz8uhjmtZ6cnKCHaQagpTWcDB7keu6WTEbtWQaEo4vLFgmm5Z8LsefuAaoEjPT0zI3O8/mm7lsTkpDJSmWipLJZiTVxHFZaSBDQKpybrUs2+YbsqWcllHJy/RoSd4vpuTtVEOOY0JYA6GugF06wKNjYxYdciIsOSw6WlpcummT3H33t+WB++6TSy/dxPwX5eV+jKHTSulf5xlhwdsn20I3z27YLXdBLymVpD784CPZ9/h+OXjokHx8+DATpBBqT6WzyrERk/NyvZOMb68g7gxyu159mNCGkZoKOQ3/rtWrMj01LajrrFYrpE7pVIZOG/I+hkpDUiyWJJ3JST2FyGpDCs2ajFZrsraRkvF0QbLZosxmM/KZNOQklrSgMWc0V8SnHMsLcF8OhMqCs9dqVSmX51kXes6aNXLTTbvkNx95RG65aZfk8/mwBtQioCHn69viLvcbVsyCR+mIo46R5cqIS0tajSbBC4C88PwLrI989bU35NiJE1KrN6UOzuey/hTXoaXox/J2t+TxioRetN4RAA1w5whuPb5SKcv09BQz+BBgqlQrkrHgEqgX+Hg2K7lCUYZGipIvaNcqq55PN1tSlIzkmxpin89mpOzOHX9vnZKj9Er7187b32Pv12FW7o9cc9xfeX5OhktDsmXLFnngvntp0dev01TcoKdMm5O93JDt73wrBnANEbR/tcfWXJkXZ70GFT58/0M5cOApeebgQfnw409kdq4sNXTZQYKU5Y8ECfvhQw760Pd4750nhF1htJmORo4ymbRkAVTQEvY2aQiqg+bn5vhw8Tq6YE1PTzM/O5/Ns3eKBZtaaZF8Ls2WD+DnmQysn/Y0BJ6hn0DIh8yJb+XgCj6d1KHX0T1pcSFN6JWD2wRRcBtP1iI8lMghQ7FaLpOabNywQW67ba/81m8+LFdftV3rQSOWzbp59fuMenyUiYetHMD5RDDQese4eU0Kwr+Cjn4EwMz0jLz2+mvy2M8eYykZ0lor9TrlMkh/2hbNeBuqdFwHKu/2erXiXY+ziJ1nBamIpFqSScNq55h6ikghJLXZ2RnKagC2LtUpmZyckMmJCYbEUUlDJSWbkybC3a2mpFvaSrkwNCyFoRHJ5kpKu9ItaaSVumSbKUm3XC9Z59jG5oJ3eLz9WPBu6opSQbcqcH7BLxBp1GoyPzfLSv/h4WEmbj38G/fLbXv3MFhkX4yYOu3cpN7gfJ1FrUTQ9nPACgI8uE0nJxkoncDlpKUjnx6RJ598Sp488KS8+957MjdXljpKsGii0tJiGVmoC1NvDnqQRFaIRCWFZqnj+KgY6ErF3JILBwoOFpxJpAdgokIlmZqaYGOeQiFPZ1J79bRkcnKSAG/W66yAY7VMJifpXE7SGdW/0UMllcpKJjckxdKYFErDksqiVKEu6RSmdZpURTtX6TVHby0E5kIyuDwAD1McAlC6VGIqLY06neoKMhTTKdm6eTOzE++//z5Ki7rghF1y9Zp8WtkPTBd/7MoBnDq2asgMuTirq7eYlrn5eSojP/vZo/Lyy6/IseMnpFwps6K97pZpa2ipD9hUEwN4/E13X4qTAK4BIWc0GbXLZzPMvLMeKqAjaDWBg+A8otgX/2AktdWSqalJmTh5kjnYoB1KMdKUDdO5rKRygG9KMs2MpFuQUzKSKxalNFJiBytSAWrzYcRQHb/2a28HeDvIVxLgvm6OVQolchgTXN4FGzbIN269Rb773d+W7du3c9zClYeFda7l3ddkvtXPick/XfyE8ZYnK5y1jqpY3tRhOfr5F3LgwJPy5JNPyzvvvue6tTpKg+UfJMYoTlvUrbeB6bbsdru1lorwfFigInAkAWDwbUhmADbUBCooBeXXQZWb04+nJiZlYnKSOrIrmZFsCpRDpIkJD0uOjalSWVKRTKuFRhWSyWelMFKSwnBJMmk02nRdaBPzZ5amonQfK3+82yeR9l/R7EQE3KD/Qz0aHxuT66+/Th5+5EG5Y+9eGR6GZq6N7ygDB4lBywCyHk6xYgBnaAN9OyxknkrTA0da6/79T8hzz70gR79AWmudPFvboQHciPiBs+NvukSb4sBAEP2YZKD3Y8VCMqWaLrgzAJ7NqrXFg5ud0cgprDboCq6RSj7nrTqB4OPwJ7BsYwkHheFmVYJxwI2gmigLb1Uy4PPptOQAcBwD0w3gF4ekNDQqxUIxcNi638tKAnwhgnRFss4ZYaFFrd6gglSen5V8PitXXL5ZHrj/XtaCbli/IYh8au2oFXr3gNAlHrKsAA8CLkEOCcK56qh8fvSoHDz4jDzxxAHuZzM5OSMN166BGzYxPVPD0mpJw4HE766nq+dwdr/zeFDEvcdZIobXUwQwOHUqo+0YynNzMjc3Sz5sr4F6MCWXYe4MgT89MyMz0+p4MZWXDlZDlYdmlfeUxXRpOn8inZJMBkpLmhYeMK1jUmeyUiyUZHxsDbvLWhdaEhTPmq88RYk3IpioHDFMTFcgoSE7NUiV+TmpVhDoqrGS/64776RmftW2bW5iuIYYxEW4KkSd0CXiOnh7XwBfGKxpL0iwsrEAnCmRSrkqv/zlL1ll89wvfuF6bGvfP1o0MwneyYOef16qX/tK3d2CR/lqLKzNDDnWTSUEVjUDvqx7XkIlmZ8v82+FQkGyQLYxOhdsqtZqbK0MgOOh5/J5ApG9BLmXZlPqzbo0WjXuH5h2xpqATaPmWaVHKCls8gmrni3I+Ng4FQpTnsL713tfeSez8xjbtbTvD6cOODMTaxUaBQSIzhkfk5tvvFG+9zu/Lbt27ZKhYpFpCxYttZ+aAgHLHj6tUBRdPNz7Anjcx5DCOxoRWHCCVuT4seNy6OAh2ff4PvnVr96WCfTYblpWnWt54ICW1JKkVxkwauk6DQ2ApeCBZc47bVvlTGQtQstWSpJnxDJobUxwadYiNnxFB9r5clmBCooBp5Mqg7ZvYPKVNKXZqlNZwd6a1IecZMr7SqclnUXIHysHIqQFGR0dk6GhIXf5Cx91P7p20pj0S+fiP9vtS8Tn2WRklyrL3JwUCwW5etuV8sgjD8s999wto6OjkkohF92Jv4GAENm8y919MiHtPAGWDHCcGhllvGmn5iPi9fY778q+x/bJ888/L4cPH5G5ctmrsvE6alvELi706V33cgLcrAZAqdp2VvOcpSnl+Xk6kwA+rTasq67JvEccB+s8PT1L5xgWPI3IJiw3VSM9lqCiuoISsapTkQD6GqO2PB/9aiW16UxW8sWi5PIFGRoallKppJOlw9dyAjxuAvR3fr+KSHPw8R8oWnl2jr4XVsFLLt4k995zjzz88INy0UUXaFFKExFqJ4s6w2i3fAos+IIwlV6kPdAUdiE7KQefOSj7n3xK3nzrLZk4OcHl3sK+9ugt1apX4PZ6XJK1stdJJ3I5KRaLBC2s9dzMFMPu4JYAN4I0uHBKna6tG6z71PQ0AQ4ens3mJAsLT9FbH02wqjlnjFy8UXXWO0VLDuuOczMQAqtdLEpxqCSl4REpFItt4A6X8RDt/QEwoV9LTHi///Mrp1Ybpw4Ubx9+THle5iCttpqy7rzz2cT/d37nN+Xaa6/lMWrJ1XiE5HnxtMR/Z58WPG6LDpXKYKl+/etfy+P7H2dl+ydHPpPZckUBwu0+UG1j719Y9Z10O8sNcLPGALjp141alXQEwFcKo1fFcLuoSjIJSjI3z/vBLsa0sma51Ww7qdHJDe6es5kUOTyoC3NW5ucFLS4AbgB7eGREhkolrgT4W1vSU5dOAnHj1i/lWLoFj5l4LmrvXHgpzyPEPy+1SlXGxobl5ht3yu/+7nfl5ptuYkqx+m0eGVkKL/FX/v50cAfQILGAAp6cPHGSO/4+tu8xeeONN+X4iZNSb6ak6faGpALowuC9PpDoccsNcJwfIMY35b2ZGe6WgNZmAK2uSshJ17130Djo5OSkVCs1l48CcIObg3EuLIjQQgelNdDT0XQHgY+5mRmZnJiU+fl5vgYqMjwyKqXSMDk8m4T20Jqhfwub5Ji3v97v+e158TkHKoP9VS2zJmvNS2UeY52V6669Wn77t35L7vrWXTI2Nhoaw9CLdUrL4tHenwV30UijjpBv33nnXYban376Gfnk8GGZm53j0t2AIwaA28HGwDtw7ZUAcK+TCfnOSJpKIU8EYfm8UhcAuOYCPFBKwLdzOXVImdnoytNCgIcUBfdDqpMvENxQacBFJ09OyOzsHCeWgntESkPD3mQhyYltIde29MYEgJYCyn4MStKz0ted5KtrICczVnAYi8rcjJRnpxlAu3zzZnnk4Yflgfvvl/Xr14UgZ9G4S53wN8BNWuojr/cF8CDcnkrL1NSUvPTSS/Loo/uY1nr8OHpsa98/OFvo2qp5JPbl2PcKA7zfh8yBRx+/Wk1qlbJUKvP8N9WTfJ71iQA/FBMAPuDH3s4MLl1EZV3HuxEBhQpSGhqSDIo3Zqfl5InjlE3zuTwtdml4mAEdbRunXF/XSDdWXXJrloOG+FZ3qQD361rDa3NAdyenMswKvrpUy3MyOz3DSOimiy4iwB+h83kxjQGjn25D3W75Q0l47wvgGHhw7Q8//IjRyEOHDsl772u3VjqbSuYY4WO6Z8zK0kkOTLIKSdar28Pq5TXCCrkV1QpzK9g4CB4+lZOU1CH7oQkOuHc2ywoda9xpt2kPGavAMBzGoSFybiRmTUxOsKMULPrw8IiUSqOcQKyGCaydc8bdBS9msnZ74P2cr59jOXZuENS/dFq9s942ZRXg2qYaWyXWq1VWQMH32XTRhUzWuuuub8uVV16pUWQD+NdlwQHwr776Sn78P34sTz19UL786iup1uoasUAHKWi7DM3rNmEtVrM7OUxDlB3H/+sEeJTjhv9WXRa0BBxZ8yuqlA9VsnMBHKgqCLcb0AOFVCOhw6VhAhlppcgunJpEM6KmFIeGCG7IgLlcIdItCtt6Ox/HAPI1WXC1S71z8LjjA4A7edS33UEygWufp5HqJnNwQNtOHjtGg3DllVvlphtvlPvuvUeuuuYq9WHIAr4uDi4ib7zxuvzd3/29vP32O8q1CVkFOHYkQ9ac2iHNv4gMmwI8WNNDvH+dAO80y9RdcHwR1eUVjchB8UDxrenl1LZh3TNpgjyNn5kMpUUU5IKClOfmmTY7OzNLS1QcQsbgCBWTTBqUxNqhGWfTh85oYLAVYH8GIWkM+7HKSeeKgpy5ObDQTKtwueyazefydhxO3cquJX0tmZuekamTJ2VsbEzWn3+erF93PpWV3/2978k555zj8jW+JoDD0qFr649+9CP2JKnXm5KCw+V2SWiyOkX7jICFUw8NnMyQW6ol789irCRFsYdpDrH+W6OcrC4vlwl0WnM4j1RZtMIFlhlOJ6JzI6OjdJwAaiglUAxwLPr/gW/nnLaOnBubSL6P4raYDbaV7QeQcVZ1Kbx6cQDXrghmc/mENRtNL4UBIPs9JfPzczI1MSHFfIGV+9iVAtVO551/rvzH//D7sve220OakkS2O7zekYP7wRt7L4ITP/6fP5b//S//IscgBQLgqFpBiJmZgOqwUbZn3CMqeXWOTfUyoMv9EGPHJGjcYyK4BitQ5DA3j/I0WPMGHSHmrPD3jIyPj1N5wUNDcAuTARzbwJ2H1tu23PqV6L7nbZ5q9+BMv07mSk8WKym0ghTC2PqluHx2rk5OTYPjztI+jt0aSrQ5OPH5rBSLefn2XXfKH33/j+iML+WrJyfTcjbmZmfk7//+77inJNqlaZPLFPMoEGpmc3kUqFpwx4W2OZETtN1eAL7UY5b6foAZ3BwPB84o6yhdspQqLg2G+fETdAXlW5ACIS2GxRu907J+QdnNACznueI5eLgqa0mhfll0EkYCwS5ELWEEUNoHyje+di2DW+xgy2Mgrebk5pt2yl/8+Z/LmvG1S8F3bwUP1kb3s08Py9/8zd/I66+/IeVKhdybYEbFCnOoNacDoG8gqYopqH4STudrXSr47MyLeZC90h+bqAzrox5zfi6oOcRryAPHF9gCGSkAACAASURBVEANcMOiQ1FR2tY/LVvMvXR6T9L4LnVF8LdM1JJCx0qcY2l0ZW5unqoSaB1WPRgC293ONtQdKublnru/I3/8wx9yDFfMyTSra+28Xn/tFfnb//a38sknh1k3CS7J6hu3rBvIoesqyFXYx+BZ08ZOBURJD6AXepJ0zGI/I+ToGpnEN5KmKuUyrREioQA97hHaN/i45rLAkdTcK61p6c/vWE0AjzddSKFVHg5NG4XKExNTkssppQuyJYNi7xat+No14/LHf/xDufs733Hqzgo5mQZwPDyEsh/92b/J//qnf5Kjn33OFFFYcI3ihRUa4FRIQFKQazKRglzD4h3iPB175/VjXVcK4NGHxwkb5D5rizM0JTIlxXJZgo44rpQ57jzd1t/VD3Cm6TBCAlqH4CBWeSgmQ0PFIAMVvgy5eVPbU1x22SXyX//6r+WKK65Y2VC9ARwOEyKV//b//q/8n3/9VwZ2oBSAplARwGU4/g0A40Ezy46J/GnqyqrxppjvrPXi7V+Lta79gGaxnxGX+KSWnFOqLZtywfXorIvFcdL1rHaA464pBTpwB854Af0aXQGyGx5ELiEvFgt5ueGG6+Wv/+qvZM2a8aC56mKJeE9OJrjlZ599Ji88/5z84z/+dxYtWBFurYZeHqYGasEwy5mQ34wCAHBQlxYK5wuAwN+CyKcXZEhyRJfKs5MAtZQVwKhLHAVbLl6cdP2LmRBJY7qYc6rUDXhrfj2CXQZuUjf6ZWbi1CFF2Z7lAT300EPy/e9/n0qV2obFN+rsCeDgmB9//LF88MF78g//8CNtT8aG6egnXZFKtaZWzAUo7NIZ7WObM/WSsYyzygXKi9u2z0Dly5IY1E5cfakgXG5KsBIA6XTOUwHwXsfb71zFCs10moXakAJDGbWgHYT9ckFENFNC5QQxhLHxMfnTP/0z2b17t7cyrgDAfWsKaezdd9+TL774XP75n/9Zjhw5wmUHxzBJqd5koYAVjrLlg8tJwc2AkwLklnqKpCysArhxf8cAnwqYcxoHyMVYlaQHlfT6YsC1mPd08zmWcr6Vei/PS1kYhRtaG2C0JLTcY1SWSGVdVb31Fwe40XsGbwVONm++TP7iL/9SNm26xJOWV8DJ9C0qwIzCYfDwxx9/XJ577rlA64U1r7ExY03mUeAQmB/cjCoH8KBBS8DLmcwvaU4MJi85K59ktXt1NhcL/gHA+0sLiK4ytlMErBwMooHbHEqlJe4rKCRJSQG9Z9hEKUNp9ZprrpE/+ZM/kZHRMXdw5x7pvfDyniKZAPjrr78uJ06c4CarP/3pT3luzDgAFQoLvuBMgrqEMqgCXBtJorwryyoYVJDT+azVVH1wHVt9cHYD/GJBvFJWLG5yJH1W0oRazDkXOy5J15J0XjqTMN4IhLHqabJNLdEmQd4XF/g0wQ3LDXCjY22pOCTf/OY35bvf+y77xmiax9L2BOoZ4K+++qocO3aMzuZPfvITSj5WmQ4ZkQCv1SgJgrNztzOXWcYQvuuVgo6qqGHMIpsOaai1OicGJwBKxVixboWo8aJi0oB3mtlJoFvseaMASfqcqPXr9XqTzrtc1x9cT1va68KrVBFJJVM4lKi7RL0qDJalLigF1YxSihFsZprSjQPwM5+V4WGtdhoZGpbvfu97ctvtex2d1eS9JSQT9hbJhAV/5ZVXCHDQlH379sn7778fFOzaA4YlN92b3LxWD7o+MUecpUyaeQdLzvrDFGTEhlQJcqUyzJHu0FFusYpEkpXq9HoSqLqdN+m9/QJyKefr5zq5ejrw8gf/sdDYqOVWQQC0ZGJqkqH2NWOal6O57vpegBp7cwL83DjAlfKhJyM6ieHIdeevkx/8px+wryG+oK+0FSJ3sgRd/t6TigKAw4IjFxw05eWXX2Y1Dz4cYIX8B/rBsq9Uym0O1dIWZi7H2fh4w0X2MDMBcCb9ozSs0WKCEqw3Q/7OegS5DJHwr39PSQ++F4sZd45eztsvSKPPop8Jm3Q9/b7e/Z69fUaDjr7tVw/VA1MB+TfoeQNZD9o1cruDsjuabW2Jh7wO1KcWchkWYINzI+VYw70p2bp1m/zwh/9Zzj///KAFR9I9JWG+Z4C/9tprAcA/+ugjOXDgALk3dE1QFPBxSzICsAFWfOF37fKkfEp1crUHADloCavT2YLYqTI1Lew1lcV3eOO08l4HoV8w9nLefs/Z68RczIRLut7o60mfEc0vsePDTEFh+B2cG0BdM76GnavQ15HtMLy0Y6gl7PmI1TsjTI0FTcGmFkjAwrPes3uv/MEf/IF2NcBBPSTpLRvA4VwaRfnyyy/l4MGDlAsB8GhSFW7OrDmLA7BtNHOpsTmrAp3V6K5xJcCNhjcAO74wOSy3gwW+XSpbeqEep5sFT7qfxdKlpawGSdcUgNtWVobfkVsyQXCOjY9LCcXVbqPYEOBNUhzkn7DREsr5SkUpMMNSnwzwg7yUhx58RO697962yG/SdS0LwMGvIBMawEFT0CUW/b3xmllxcrdWi9ZXrTYKBrCXJX42WN5mASGqKyHyuDmTdZnC+3Wvxipvlhp6lzKuXgehX2vby3n7PWevEzLJusY92F7f0+txcYbBrDKyKRHEwbkscUodSl2imaGkFcZSYJ8ZBPfSLOcbKqCpqObu2BfkxD/8wx/Ijp07OjQZTYJy/Os9URSA+J133qGDiW8AHGoKuPjhw4cJcDiVACi+AFADOt6LrDvIgkihheOpvNxxPLdEIRyLAWC4tqDLXB2RUhT/OoXFms33+nB75buLtZhJYI0FkiswTnpc/YKwn3vo99yhcVGja7QEgF6zZk2b2GDbnGgWYUvVEoA7nWI5Hyw1wI3XrC8NjOG6devkz/7LX8imTZs4NGYsezEy3cayJ4BD9vvwww8JbrPi+P2DDz6gJbcmNr7HCxAbL4clBritFTCsOvNSnFX29lUgjcEEyRcKfD8sP+gNzof8FuySAOXFE9uDAel6o30W8CaBdymv9/LQ+gGhf6wBox/A93KsqSEAt0nEZrm1hM/WY2umjNI+7F2kCgkqm9hzPaMdzkxEAA6Ah2/s3iM/+KMfsOyvl/FJMhDB6tOts5U5dHAUwbcBbh/gsOSgLgA/QGxOoQ2Y5kO7SFQq5fKmsbVHito3tvnQxSzMlbbWAnBA0YOE1TDOWaXs6HJbog91ucGdBOBeHkI/nNi//n7ftxxj0W1CmVM5PztDh9IsN9piBLSEN+CkRNBU12sdsY7hoSHnq7miaibjqSOKrWwuu+wy+b3f+3255pprXbPTyC7WvaI55riuFtwADvpx9OjRgKIYyOFggKqgJ+Hnn38e9LrG5/jgNmtuCVqkKJATa7DkmlFuOzmwolzR5TISC7Tm+MJ1oLsUHFXUOFqLtSSwLYYnnyqALwXcSdec9Hr0s2l2nBLCAmGoJakUaUkU3JpBqLuq5ZkqDQlZC0CQAhvkGTkQWkBwwwUXyIMPPSS33Hwz22kYbnzVffGZKAl79PgFD1988QU7x8JqGw/H7wD7p59+KpAO8TpoBS7eHE0L55sjau2HrUIdtMUioBaWZdTTbfqKAYXCYhUyCO3Pl5WycL9Kf5XoMNNPJ4D3ey0rfXzcymGfqcUKwo0A/PC7r5bgWComXru5YrHAVRo/S0MoOVPrjpoARr+bLVpuKC/33HOP7Nmzh5Mmny8yV8kdHezns+wA93VnfBg4EsCMmzSAG9gBcMiGsOBwOKGN4/0mHxoAfSBiUMDrAWzcMAYIn8E2uvy3y4LH4PF2EdLNByBvtFLU1zFJyNfZIapzSmW/IAn42yJ4eyeq0e8q0+/xSdfcyxiEzqRFIJsyPzsrk1NTQcorLDKpqCfx0Xq7xDkG6TLCvBIAXKOYenW6LSLAXWZ/mFtvvZXg3rhxo4yOjrhmSFolpsfrG5cd4DZYBnQAEI4FZCGAHKAGPTGqgp+IcgLk+IYGDoAb6ExdwXnNupujic+waKdW/ricBUdTGBRyKZkIFOSLBVp0WHtsO8gWxAj/5jVTMdjFy0OatUaLM/C9PPh+3xcF22LAupzX1QtHN19JYxou/O6CONC2165dS7rBIgS3GRhTml24HqF3OJB4b6GYpxwIS42Au+JAnU/sBI3nuWPHDrnlllvIv88991xu14J4iJsGbdD+WgAO0CIkC5DDigPgJhuaFQfIDeywzuZ0YlarCqKOBQBvMiL+jX1wQEvYZ6TeVA3dzV163GlNB8BDYFAIOy+QnmTZmEeTu1r8Ww7bZzvHlhTL/nPWWJ3a9qrvDsymqzefBFqf7y4GrAv4cA9tlbs5ijqc7TsxBDtRuPHiuJEfuCDO5BStMdQSRB7pULrBMr0b/9bopFp1bJw1VBrSoF5TBQVbpdGAdHJiSq7YulV279ktl1++RS688EJOHuSuUF52BMXs9lLAzVvupT+4OQQAEvMOJib47dMUgBtUxUCP10AjAGpQCHzpdiDtnfwV9C1WBVn00qKfAGh7aD7FndnQuhiTBM6n9SNBmiYStvAZhbzukMD3Blti61Bpt0Qrsuuvuc5igOoDvRN96WWF6Pez4622xh4UyG5P0EgADSBFEAfPF4qV5ZZgXEMeTZGbNZQAMEPrrRYb9qBRT1w6BXADwwgw77pxl2zbvp3We8OGDUEXgqUmVsWOYy8AtxwRcF6A3KgKQGwgB8DhiFpClv2dXrXbecyEfRsA/FT+jN3W0gwIwfKb4wKgG32x1Fw2+ESNHrfhQz/AIukQgIuqInVeNZEL2wH6zBznDaHdyW53Bn0nkC0FfL2AO0p5kiZKZ0qiANeurdo30OfdAC3KzKiWIIizdg31a3TU1Wem1l0VEzQ9Qh2lRimLuTzTXjF18Iw41i5BDnESrOx41ldffbVcsfUKuXzLFgZ1kFiFah8zfp2fyuJe6cmCG3emTOeaxUdBbhYcNwKgm0MKp9OcScsrMXqC8+rfEMXUfn+WnAVgGz/XYuXwCxvHciWlHJnV/eKRy5LJUEaEh45pgCaY+Wy7AxpuW7g8ueb9gXvhnvPdwNsJyIlUxCvkbl9BHDJhwb19lfR8LTqUMEwALCwt+ilq9FhL0gzY+JlhQE5bgSDBCk6lttIIJw1+N3Dj94svvpitIC6/Yots3rxZLrjggoCerIT17omi+NbWok4AofFxOJ8YFItygqbgG8sR/g6g49tC+X44HxegVt3tluCWT1AVTCSz3lRZGvXAOlgfFrMSmCDWsB6WmwEE7AeD9IFMjq9Zk/n2Bjzhw+jHksbRjv6Arp/Wz3viOHk3S96rY2n9AklLTp7kqgjJjk6fA3cgJrktueFo5uDQp4XcGemxzrgrR3fEGas9DB/KGTdcsEEuvniTXH75ZlpvgB3OJZok2Qq/OBvd/V2JFtwHOH43kOPi4XjCQgPAALM5mLgpXytnj+ypKQLObsZPtLH+KchFIUdn1qFWBiEYRO2cO5Uhh0HZn279rRqsTRQUSxhlwd/wfnzjnAgM0RfgFuFhm2RbRpOW/egw9gKgTtY5yUFNOvdSX7frMnUD4EarZ5wXlhvgNs6tE9Ewq7wbBQsQRmCsxkZHVd6NSKowgjB0MFQ4J5zJSy+9lJb7kksuIfdGgpU5l0ljsljw9wVwXaoU5MbHfU7uqypm0WHJ8Q2AmyVn2qRLg8WNGcAxRuqpa6EyVlH01TAFhZ/NTllwPpVPQzNVWUtNB/uxFEwz16xEXCPOgbA/ZEY4qXFyYhJd6IUaJE2UXqx2r5+TdFw3q8/XWihWmJGpSU15hVpi4Da+7W+Ai3HWnaDTUszDoVTZELtYcM8i94UxB7hBTwBu8GzwbQAbjiWoCXp/22f5xm6xQO70vkSAR99oyoaBHDPVOhcBwPC+zdG03BWTFc3SmyX320aYA2rOJD19943j8Tn2wLCdCDm6V0jlt9pntVAuR2sOpQXN69H0kfkyOeS4YJNVLWo1w5MElk6UohfAto2hSXExTyTpGpJe72VycUydkoQayskJpSUBuF0rDy8awdOqQ+ksdzYrI8MjksnoRq4MyTDHP8UxxnOHjwaqgyxBBHIAboAclvy8884LmpPaM45TXpYD7H0D3D7Uoo+4IQM5bgqWGtbbKIsFg0xxwQQA0PEe60ZrQI+G3e3mAXrj5bTmaPvVbJGXsxTOgkHWj9pRENs0SnsFZmjJwc1BUyAlhhFQS/bSKZPEd5P4c8fXlwDuuHN2A3wcYEj/nIKC7QwnHLiNc3MlDe4/NB9YU1FqBmOABj0I4sCS+5uSgbzgGcG4gbaCW8NyA9AANzg3LDfAjdcQNFIapF+nHcCNqkQdT9wcwGyRTstXsRC/ARw/ATgWILNnSqiRa4aak7I83Rx/w7JnejkeAUP8jp4YX7RdlPlvZCUWNJeFhRRofTwPB7ROlaVYxDKLz7Z2YjHFtTEh+14mQTfK06/l74d3d/pcK+bWWMZJjjEcPZPpgH3zSdTSa/afPhtw7qyMj4y6SQKaqJ2DYcEbjZZ8dewYjRe4NSw3AG3UZP369W3gjlZqnXYAxyDCits3gGbN4WHF8W1KSjTF1kCOwQDIjZMbFzNLjs8w+Uitj8qDlpXIme9qPIO6T6JaPSNnjzXHHNt2g7IUC9RpdZMp3ZJkaKjECaAPa3EA70YP+gVzL3SoF7oSnRS4u7lZjURjjM2hJNicMxkAHLQEdZSsjcVeRGnSErR3aLUaXpeqljQbLZmcnpEvvzxG62y0BOC+6KKLSFFMMWHPdM//Wg4a0u0ci6YotqzYT5+Tw0LAkvvRTnNA7SdeA6XBTyuYMMpgYDaKQg4YSFauP7fbbUGtNJZHBIXCfGQC3G0n7ViiRjmLQ7pXDhsP1bkpK1J2obIgOchfNv2usEE+S3TLaTehendavQkUS1litPLguOhrYSBbF5kgqymQ66wXIICrnPtEoJagqt3u1wBuYIE1R0s1KFoAOHoG8rnQcUGTH+353WygtfasTM3MsnMZKAhoCSgJwA0rDnBbnxSjpSsN7GAV6yWS2cvFGCfXhpxoDD/fFvE0imLyIX76lhyOKr4M5OZ0mjUz2uJbdHymBYbsOIDVpENmnXj55doyUaOcCE6gNA4KACbkfAUFG5q/DLDzc9x7Q5DoSLRZz6CTaqdRUlDa7jTBUYH0FoIyhGjnv0U/2xacqLXGlrJKHvRcuEdIgaAcsNwjI1pho+mrmsBgDj6oTA5WG6pJOkO1A8lsAY1wQSIoWpAYkUuETlQ4L6gILLdxbqgloCxGgzqtTr1gbDHHLMmC+x/oRx2tYNh0cgOyn0tutMWUF/y0FnAamNFqoDig+yDHNQDkqN/kauJJmQE1D3Yltn3MtMFQsTBEQJPbI89mDtuQN6m+DBVLmp0Y2TgqSAIKfISkYdeNT6NfvXD4fmmIAVAVQCv6bcmMyx9Cxt85BDdSU902hrw0XeOY+eca8tCxhOXGznGW1+P5Ijg/Jo1ljiK3e936dQQ2AA6dO+pQrlS0stsTWDaAE1wuOQp8PGrJjY6YLh5VVwzolk9uFfZGU3yw+3zcLIJJib6FqDcbVFvQe0MfPgCr+wdhJkAqBPcGL8SkqtZrBEOlXGGvFhTJYsNWTWh29tBK8ILp1Hl4FwA0xtr3AuJgufUA1onX69+d89cSmXVUEX9fu3YNncSsA3cgGJqzyNwgrXnNptMyNuJ6l7jnahbeBzfGDrwblTkXb2qnJaaW9NL6I8lMLPb1ZQG473l3suRcIl3EEz+jgSAL61veuQZm2it2fKtuQPYngOU+WGou/g2QYz8h/bItVDSJ1iKa4I4srSoW+bcZlxoMK4YyKuxQnMlpI3/l4nB2w53EkpbdXkHc73F2fGi5NRckneadyczUtJdbskZGRkYZhbR8br6fdEOLEhh+d6qJNubJst2armLq8OO5wGrjG0YB3Bq05OJNm2TTJZv4Ozi3H6U8FZY7MArLxcHj6IoVNRgnh3W2iKblr5iMaDq5hfUttA+nxCyAz8Pt4drffHCYZs6/ocFnU3PMdYfaIKNZG4Ii5dPlwyCXWQsq8gxYYNVBLxdo5kg80jQDb2vpmGTlfkHqj1uv742bUEHAyp0Qlhtji7+vPWetq5jRJkq2HjEzkNuMaLECCoXxOqprIKFSBnRBIQU3cvfnGf2EQTA58JJLLlWHcqNGKGG5TS1JmvyLtcy9vm9ZLHjch5klhzUFWEAhjJObjOjnk9vvFta3Y0xGjFNYzDL4IDf6Ak7OdhOu/wZ+ooof+eTG1Uk73A5x2qjGyYnFovbvaIlMz8wwCgpYAOTcittZOmPWSwFmJwB0oiCdwW0lIthpGeA+rlmBBPeoGomQ62jaK6rbkTaBHu3oXSIio3Q+NfdbveNwa3OrB8DrsNKQAy2IY5bbdpizuEa3++gVpEs5blkA3kmk98P62m1WQQ66EgV51JJbVBTAx3sAKqMsPrDjgkK0yEjEarWkXIUDqtVAeGa6/aEWwLa4u5fJ5toAkim4TNoqUB/Hg0KTf7QFhjWHwsL96IvFYOnuDlLfwWw3+d15dHdub2OukclQHoVkN3HyBG/qHIB7ZJQhdn4W95IPr4dtjKFzuyaayP1GjgnPzYpj1/baJa7huWE8QEsg/8GhxDd0bigosOgWUDPqaHexUoGcJPAvC8C7fYjveJo1NwnR5+VGWeynLyHid9syBZbctNRQ1tIEIBvU4Hf3N+jd83NlPmC8huvQsjit7Wnb9c3tM4TjVBvXggpseAtrDt0cr6FypRgk6seNgEVirUtTeEyvFr+X40L9GsUKs/RtwKIU3Eo19BjL1dbIGO4B4XYoKwA6qt8hnVpnKo6JK/rGNokwSBh7KCP4NikQlhshedv41k+3OFWgbqN9K8HBo3yclMAVF7MRZ6VCLodvs+QAsV/raWoLODmsOYCPY/EFS+5Hw6Lg9qVFtoRzoMbnsVDWOU2oGYSWqzqw26bAAcH2G4IDioQthPSRjYhrn5yckkqtyoCRPVgDYxSUCizaeDcs7cGaXq2471DqpbodpF3pGfwbjBk+5txzDdygJWHKg1l6/CWgJWn0C0RjnjzHQYO5uq8pGLjlGQG4ADZoiUmBALfPuY2WGLDPCoBHwW65K5akhQdjOeUAsAHdAG7tKnwZEU6k5a9YopY9dOPgoUOKNM6QGli7CUZG00g3QOswVAy1b2irK08IDljzoVKJFh15F9MzszI9O8N3gXfGlV2FoDSAh+Duh2P7FMgHjakgKDMjuEXknHPPkTG0YPB6rIcFC7rTAsLtCGoByAjiIO2VaonT621SVmo1rgoYK1hpABrOpEUokaRlakm7UelezJFEK5bz9RWnKFGAG2Xh/jxe/gpAHlfr6VtyU2D8bETNFFQrbSC3fxPkThr0rTwmWbmsZW3oQw3LpYqPtpEzQDBpy0LzXMozUsRSXhpm0/75itanYrKCCgyPDLvWClrDaNfTbsHjH34vdCSO689MT8lJqiUaoRwdVbVHO7s6x9PiANC5XX9AXN/wMJphFoO+gi1UwTtaB0MwMztPQwLLTSnQcW5YcWv1gIntp1HYan2qnUvD3dcKcN/hMB5sBQmWqGUlbqaVm7piNZ4mI1qiFgbSz0Y0Cw4LBVUkldKUTDhNytHDbTfQVwXV/DohkFcBbg4n1FXeUxKEdm6uqGYkYVIVS8PsnYhjp2emZWZ6mp8DpQVhcNAZbTBpQXonzi0q2OM+3yYNU1WFK9/J48cCcI+Nj2r4nTkjbtVyrYxxRwQ3x0ToQEMparV0fySuDO4BUQyYx24dGVISgBtqCRxLcyijaknU6p4O9ITPfaU5eKflxji5RT0BdNVYQ4XFQG1ZiQZ2WE2z9sbLo+F9WBVUg6t64PJBUNxsFeXsfeiKlJEHA8mMmXJCOZFZkjozNLmIDYm00ohuaTqtSktpmHQAFm9qeorbm2MCIKgCEOE1BZDVfsWI56Ey7RVg6MhZsa8JJZw0qZTMTM/IiZOqc2NnBVCFHKOQjpB5gMWVs44SVTetJoENy8uWa67tgIkr6DMDJQbjtG7degIayVNwKgF0zWMZaSs1O13AHIe1UwZwsxrWGsKCMwZykwmtqNkcUL+Y2cL/mAi2jYpJiX61kC2XUb0cf9e+LLojhTYr0iJoXBc2x1L/0PUyb/ktEXRVwOeVhpSbw9Ij1I/uTUghBcBHRhUM+Czo6ubgtlE3AzgtLz5O+8HoR5sEqAEZfM04zs0gDmnJOJOhQLD5frcxKymSK3JgdTzAjX6BJd1Dx+iXART3bPlAADPADVoCgCO3BA4lwO1LgZ0M2Ony91MOcAyEn1NulMWCQmapzdn0e7GYRm5puXgvQOzr5cbHjbr4akc0BRd9VWCJAWjdzlB1c+auODXEen5oNTow03S6eVEdzVyOASZMOgSIzJrjNSo/yN5jRDUKgTDKaj38guikk/XwDtCh46AlCOKsWSPj42vYm8QyFqmaBOF3reBBXgm+ioUCe5eYcdEJpPKh+UN4FkZFLJ/bt9zWBNVXdU4Xvn3aWXC7IHM848rgrD2F6eJWLWSW3PLKTYGBBcKAR/XyqJRI6+Y5pzYB8KAxuWDNIBGClqCjLbIM/cohP1dcK/011Rd5K7DY4Aqq80+xMwBoweioVpFjhVDqpLQn/HLBGL/owrW0A3Bxb8dPHOM71sByO2uqARw9S9CbRFqqc3vghkMZrdoxqmiWG5Y6ms9thRE2pna9pzOwg2s8VRzctyK+JTEZEUAzvdx4uVlzXzM3oJuebrq59UDUihTNe1YnU3NP/J/2d/uJh47PBp9Op1Foi7YVsOT6rUu7DqEV24aqibaqQ38+6OegPQA5eW0qLaNjo+Tn1vBIdzLznFiflpje3Wop5z5xnEhm1BD9RNxGTpo6xhENro2hd65E2i8QdZT0H9xODHa9Rs8w7gC3adyQAk3nhpQYtdynCwVJuo6vnaJ0c0h8S46Bt05a4OWwML4Df4KeZAAADXpJREFUGqUsZtntGLxuenk0K9EP79MZddVCQfDEoRdFzajfRENQWHOgCNYcIA9R7jZeco6kBcIxsRAcsnbDOA8a62DSFApDDHeDtrAftqM/ylycTBm0SEu5hqcaoSS4XYTSIrnhQ9Z+gywxQ74M01/h8JZciN5NA9d9yjIDMdamcYOW4NuXAn3LvRqstg/6rx3gSTPOtyzWhNMsud/h1uREs+bRbESz9niP8XK/XCqUE8PCCqMttqKwVzkbEFWkUlZ+j+ZEKI3T1nImKTqFxFliox1GlazmE+9BTsvU5BSPHB4ZIW2xelCX3KguJ/NDUuTcqnMLObf20Q7D77oSatafZkbCcUZrNmF0EtuHUALFxk+24oiQglm/GFhu49ugJ3AuEcSBQ+mrUz64Qyc4ThVKespf3+unHcCNuvhAN0tuYWOA1qiI5Zj7ejl+NynR8sutCagf4o/SFd+yB7QFdAYpt6jfnJnT/uZQLAASNu137dqd5q1EwfFrNChiaoFac63gR/uKeZmYmGSpF3oqot5RW6VpUhS/oZbMIrfkGM+IShzQEt1SUT/FkST93VluqCUAPJKooMcHnNt0QLY1VtUIIDcJEJQEv1tWoJapad7ParPap50Fj6MtBnACyW0ma1U7sDwW4jfn0oBuioo5pZaDjuOsF4tFP+N4eJwzanIirmW+PM/yNhxHagPdnNdnWyP6GR9KN6y1GXepcKm4uL+pKe0jg/cPj4zSmiMXHZ+HPXEwURXca2TcvRb6LpYeq4+TyVNZ5B60GIpHlNL2tFR6rt2nAG72Y3e0BJ2mDNyw5HEO5QDgy7DidAI59WOX4ur3YLHeiKaX+5p4tMmQWXOAHhwdYLClN04bjzqj9m+jLrSA7M9So0QHFGuxc6hfa52MUg1GM13I36ctkBTVCZ3U68pkqJ3D7mMSMTV1zTjLzLDfpA9uGnH6py4zEM3j0ao6h65TJU4slOsF8qHj+TgvsithqS+//PJA6wbn9nVuf1yW4fGeslOclhQlOhpmzfEzmqxlvDyasOU36cfvsJQAkWUlqgyo1UJ+imec2hJw8kCBUR8TujvOCRBDMUFwB4lb5ixb6woDuGESIAe4UdwMWZErg4vi4pzgFbD04MCsC0UPbq/ftgovasF1k1XtMgV6AukwjYYmbvuQ8DOFe+NUqwputDG2xCkDd1QtWS08u9vsWRUAtxuI6uU+ZTG93C+LM7pi9Z5+eN8AD3D4ElgcwH0Z0Qp62fIZvZ+45M9LpVohvciksXmt2+jWNktxffu8WgPXpkFbWADomGjBxAD9cUlR0LG58a35sWrHCWClJVBLdB+cYfQLJNiRGai0hJOs2ZJqtcLCjfUbLpAtrvm8SYFGS3qRAk/nsHwc0FcVwG2JtuBEHGWxpkO+yuI7ogC2TQJMAKviN2seBbjveLL1mZMQoX/7wDelh04lI4upAOjszRLkrJpNDfNTcDzAxQkCwLpqGvJ8KiNQejRty4I61lINW9IB5IHk6KKYLnOGU4wpwpUq2zps27Y96DZl4Xe81wf3agPxGWPBo5bcpyxmza3i289l8R1Qoy7RhC0/zO83BbXPNIfUHDrTzI2+gOZgws1bTosLMFE3x7clWzlZj4o30gGcaoId5IKsSOTDuJ6NSJDSiGsY3ddSM9eIR4Q6N7RvWyF8gFrePdJbr7rqKvboRijeD+L4zZbMiKxmx9IH/Kqz4D7I7WHEqSxmya0szgomDODGy31Kg99NTrSNs/yCitB6tzck8kGOY4ybA2h6npTUGk22sGBFkb8LHMGLaCsA7iKuBHiWjXdoxam/p9SaozA6k3V75aACHrufhVuH+LzZejjCedy2bRubz5sUaB1l/e0ecV1nAu8+IwAex8uZAej2EbJWFQZ0P8xvYDe93LRy66eI92p/cW3h5lMRP9rph/zDUL3Kh/i3leWhiBnbHzLXxkVCzcrCigPcPMZSCpwESWAT4BbAyUgBaoqTwEvDJU6CttwBNzCWPAUgY+MnyIF+ViBoSdRynzKpYwU/eNVa8DilJaqyWGYiQG5OaDRAZHq5gdxyWjAhfGseB2yjK76ebteltEJ7ZqN4AJvcapAmzd8Z7nfZfODYoCTMX3cWmykE4OPctQIZkllKhVBL0pJmGq42oA+3AzQLbHk8ADdoicmBflag34ZjBfF1yk99xgA8zgH1C5ytp4eviVsJnF/BH3VCba9Py4E2UPpauQ90n6MbpYHBhcrCLrpuW3Km4kI7d5mzFjgi2NMAOyKokAG1V0sOtAQZgtk0q4ZYSEGxvX0vUd9yX3vttQQ31BKUnZnO7YP7THIozwgVJckkGFXQfuGa52yOlr9xlunmfoAoas3tNRyL8wEYUd08ar3bJUW35xAz+zQjERFKbqUCjs0tyTV/m8F5qjSgJNgUQFcA7iFKEKMpaF5zUTwH03eCDdyo7gG4t27dSlpiOrdPS84UJzIJD2eMBY9aIl8zN27OFFjX2hlqi1lzU1zMATXLbn83zg4LzB7j6C/u+LJRF6MkUWvuA95ABT8BnWx10hSkkMfGWNqumbTE6xVUq1Yp9SHoM75mjKmvnMR+PyGXzoD7A4ivu+46UhPbD8dvdH+mRCiTgB1M/FOZD97rRfZyXLd8FitwtvrPaHaiX9Hv6+c+0H21xd/z0/LNo45onOKC2AuYN2Q+U1t0c6wawY1z8T68YgztAahlYrZ62L3aJMZP3BOOveGGGwJww3LDmlvilO9H+GN6JtOUM8aCd5sEcRFQv5rfj4JGrbbfDNQPEFlOiw+80GlsV17gJGoCYIrptpr/rZFINthBUyTwcVpm/TtWCM2X0SgmnUyX3ac0TDfLQg4MViVUCoGWQDGxfG7LOfdTXuOcc7vuXgzJajvmrAC4PRRTWfyWFXHW3LfoppebZfcnACw8Jgosbyd+rhxdK2tcOQPpiO7ubCklWqVvll2tv1b6AOAaANLejIGV5yRpslIIkwy05Prrr6dDCcsNBcXqQC3XZrWBczmu94wHuL/8mgNqoX5QFpPUjJ+bpGgg76S0WOWQZShaiZyfpRjq5Na2AvQEYXfrU+5vsqVtmUlPkAbg8tBRVW/WXCmKVhDh83SXuhzBvWPHDoIbHahsz8uoWnImW+pOk+GMB3jcjRvQzZJbly2/ot8CRCYb+mqLaeW+dm6NiNrBqNVCodKiNZxRRy8M+qiKYjsvAOSw3DinrRIaRFJw429XX32t7Ny5Uy65ZBOlQKMlvtqzHJZwtZ7jrAS4T1kM5NFOW6ab+0D36YlPWfB3P10Xq4LPzcNwv6MrXnTUl/miiotNDGsdbaBFwQImxVVXbZdbb721jXPb9thnm1oysOAdRsC35n7bCrPmvnbul8H5fRItOuo3EsWx+IKyYbKiSYj2M5qw5SsvBm5zOK2jLq4L14zckltuuYUheNAS49xGS/yJ40/os0X/PuNkwn6W0DjNnCKHK6iIFlX4taA+N/dB7of4TZUByG0PUNsDKJq/4kt30SBR1ILjGnFtyOfes2cPMwMRfrfEKbPwnbj2mSwHDix4jzPAHFDfmtuOcXEJXH4RhTUhMktvFh0/MUkAQADd77xlK0hcQAh/s7YWADb+DcsNcMNyQy1BEMfUEps8ZyOQBwDvA+BmzQ3kfpaiLyv6ALbiZ7PqVjFk/VxMQ8c5betCf3u9OOttWYmYYHAot2/fLrfddhstOBxK33L7K8EA4OHDPqudzCTMW4DIKIsf8rd2z9ZD0aclUc3cQG7H2HYstj2KhfkN5DbBLPIKq3/NNdfI3r175corrwy2xrYaSv99Sfd0tr0+AHgPTzwaILINtXzt3G9K5PNxi4Sa0mLH2S7BALEFiQB03w+AhUf1DSKUkAJRsADOjfC7bjmuO0IPvjqPwADgPaAjGiDy+yea2mKOqB/293uy+O0tTJnBKmB90dnVVoRUBJwaqa0I3ICO4NsSp6BzG7gHljv54Q0AnjxGwRFRSdGAHtd5y2//7MuLAD1eA7gBdLwXvBxfsMagLeDWkP5gvfFt6a4+uAeWu7cHNwB4b+O0AOT4A4AZdUSjKbkGaEsBMGoCcMN6g6LgC/QElINpsePjtOBwJG1bbH/LEOPsA2cy+eENAJ48RrFHRGmLgd235iYrWm0mLDf+5oPbipAtzxyOIwAOng1Q498WLIo2D/UlxkXexhn/tgHAl/iI44Bu6oe1srCKIlh3q3THMUZNLFqpuytry2XwcFNZolVES7zks+rtA4Avw+M2kJu8Z3ktJitaMpepL/i79Vv0o5WgKPZtjYjMap9tIfZleCw8xQDgyzWS3nn8Shvr2eJzdQN3WPSgEUtr/GMc2yKTduoByPt/WAOA9z9mPb3Dpy5++N/A7Z/Et+JxEc2ePnBwUOwIDAC+TMCIc/j8vxnIfTrDJTTodRj2PfT/vkyXd9aeZgDwZXr0vSoaPsAN3NH3dsp2HFCU/h/WAOD9j9ngHatoBAYAX0UPa3Cp/Y/AAOD9j9ngHatoBAYAX0UPa3Cp/Y/AAOD9j9ngHatoBAYAX0UPa3Cp/Y/AAOD9j9ngHatoBAYAX0UPa3Cp/Y/AAOD9j9ngHatoBAYAX0UPa3Cp/Y/A/weEEZzi0ZeyoAAAAABJRU5ErkJggg==" id="52" name="Google Shape;52;p3"/>
          <p:cNvSpPr/>
          <p:nvPr/>
        </p:nvSpPr>
        <p:spPr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LgAAACgCAYAAAC/tqYxAAAgAElEQVR4Xu19WZAc13Xlrb26egO4ACBIgiQIggB3ANwEgKQoSlzNxYtke8aWNTEKh8Me2z/2/Dli/GN/W+H5G03E2OGJ8Z9iYiyRIAguAEVxXy1R3EmABBcsvXftNXHOfTfzVXZWZVUvBBqoZjS70ZWVlfnyvPvOPXd5qVar1ZLB17KNQLfBTMV9Ct6Qwv/8d+LI2KOX7TrPlhOlBgA/XR61D/IBwJfrqQwAvlwjueTzDAC+5CGMOcEA4CsxqjynUQ5ykAHlWLFx7n7iAcCXY+A7Em/3Aul0Z04d9/YBA1+OBwP3ZuBkLn0kk9z0BLQOAL70R9DpDAOAL3ZsWyK0Da2WpFIpJSQOyPi3sZR28Oq/gtcj2ol/KQMLvtgH0/6+AcCXMo5OYQXQybRTqQC8gcvosxRfCrRJMGDnS3kCie8dADxxiDoc0GrSeguBqt+NZlPmyhWZmy9LKp2WUmlICvmcZNKhRQ/Ohj+5tw+s9WIfQvL7BgBPHqPYI1rNpkizQYCn0hk5cWJCXnjxJTn47M/lgw8/Itg3bLxQbti5U3btvEEu3XShjJaGCOpGSyQtSm0wPxTgZvMN7gPYL/LRtL1tAPBFjmIL4BaRZrMp77/3vjxx4El54cWX5fOvjkm11pBWKiOtVEqyubxs2LBerrt6u9x6y41yzVXbZHxsVFpN5S7pdKod4Mp1BsRlkc8l+rYBwBMHEo6kZ029X08ePy4vvPCCHHjqaXn71+/KzHxZmrTNaWml3Df4ebMhuUxa1q4dl61XbJFv3PoNWvX1550juYydcBDoSXwUizhgAHBv0CiKkDKYOmIyB/5N/YPWtV5rkIYcePJJee755+Xol19Ktd6k1VaAB7xDyQeUFknR2qdTKRkdKcmWzZtl7+5bZdfO6+XCC9bJUD6vV+IcVpFm5HHiDFHLrs6tWvz2rwHB0fEYANwHeIDnJkFOQMGZ5EilCfCTJyfllZdeodV+6+1fyfTcHDk1LbakBe/UY91EcedMpzOkJc1mw02gpgwPFeWySzbJzTftlN233sLfi/kc3xGEJ3AJcEaJYz2vTgTvwgdo7mjbBwBvs+BO06b819IkPwce+JRHjnwqj+9/Qg4d+jmtdrlWI6DVimY4JWi9qZpgehgKfQS61QGvNZukL8ViTi6+8EK55eab5ba9u2XzZZdSfaHQQnAv1M8HAO+I6bYXBgBvs+AAH22w4ocAT8v09Iy8+NLLsn//Afnlr34t0zOztNrNFChCWi0rLTinhZsU/E1XAQSCSD10AjE45OZOq9WgVYcqk8tmZeMFF8jNN+4i0Ldv3UKp0a7FmIgCvlP4dOCg+ggfALzNgoOOOL6dUs788ceH5ZlnDsnBZ5+Tw58elUq1Jg0cBokvo7SFcLO0eofCiM1W+p52FMMdG7qXCthmvSnNRkOKhbxcfOFG2bVrh+zds1u2X3mFlIp5nW+On5hVJ79fwMEHUqM91gHA2wAOfhxa7VdeeU0ef+KAvPnvv5LJqWmpQxlMqxNJYBGwCrt0Os0JEfvlxG4DYyqNyRPSDpscWAlaraa0GnVp1RtSyOflwgs3yI07d8gdt++VbVduJdB1hVFCFA9w9QAGRRNnqZPp55eZ9VOgqK79ySdH5MmnnpJDsNpHPpO5SlWdR1FtW2lICCD9SwxPbkO7xexTnuro23nQHOXtKVj4ZlPqjbo0G3UpFnJy0cYL5Bu33Cy337ZHtly+mQ5q6IyabQ/Pt9Cq98ZZz7SjzkoLTj7slnYfCDMzM/Lqq6/J/gNPymuvvykTk1NSb7SkSVArz1ZqbgB3yiEMu3NM/bhkFCx+/CacEpZ85U0Y+Knuk0BZmo0aAZ/P5+TSTRfJ3r17ZO9uOKOXUHXx70f5vs6/gbhyllpwoxKgFfjCvz/77DPZ/8QBeebQz+XwkU+lDKvdStGZJGjoTIaQIUD5T3UY04FX6mC9IBrpOYVGWRZAMGDWes50SoHeakqj0ZAWvptNGSoWZPPmzXLnHbfLHbfvkY0b1kuG1Cn8UlnxTLPH/d/PWW/BZ2dn5eWXX5YnnnhCXn/rV3LsxITU6USqAynpTDCqoYqhsLYAJyiFr2yYRgI6Q9rhVJN2/UrDNkp52r8CYMISe04kLDUoC1QXmOmh4pBsu3KL3HXnHbJn925Zt+48BpLIwJ0F96ekfsrZhfqzEuA0iq2WHD78iTz11NNy8OBB+fiTT2RmriZ1yUjKadpASdM5kSFgjGsrOBUyqm3rl0qH/Kvj67TGnWS9YNY4wJsDST4eqoG2epClw6LX69Jg0Kgp565dI9dde63c9a1vys27dsia8bEYKMdp8v1bxNX2jjMf4AHwQlI6Nzcnr776ujy2b5+88cYbcvzEcanXW9JMZ6WZyjjdGo/SYBnq1opHF1p0mrcC3EOjC9fbBNAzdf8K6I+j4mRGfg6MZ8n1WCgx4OcNqderks1kZP2686ih33v3d+Tqq7ZJqVho/9BAZ/QiWKsNsX1e76oE+IIl3fI9nIMVjoFTJBCSxGuIRn76qTz99CF5+uBBeff9D2S+DK6tohskQJ+PWJ7fQpQsHOU41UKnRTsxiOXFZq3dT1XFXaqAOwWjqt7ZAvUHFr0Jjl6XRr0m+VyWIX/o56Aul2++VLKZrPoKjDG1ubeB49wnblbN4asa4G3BFKeMwFa2RfxcIke5XJG33npLfvboY/LCS6/KiRMnpdZsSYPqiFrEVDuKEh9ikhTX7fW413r9mw90XTdS5N7NZl2qlTLD/6PDw7J925Xy7W/dKXv37pYN69e50L+L1jrur2pSuwOdeOOr6IAzCuBtNs6hHHz1i6Ofy5NPPS1PPf2MvPfBhzI7N0+FBNo2vlGwoF/tIfAkAAfWOUGu6HSe6N+TAB6tD+fxDA5p0or6CcrPa9Uq1Zfzzj1Xduy8Qe679165cccNMjI8FEZdbXU5g+WWVQnwWAPilnC1SEpJYLWhZz/66GPy6iuvylfHjksNurKT/pAgpZFJfGl8MO5Z9wp0nqUbWIyK+GTDOz7pczqH5XHtTa0QcnQNtKVWrVACzWYzsmHDBrnjtr1yz913ydYtW6iphxNDK4vCrzPHIT1jAG4514bVo0c/k4MHD8n+A0/Lu+99IDOzs1JvNIRpq8aNHbgBgkwmq9Xxlh7bAYSdVuck6xt9XxKY4z4n3uIbMv3Qv0vykpZUa1Vp1DWha6Q0JNu2bpG7vvUtufPOO2Tj+vMJ8mC+t61iZ0ao/4wBuGUiVStVefPNN+Wxxx6TF158UY5+dUKq9Ya5bPrTcW5Cwpy4QD9eqBP3AsZ+Ad6NxvbD3XVStuek8P0t1df1XC2p1WpSrVSo75x77lrZtXOH3H/fvXLTrp0yUkLY31gaxfczJpfltAa4LclhMpI+zE7W8PPPv5Bnn/257N//uLzz63dlamZGquDaKWjbtgy3A7gXHtyNayeBP+n1OL8h6W/dX1fLG5CMwBfRYot6rSL1Wl1y2Yxs2nSRfPvOO+Xu79ylagtWNBtfh3GbQIFqE5u92G26ntrXTmuA0+3zAG3WCJl4GiTUh1mr1amQPLZvv/ziF7+QL7/8QiouQQrgbnoqQa8OXy8OZOdMvvCh2uctBei9gsvGQxWhhTFMio/NBp3Qeq1G3j4yPCzXX3eNPHD/fXLH3t0yOjLiYlaYEE1+ZzJqIBJ9jFOL5dhPXxUAjz5ghKuRcgp56/jxk/LMMwfl8f375e2335XJqUk6kaqHIJqI4t+FD6cfGhBnMZM63vnn7wfcURD1T310XOImqOrgTRoNBIgq5XmpO+384osulNtv2ysP/cYDzFZkbgv9EZ0scclppyGeF67uq6E3YRyY6rWq/Ortt2XfvsfluV+8IEePfsGmO1RIKPtpqFzNjvvRQeFIAmDS63EPup/3JK0qS6NRlk7grtKtfOTttNB1qVUqzFgcGRmRq7Zvk9944AGC/Zw14x41Dwsr+rm3Uz0JTmsLHsfBMWATJ0/IoYMHZd/+/fLLX74tk1Mz0mi0pJXOqL5NuSzNCKVKhtE8uxDwCzpCRCh+0sNMAmfSA/a5clwaVDI1CJOr2laaEM8+X1rAzVO06E2CvFarSDqVlo0bN8odt98mDz5wH4NFdg3sCpBeXUGh0wbgsdkRLgqp+c3g2jV599135fF9++TZn/9cjnz6mczPV4JcbXBtbf2gudtBhl/Kr7Rpl7+4/MaGw9uhmQR0S5vVogUPqoH2rS0e0FYC58q0mlJo1KXQaEgW+SSplFRyGalmtfWEZa/4AO/mYLeD26x2mBhGf8aWsyBJTN1RUhdU/DdqUi6XpdEANy/JtVdvlwcffEC+eccdMjY6uippygoCPMyuC9P3I6DhP/U4y1UKHg0cSU2yZtDmxPHj8uKLL8qjjz0ub/z72zIxOS31et0l94eZe565cr9a8CbOPuoh2gtFuUzbUfw7C8M8yc2/h/AesVJoWwjluNDbqa3jjChkxuupjNRTOZ5rqFGV9dWyXFKrydp6Q2ZbTfm0mJHPinmZSyNJKusqfOziXP8IR7nar9SLwMYEk3QI4+8ffzeOjcHE9VerValWy2xWtHHjBfLNb94pDz2o3DyXAf2DLKmBJXbosnFyTn/cStIeJf76NPYVBrh10tHBjQp8fg61jhNyp005QQgdxQgN+ejDj+SnP/upPPvss/LJkaMyU66TirTF2xYZLm97GEkha96GpbU6NxbWOKsSJHTm8nxZatUaAV4sovlmgS5BC418WllpSl4aqZbkmhW5uDwnO6pN2VLDypOSDwtpeasgciSXk3IG/VHa1ZD4a/XAbbQk5j56dapxHEAO5xP3gySusdERueH66+Xhhx6U2/fuluFSyalb4Wfr0Lgc+nY7FhiaEOQ4Oim/MvYkff9x5QHu3Ug7wL2sNtdSgYlSFn1JpWRmZlqe/8Xz8uhjmtZ6cnKCHaQagpTWcDB7keu6WTEbtWQaEo4vLFgmm5Z8LsefuAaoEjPT0zI3O8/mm7lsTkpDJSmWipLJZiTVxHFZaSBDQKpybrUs2+YbsqWcllHJy/RoSd4vpuTtVEOOY0JYA6GugF06wKNjYxYdciIsOSw6WlpcummT3H33t+WB++6TSy/dxPwX5eV+jKHTSulf5xlhwdsn20I3z27YLXdBLymVpD784CPZ9/h+OXjokHx8+DATpBBqT6WzyrERk/NyvZOMb68g7gxyu159mNCGkZoKOQ3/rtWrMj01LajrrFYrpE7pVIZOG/I+hkpDUiyWJJ3JST2FyGpDCs2ajFZrsraRkvF0QbLZosxmM/KZNOQklrSgMWc0V8SnHMsLcF8OhMqCs9dqVSmX51kXes6aNXLTTbvkNx95RG65aZfk8/mwBtQioCHn69viLvcbVsyCR+mIo46R5cqIS0tajSbBC4C88PwLrI989bU35NiJE1KrN6UOzuey/hTXoaXox/J2t+TxioRetN4RAA1w5whuPb5SKcv09BQz+BBgqlQrkrHgEqgX+Hg2K7lCUYZGipIvaNcqq55PN1tSlIzkmxpin89mpOzOHX9vnZKj9Er7187b32Pv12FW7o9cc9xfeX5OhktDsmXLFnngvntp0dev01TcoKdMm5O93JDt73wrBnANEbR/tcfWXJkXZ70GFT58/0M5cOApeebgQfnw409kdq4sNXTZQYKU5Y8ECfvhQw760Pd4750nhF1htJmORo4ymbRkAVTQEvY2aQiqg+bn5vhw8Tq6YE1PTzM/O5/Ns3eKBZtaaZF8Ls2WD+DnmQysn/Y0BJ6hn0DIh8yJb+XgCj6d1KHX0T1pcSFN6JWD2wRRcBtP1iI8lMghQ7FaLpOabNywQW67ba/81m8+LFdftV3rQSOWzbp59fuMenyUiYetHMD5RDDQese4eU0Kwr+Cjn4EwMz0jLz2+mvy2M8eYykZ0lor9TrlMkh/2hbNeBuqdFwHKu/2erXiXY+ziJ1nBamIpFqSScNq55h6ikghJLXZ2RnKagC2LtUpmZyckMmJCYbEUUlDJSWbkybC3a2mpFvaSrkwNCyFoRHJ5kpKu9ItaaSVumSbKUm3XC9Z59jG5oJ3eLz9WPBu6opSQbcqcH7BLxBp1GoyPzfLSv/h4WEmbj38G/fLbXv3MFhkX4yYOu3cpN7gfJ1FrUTQ9nPACgI8uE0nJxkoncDlpKUjnx6RJ598Sp488KS8+957MjdXljpKsGii0tJiGVmoC1NvDnqQRFaIRCWFZqnj+KgY6ErF3JILBwoOFpxJpAdgokIlmZqaYGOeQiFPZ1J79bRkcnKSAG/W66yAY7VMJifpXE7SGdW/0UMllcpKJjckxdKYFErDksqiVKEu6RSmdZpURTtX6TVHby0E5kIyuDwAD1McAlC6VGIqLY06neoKMhTTKdm6eTOzE++//z5Ki7rghF1y9Zp8WtkPTBd/7MoBnDq2asgMuTirq7eYlrn5eSojP/vZo/Lyy6/IseMnpFwps6K97pZpa2ipD9hUEwN4/E13X4qTAK4BIWc0GbXLZzPMvLMeKqAjaDWBg+A8otgX/2AktdWSqalJmTh5kjnYoB1KMdKUDdO5rKRygG9KMs2MpFuQUzKSKxalNFJiBytSAWrzYcRQHb/2a28HeDvIVxLgvm6OVQolchgTXN4FGzbIN269Rb773d+W7du3c9zClYeFda7l3ddkvtXPick/XfyE8ZYnK5y1jqpY3tRhOfr5F3LgwJPy5JNPyzvvvue6tTpKg+UfJMYoTlvUrbeB6bbsdru1lorwfFigInAkAWDwbUhmADbUBCooBeXXQZWb04+nJiZlYnKSOrIrmZFsCpRDpIkJD0uOjalSWVKRTKuFRhWSyWelMFKSwnBJMmk02nRdaBPzZ5amonQfK3+82yeR9l/R7EQE3KD/Qz0aHxuT66+/Th5+5EG5Y+9eGR6GZq6N7ygDB4lBywCyHk6xYgBnaAN9OyxknkrTA0da6/79T8hzz70gR79AWmudPFvboQHciPiBs+NvukSb4sBAEP2YZKD3Y8VCMqWaLrgzAJ7NqrXFg5ud0cgprDboCq6RSj7nrTqB4OPwJ7BsYwkHheFmVYJxwI2gmigLb1Uy4PPptOQAcBwD0w3gF4ekNDQqxUIxcNi638tKAnwhgnRFss4ZYaFFrd6gglSen5V8PitXXL5ZHrj/XtaCbli/IYh8au2oFXr3gNAlHrKsAA8CLkEOCcK56qh8fvSoHDz4jDzxxAHuZzM5OSMN166BGzYxPVPD0mpJw4HE766nq+dwdr/zeFDEvcdZIobXUwQwOHUqo+0YynNzMjc3Sz5sr4F6MCWXYe4MgT89MyMz0+p4MZWXDlZDlYdmlfeUxXRpOn8inZJMBkpLmhYeMK1jUmeyUiyUZHxsDbvLWhdaEhTPmq88RYk3IpioHDFMTFcgoSE7NUiV+TmpVhDoqrGS/64776RmftW2bW5iuIYYxEW4KkSd0CXiOnh7XwBfGKxpL0iwsrEAnCmRSrkqv/zlL1ll89wvfuF6bGvfP1o0MwneyYOef16qX/tK3d2CR/lqLKzNDDnWTSUEVjUDvqx7XkIlmZ8v82+FQkGyQLYxOhdsqtZqbK0MgOOh5/J5ApG9BLmXZlPqzbo0WjXuH5h2xpqATaPmWaVHKCls8gmrni3I+Ng4FQpTnsL713tfeSez8xjbtbTvD6cOODMTaxUaBQSIzhkfk5tvvFG+9zu/Lbt27ZKhYpFpCxYttZ+aAgHLHj6tUBRdPNz7Anjcx5DCOxoRWHCCVuT4seNy6OAh2ff4PvnVr96WCfTYblpWnWt54ICW1JKkVxkwauk6DQ2ApeCBZc47bVvlTGQtQstWSpJnxDJobUxwadYiNnxFB9r5clmBCooBp5Mqg7ZvYPKVNKXZqlNZwd6a1IecZMr7SqclnUXIHysHIqQFGR0dk6GhIXf5Cx91P7p20pj0S+fiP9vtS8Tn2WRklyrL3JwUCwW5etuV8sgjD8s999wto6OjkkohF92Jv4GAENm8y919MiHtPAGWDHCcGhllvGmn5iPi9fY778q+x/bJ888/L4cPH5G5ctmrsvE6alvELi706V33cgLcrAZAqdp2VvOcpSnl+Xk6kwA+rTasq67JvEccB+s8PT1L5xgWPI3IJiw3VSM9lqCiuoISsapTkQD6GqO2PB/9aiW16UxW8sWi5PIFGRoallKppJOlw9dyAjxuAvR3fr+KSHPw8R8oWnl2jr4XVsFLLt4k995zjzz88INy0UUXaFFKExFqJ4s6w2i3fAos+IIwlV6kPdAUdiE7KQefOSj7n3xK3nzrLZk4OcHl3sK+9ugt1apX4PZ6XJK1stdJJ3I5KRaLBC2s9dzMFMPu4JYAN4I0uHBKna6tG6z71PQ0AQ4ens3mJAsLT9FbH02wqjlnjFy8UXXWO0VLDuuOczMQAqtdLEpxqCSl4REpFItt4A6X8RDt/QEwoV9LTHi///Mrp1Ybpw4Ubx9+THle5iCttpqy7rzz2cT/d37nN+Xaa6/lMWrJ1XiE5HnxtMR/Z58WPG6LDpXKYKl+/etfy+P7H2dl+ydHPpPZckUBwu0+UG1j719Y9Z10O8sNcLPGALjp141alXQEwFcKo1fFcLuoSjIJSjI3z/vBLsa0sma51Ww7qdHJDe6es5kUOTyoC3NW5ucFLS4AbgB7eGREhkolrgT4W1vSU5dOAnHj1i/lWLoFj5l4LmrvXHgpzyPEPy+1SlXGxobl5ht3yu/+7nfl5ptuYkqx+m0eGVkKL/FX/v50cAfQILGAAp6cPHGSO/4+tu8xeeONN+X4iZNSb6ak6faGpALowuC9PpDoccsNcJwfIMY35b2ZGe6WgNZmAK2uSshJ17130Djo5OSkVCs1l48CcIObg3EuLIjQQgelNdDT0XQHgY+5mRmZnJiU+fl5vgYqMjwyKqXSMDk8m4T20Jqhfwub5Ji3v97v+e158TkHKoP9VS2zJmvNS2UeY52V6669Wn77t35L7vrWXTI2Nhoaw9CLdUrL4tHenwV30UijjpBv33nnXYban376Gfnk8GGZm53j0t2AIwaA28HGwDtw7ZUAcK+TCfnOSJpKIU8EYfm8UhcAuOYCPFBKwLdzOXVImdnoytNCgIcUBfdDqpMvENxQacBFJ09OyOzsHCeWgntESkPD3mQhyYltIde29MYEgJYCyn4MStKz0ted5KtrICczVnAYi8rcjJRnpxlAu3zzZnnk4Yflgfvvl/Xr14UgZ9G4S53wN8BNWuojr/cF8CDcnkrL1NSUvPTSS/Loo/uY1nr8OHpsa98/OFvo2qp5JPbl2PcKA7zfh8yBRx+/Wk1qlbJUKvP8N9WTfJ71iQA/FBMAPuDH3s4MLl1EZV3HuxEBhQpSGhqSDIo3Zqfl5InjlE3zuTwtdml4mAEdbRunXF/XSDdWXXJrloOG+FZ3qQD361rDa3NAdyenMswKvrpUy3MyOz3DSOimiy4iwB+h83kxjQGjn25D3W75Q0l47wvgGHhw7Q8//IjRyEOHDsl772u3VjqbSuYY4WO6Z8zK0kkOTLIKSdar28Pq5TXCCrkV1QpzK9g4CB4+lZOU1CH7oQkOuHc2ywoda9xpt2kPGavAMBzGoSFybiRmTUxOsKMULPrw8IiUSqOcQKyGCaydc8bdBS9msnZ74P2cr59jOXZuENS/dFq9s942ZRXg2qYaWyXWq1VWQMH32XTRhUzWuuuub8uVV16pUWQD+NdlwQHwr776Sn78P34sTz19UL786iup1uoasUAHKWi7DM3rNmEtVrM7OUxDlB3H/+sEeJTjhv9WXRa0BBxZ8yuqlA9VsnMBHKgqCLcb0AOFVCOhw6VhAhlppcgunJpEM6KmFIeGCG7IgLlcIdItCtt6Ox/HAPI1WXC1S71z8LjjA4A7edS33UEygWufp5HqJnNwQNtOHjtGg3DllVvlphtvlPvuvUeuuuYq9WHIAr4uDi4ib7zxuvzd3/29vP32O8q1CVkFOHYkQ9ac2iHNv4gMmwI8WNNDvH+dAO80y9RdcHwR1eUVjchB8UDxrenl1LZh3TNpgjyNn5kMpUUU5IKClOfmmTY7OzNLS1QcQsbgCBWTTBqUxNqhGWfTh85oYLAVYH8GIWkM+7HKSeeKgpy5ObDQTKtwueyazefydhxO3cquJX0tmZuekamTJ2VsbEzWn3+erF93PpWV3/2978k555zj8jW+JoDD0qFr649+9CP2JKnXm5KCw+V2SWiyOkX7jICFUw8NnMyQW6ol789irCRFsYdpDrH+W6OcrC4vlwl0WnM4j1RZtMIFlhlOJ6JzI6OjdJwAaiglUAxwLPr/gW/nnLaOnBubSL6P4raYDbaV7QeQcVZ1Kbx6cQDXrghmc/mENRtNL4UBIPs9JfPzczI1MSHFfIGV+9iVAtVO551/rvzH//D7sve220OakkS2O7zekYP7wRt7L4ITP/6fP5b//S//IscgBQLgqFpBiJmZgOqwUbZn3CMqeXWOTfUyoMv9EGPHJGjcYyK4BitQ5DA3j/I0WPMGHSHmrPD3jIyPj1N5wUNDcAuTARzbwJ2H1tu23PqV6L7nbZ5q9+BMv07mSk8WKym0ghTC2PqluHx2rk5OTYPjztI+jt0aSrQ5OPH5rBSLefn2XXfKH33/j+iML+WrJyfTcjbmZmfk7//+77inJNqlaZPLFPMoEGpmc3kUqFpwx4W2OZETtN1eAL7UY5b6foAZ3BwPB84o6yhdspQqLg2G+fETdAXlW5ACIS2GxRu907J+QdnNACznueI5eLgqa0mhfll0EkYCwS5ELWEEUNoHyje+di2DW+xgy2Mgrebk5pt2yl/8+Z/LmvG1S8F3bwUP1kb3s08Py9/8zd/I66+/IeVKhdybYEbFCnOoNacDoG8gqYopqH4STudrXSr47MyLeZC90h+bqAzrox5zfi6oOcRryAPHF9gCGSkAACAASURBVEANcMOiQ1FR2tY/LVvMvXR6T9L4LnVF8LdM1JJCx0qcY2l0ZW5unqoSaB1WPRgC293ONtQdKublnru/I3/8wx9yDFfMyTSra+28Xn/tFfnb//a38sknh1k3CS7J6hu3rBvIoesqyFXYx+BZ08ZOBURJD6AXepJ0zGI/I+ToGpnEN5KmKuUyrREioQA97hHaN/i45rLAkdTcK61p6c/vWE0AjzddSKFVHg5NG4XKExNTkssppQuyJYNi7xat+No14/LHf/xDufs733Hqzgo5mQZwPDyEsh/92b/J//qnf5Kjn33OFFFYcI3ihRUa4FRIQFKQazKRglzD4h3iPB175/VjXVcK4NGHxwkb5D5rizM0JTIlxXJZgo44rpQ57jzd1t/VD3Cm6TBCAlqH4CBWeSgmQ0PFIAMVvgy5eVPbU1x22SXyX//6r+WKK65Y2VC9ARwOEyKV//b//q/8n3/9VwZ2oBSAplARwGU4/g0A40Ezy46J/GnqyqrxppjvrPXi7V+Lta79gGaxnxGX+KSWnFOqLZtywfXorIvFcdL1rHaA464pBTpwB854Af0aXQGyGx5ELiEvFgt5ueGG6+Wv/+qvZM2a8aC56mKJeE9OJrjlZ599Ji88/5z84z/+dxYtWBFurYZeHqYGasEwy5mQ34wCAHBQlxYK5wuAwN+CyKcXZEhyRJfKs5MAtZQVwKhLHAVbLl6cdP2LmRBJY7qYc6rUDXhrfj2CXQZuUjf6ZWbi1CFF2Z7lAT300EPy/e9/n0qV2obFN+rsCeDgmB9//LF88MF78g//8CNtT8aG6egnXZFKtaZWzAUo7NIZ7WObM/WSsYyzygXKi9u2z0Dly5IY1E5cfakgXG5KsBIA6XTOUwHwXsfb71zFCs10moXakAJDGbWgHYT9ckFENFNC5QQxhLHxMfnTP/0z2b17t7cyrgDAfWsKaezdd9+TL774XP75n/9Zjhw5wmUHxzBJqd5koYAVjrLlg8tJwc2AkwLklnqKpCysArhxf8cAnwqYcxoHyMVYlaQHlfT6YsC1mPd08zmWcr6Vei/PS1kYhRtaG2C0JLTcY1SWSGVdVb31Fwe40XsGbwVONm++TP7iL/9SNm26xJOWV8DJ9C0qwIzCYfDwxx9/XJ577rlA64U1r7ExY03mUeAQmB/cjCoH8KBBS8DLmcwvaU4MJi85K59ktXt1NhcL/gHA+0sLiK4ytlMErBwMooHbHEqlJe4rKCRJSQG9Z9hEKUNp9ZprrpE/+ZM/kZHRMXdw5x7pvfDyniKZAPjrr78uJ06c4CarP/3pT3luzDgAFQoLvuBMgrqEMqgCXBtJorwryyoYVJDT+azVVH1wHVt9cHYD/GJBvFJWLG5yJH1W0oRazDkXOy5J15J0XjqTMN4IhLHqabJNLdEmQd4XF/g0wQ3LDXCjY22pOCTf/OY35bvf+y77xmiax9L2BOoZ4K+++qocO3aMzuZPfvITSj5WmQ4ZkQCv1SgJgrNztzOXWcYQvuuVgo6qqGHMIpsOaai1OicGJwBKxVixboWo8aJi0oB3mtlJoFvseaMASfqcqPXr9XqTzrtc1x9cT1va68KrVBFJJVM4lKi7RL0qDJalLigF1YxSihFsZprSjQPwM5+V4WGtdhoZGpbvfu97ctvtex2d1eS9JSQT9hbJhAV/5ZVXCHDQlH379sn7778fFOzaA4YlN92b3LxWD7o+MUecpUyaeQdLzvrDFGTEhlQJcqUyzJHu0FFusYpEkpXq9HoSqLqdN+m9/QJyKefr5zq5ejrw8gf/sdDYqOVWQQC0ZGJqkqH2NWOal6O57vpegBp7cwL83DjAlfKhJyM6ieHIdeevkx/8px+wryG+oK+0FSJ3sgRd/t6TigKAw4IjFxw05eWXX2Y1Dz4cYIX8B/rBsq9Uym0O1dIWZi7H2fh4w0X2MDMBcCb9ozSs0WKCEqw3Q/7OegS5DJHwr39PSQ++F4sZd45eztsvSKPPop8Jm3Q9/b7e/Z69fUaDjr7tVw/VA1MB+TfoeQNZD9o1cruDsjuabW2Jh7wO1KcWchkWYINzI+VYw70p2bp1m/zwh/9Zzj///KAFR9I9JWG+Z4C/9tprAcA/+ugjOXDgALk3dE1QFPBxSzICsAFWfOF37fKkfEp1crUHADloCavT2YLYqTI1Lew1lcV3eOO08l4HoV8w9nLefs/Z68RczIRLut7o60mfEc0vsePDTEFh+B2cG0BdM76GnavQ15HtMLy0Y6gl7PmI1TsjTI0FTcGmFkjAwrPes3uv/MEf/IF2NcBBPSTpLRvA4VwaRfnyyy/l4MGDlAsB8GhSFW7OrDmLA7BtNHOpsTmrAp3V6K5xJcCNhjcAO74wOSy3gwW+XSpbeqEep5sFT7qfxdKlpawGSdcUgNtWVobfkVsyQXCOjY9LCcXVbqPYEOBNUhzkn7DREsr5SkUpMMNSnwzwg7yUhx58RO697962yG/SdS0LwMGvIBMawEFT0CUW/b3xmllxcrdWi9ZXrTYKBrCXJX42WN5mASGqKyHyuDmTdZnC+3Wvxipvlhp6lzKuXgehX2vby3n7PWevEzLJusY92F7f0+txcYbBrDKyKRHEwbkscUodSl2imaGkFcZSYJ8ZBPfSLOcbKqCpqObu2BfkxD/8wx/Ijp07OjQZTYJy/Os9URSA+J133qGDiW8AHGoKuPjhw4cJcDiVACi+AFADOt6LrDvIgkihheOpvNxxPLdEIRyLAWC4tqDLXB2RUhT/OoXFms33+nB75buLtZhJYI0FkiswTnpc/YKwn3vo99yhcVGja7QEgF6zZk2b2GDbnGgWYUvVEoA7nWI5Hyw1wI3XrC8NjOG6devkz/7LX8imTZs4NGYsezEy3cayJ4BD9vvwww8JbrPi+P2DDz6gJbcmNr7HCxAbL4clBritFTCsOvNSnFX29lUgjcEEyRcKfD8sP+gNzof8FuySAOXFE9uDAel6o30W8CaBdymv9/LQ+gGhf6wBox/A93KsqSEAt0nEZrm1hM/WY2umjNI+7F2kCgkqm9hzPaMdzkxEAA6Ah2/s3iM/+KMfsOyvl/FJMhDB6tOts5U5dHAUwbcBbh/gsOSgLgA/QGxOoQ2Y5kO7SFQq5fKmsbVHito3tvnQxSzMlbbWAnBA0YOE1TDOWaXs6HJbog91ucGdBOBeHkI/nNi//n7ftxxj0W1CmVM5PztDh9IsN9piBLSEN+CkRNBU12sdsY7hoSHnq7miaibjqSOKrWwuu+wy+b3f+3255pprXbPTyC7WvaI55riuFtwADvpx9OjRgKIYyOFggKqgJ+Hnn38e9LrG5/jgNmtuCVqkKJATa7DkmlFuOzmwolzR5TISC7Tm+MJ1oLsUHFXUOFqLtSSwLYYnnyqALwXcSdec9Hr0s2l2nBLCAmGoJakUaUkU3JpBqLuq5ZkqDQlZC0CQAhvkGTkQWkBwwwUXyIMPPSS33Hwz22kYbnzVffGZKAl79PgFD1988QU7x8JqGw/H7wD7p59+KpAO8TpoBS7eHE0L55sjau2HrUIdtMUioBaWZdTTbfqKAYXCYhUyCO3Pl5WycL9Kf5XoMNNPJ4D3ey0rfXzcymGfqcUKwo0A/PC7r5bgWComXru5YrHAVRo/S0MoOVPrjpoARr+bLVpuKC/33HOP7Nmzh5Mmny8yV8kdHezns+wA93VnfBg4EsCMmzSAG9gBcMiGsOBwOKGN4/0mHxoAfSBiUMDrAWzcMAYIn8E2uvy3y4LH4PF2EdLNByBvtFLU1zFJyNfZIapzSmW/IAn42yJ4eyeq0e8q0+/xSdfcyxiEzqRFIJsyPzsrk1NTQcorLDKpqCfx0Xq7xDkG6TLCvBIAXKOYenW6LSLAXWZ/mFtvvZXg3rhxo4yOjrhmSFolpsfrG5cd4DZYBnQAEI4FZCGAHKAGPTGqgp+IcgLk+IYGDoAb6ExdwXnNupujic+waKdW/ricBUdTGBRyKZkIFOSLBVp0WHtsO8gWxAj/5jVTMdjFy0OatUaLM/C9PPh+3xcF22LAupzX1QtHN19JYxou/O6CONC2165dS7rBIgS3GRhTml24HqF3OJB4b6GYpxwIS42Au+JAnU/sBI3nuWPHDrnlllvIv88991xu14J4iJsGbdD+WgAO0CIkC5DDigPgJhuaFQfIDeywzuZ0YlarCqKOBQBvMiL+jX1wQEvYZ6TeVA3dzV163GlNB8BDYFAIOy+QnmTZmEeTu1r8Ww7bZzvHlhTL/nPWWJ3a9qrvDsymqzefBFqf7y4GrAv4cA9tlbs5ijqc7TsxBDtRuPHiuJEfuCDO5BStMdQSRB7pULrBMr0b/9bopFp1bJw1VBrSoF5TBQVbpdGAdHJiSq7YulV279ktl1++RS688EJOHuSuUF52BMXs9lLAzVvupT+4OQQAEvMOJib47dMUgBtUxUCP10AjAGpQCHzpdiDtnfwV9C1WBVn00qKfAGh7aD7FndnQuhiTBM6n9SNBmiYStvAZhbzukMD3Blti61Bpt0Qrsuuvuc5igOoDvRN96WWF6Pez4622xh4UyG5P0EgADSBFEAfPF4qV5ZZgXEMeTZGbNZQAMEPrrRYb9qBRT1w6BXADwwgw77pxl2zbvp3We8OGDUEXgqUmVsWOYy8AtxwRcF6A3KgKQGwgB8DhiFpClv2dXrXbecyEfRsA/FT+jN3W0gwIwfKb4wKgG32x1Fw2+ESNHrfhQz/AIukQgIuqInVeNZEL2wH6zBznDaHdyW53Bn0nkC0FfL2AO0p5kiZKZ0qiANeurdo30OfdAC3KzKiWIIizdg31a3TU1Wem1l0VEzQ9Qh2lRimLuTzTXjF18Iw41i5BDnESrOx41ldffbVcsfUKuXzLFgZ1kFiFah8zfp2fyuJe6cmCG3emTOeaxUdBbhYcNwKgm0MKp9OcScsrMXqC8+rfEMXUfn+WnAVgGz/XYuXwCxvHciWlHJnV/eKRy5LJUEaEh45pgCaY+Wy7AxpuW7g8ueb9gXvhnvPdwNsJyIlUxCvkbl9BHDJhwb19lfR8LTqUMEwALCwt+ilq9FhL0gzY+JlhQE5bgSDBCk6lttIIJw1+N3Dj94svvpitIC6/Yots3rxZLrjggoCerIT17omi+NbWok4AofFxOJ8YFItygqbgG8sR/g6g49tC+X44HxegVt3tluCWT1AVTCSz3lRZGvXAOlgfFrMSmCDWsB6WmwEE7AeD9IFMjq9Zk/n2Bjzhw+jHksbRjv6Arp/Wz3viOHk3S96rY2n9AklLTp7kqgjJjk6fA3cgJrktueFo5uDQp4XcGemxzrgrR3fEGas9DB/KGTdcsEEuvniTXH75ZlpvgB3OJZok2Qq/OBvd/V2JFtwHOH43kOPi4XjCQgPAALM5mLgpXytnj+ypKQLObsZPtLH+KchFIUdn1qFWBiEYRO2cO5Uhh0HZn279rRqsTRQUSxhlwd/wfnzjnAgM0RfgFuFhm2RbRpOW/egw9gKgTtY5yUFNOvdSX7frMnUD4EarZ5wXlhvgNs6tE9Ewq7wbBQsQRmCsxkZHVd6NSKowgjB0MFQ4J5zJSy+9lJb7kksuIfdGgpU5l0ljsljw9wVwXaoU5MbHfU7uqypm0WHJ8Q2AmyVn2qRLg8WNGcAxRuqpa6EyVlH01TAFhZ/NTllwPpVPQzNVWUtNB/uxFEwz16xEXCPOgbA/ZEY4qXFyYhJd6IUaJE2UXqx2r5+TdFw3q8/XWihWmJGpSU15hVpi4Da+7W+Ai3HWnaDTUszDoVTZELtYcM8i94UxB7hBTwBu8GzwbQAbjiWoCXp/22f5xm6xQO70vkSAR99oyoaBHDPVOhcBwPC+zdG03BWTFc3SmyX320aYA2rOJD19943j8Tn2wLCdCDm6V0jlt9pntVAuR2sOpQXN69H0kfkyOeS4YJNVLWo1w5MElk6UohfAto2hSXExTyTpGpJe72VycUydkoQayskJpSUBuF0rDy8awdOqQ+ksdzYrI8MjksnoRq4MyTDHP8UxxnOHjwaqgyxBBHIAboAclvy8884LmpPaM45TXpYD7H0D3D7Uoo+4IQM5bgqWGtbbKIsFg0xxwQQA0PEe60ZrQI+G3e3mAXrj5bTmaPvVbJGXsxTOgkHWj9pRENs0SnsFZmjJwc1BUyAlhhFQS/bSKZPEd5P4c8fXlwDuuHN2A3wcYEj/nIKC7QwnHLiNc3MlDe4/NB9YU1FqBmOABj0I4sCS+5uSgbzgGcG4gbaCW8NyA9AANzg3LDfAjdcQNFIapF+nHcCNqkQdT9wcwGyRTstXsRC/ARw/ATgWILNnSqiRa4aak7I83Rx/w7JnejkeAUP8jp4YX7RdlPlvZCUWNJeFhRRofTwPB7ROlaVYxDKLz7Z2YjHFtTEh+14mQTfK06/l74d3d/pcK+bWWMZJjjEcPZPpgH3zSdTSa/afPhtw7qyMj4y6SQKaqJ2DYcEbjZZ8dewYjRe4NSw3AG3UZP369W3gjlZqnXYAxyDCits3gGbN4WHF8W1KSjTF1kCOwQDIjZMbFzNLjs8w+Uitj8qDlpXIme9qPIO6T6JaPSNnjzXHHNt2g7IUC9RpdZMp3ZJkaKjECaAPa3EA70YP+gVzL3SoF7oSnRS4u7lZjURjjM2hJNicMxkAHLQEdZSsjcVeRGnSErR3aLUaXpeqljQbLZmcnpEvvzxG62y0BOC+6KKLSFFMMWHPdM//Wg4a0u0ci6YotqzYT5+Tw0LAkvvRTnNA7SdeA6XBTyuYMMpgYDaKQg4YSFauP7fbbUGtNJZHBIXCfGQC3G0n7ViiRjmLQ7pXDhsP1bkpK1J2obIgOchfNv2usEE+S3TLaTehendavQkUS1litPLguOhrYSBbF5kgqymQ66wXIICrnPtEoJagqt3u1wBuYIE1R0s1KFoAOHoG8rnQcUGTH+353WygtfasTM3MsnMZKAhoCSgJwA0rDnBbnxSjpSsN7GAV6yWS2cvFGCfXhpxoDD/fFvE0imLyIX76lhyOKr4M5OZ0mjUz2uJbdHymBYbsOIDVpENmnXj55doyUaOcCE6gNA4KACbkfAUFG5q/DLDzc9x7Q5DoSLRZz6CTaqdRUlDa7jTBUYH0FoIyhGjnv0U/2xacqLXGlrJKHvRcuEdIgaAcsNwjI1pho+mrmsBgDj6oTA5WG6pJOkO1A8lsAY1wQSIoWpAYkUuETlQ4L6gILLdxbqgloCxGgzqtTr1gbDHHLMmC+x/oRx2tYNh0cgOyn0tutMWUF/y0FnAamNFqoDig+yDHNQDkqN/kauJJmQE1D3Yltn3MtMFQsTBEQJPbI89mDtuQN6m+DBVLmp0Y2TgqSAIKfISkYdeNT6NfvXD4fmmIAVAVQCv6bcmMyx9Cxt85BDdSU902hrw0XeOY+eca8tCxhOXGznGW1+P5Ijg/Jo1ljiK3e936dQQ2AA6dO+pQrlS0stsTWDaAE1wuOQp8PGrJjY6YLh5VVwzolk9uFfZGU3yw+3zcLIJJib6FqDcbVFvQe0MfPgCr+wdhJkAqBPcGL8SkqtZrBEOlXGGvFhTJYsNWTWh29tBK8ILp1Hl4FwA0xtr3AuJgufUA1onX69+d89cSmXVUEX9fu3YNncSsA3cgGJqzyNwgrXnNptMyNuJ6l7jnahbeBzfGDrwblTkXb2qnJaaW9NL6I8lMLPb1ZQG473l3suRcIl3EEz+jgSAL61veuQZm2it2fKtuQPYngOU+WGou/g2QYz8h/bItVDSJ1iKa4I4srSoW+bcZlxoMK4YyKuxQnMlpI3/l4nB2w53EkpbdXkHc73F2fGi5NRckneadyczUtJdbskZGRkYZhbR8br6fdEOLEhh+d6qJNubJst2armLq8OO5wGrjG0YB3Bq05OJNm2TTJZv4Ozi3H6U8FZY7MArLxcHj6IoVNRgnh3W2iKblr5iMaDq5hfUttA+nxCyAz8Pt4drffHCYZs6/ocFnU3PMdYfaIKNZG4Ii5dPlwyCXWQsq8gxYYNVBLxdo5kg80jQDb2vpmGTlfkHqj1uv742bUEHAyp0Qlhtji7+vPWetq5jRJkq2HjEzkNuMaLECCoXxOqprIKFSBnRBIQU3cvfnGf2EQTA58JJLLlWHcqNGKGG5TS1JmvyLtcy9vm9ZLHjch5klhzUFWEAhjJObjOjnk9vvFta3Y0xGjFNYzDL4IDf6Ak7OdhOu/wZ+ooof+eTG1Uk73A5x2qjGyYnFovbvaIlMz8wwCgpYAOTcittZOmPWSwFmJwB0oiCdwW0lIthpGeA+rlmBBPeoGomQ62jaK6rbkTaBHu3oXSIio3Q+NfdbveNwa3OrB8DrsNKQAy2IY5bbdpizuEa3++gVpEs5blkA3kmk98P62m1WQQ66EgV51JJbVBTAx3sAKqMsPrDjgkK0yEjEarWkXIUDqtVAeGa6/aEWwLa4u5fJ5toAkim4TNoqUB/Hg0KTf7QFhjWHwsL96IvFYOnuDlLfwWw3+d15dHdub2OukclQHoVkN3HyBG/qHIB7ZJQhdn4W95IPr4dtjKFzuyaayP1GjgnPzYpj1/baJa7huWE8QEsg/8GhxDd0bigosOgWUDPqaHexUoGcJPAvC8C7fYjveJo1NwnR5+VGWeynLyHid9syBZbctNRQ1tIEIBvU4Hf3N+jd83NlPmC8huvQsjit7Wnb9c3tM4TjVBvXggpseAtrDt0cr6FypRgk6seNgEVirUtTeEyvFr+X40L9GsUKs/RtwKIU3Eo19BjL1dbIGO4B4XYoKwA6qt8hnVpnKo6JK/rGNokwSBh7KCP4NikQlhshedv41k+3OFWgbqN9K8HBo3yclMAVF7MRZ6VCLodvs+QAsV/raWoLODmsOYCPY/EFS+5Hw6Lg9qVFtoRzoMbnsVDWOU2oGYSWqzqw26bAAcH2G4IDioQthPSRjYhrn5yckkqtyoCRPVgDYxSUCizaeDcs7cGaXq2471DqpbodpF3pGfwbjBk+5txzDdygJWHKg1l6/CWgJWn0C0RjnjzHQYO5uq8pGLjlGQG4ADZoiUmBALfPuY2WGLDPCoBHwW65K5akhQdjOeUAsAHdAG7tKnwZEU6k5a9YopY9dOPgoUOKNM6QGli7CUZG00g3QOswVAy1b2irK08IDljzoVKJFh15F9MzszI9O8N3gXfGlV2FoDSAh+Duh2P7FMgHjakgKDMjuEXknHPPkTG0YPB6rIcFC7rTAsLtCGoByAjiIO2VaonT621SVmo1rgoYK1hpABrOpEUokaRlakm7UelezJFEK5bz9RWnKFGAG2Xh/jxe/gpAHlfr6VtyU2D8bETNFFQrbSC3fxPkThr0rTwmWbmsZW3oQw3LpYqPtpEzQDBpy0LzXMozUsRSXhpm0/75itanYrKCCgyPDLvWClrDaNfTbsHjH34vdCSO689MT8lJqiUaoRwdVbVHO7s6x9PiANC5XX9AXN/wMJphFoO+gi1UwTtaB0MwMztPQwLLTSnQcW5YcWv1gIntp1HYan2qnUvD3dcKcN/hMB5sBQmWqGUlbqaVm7piNZ4mI1qiFgbSz0Y0Cw4LBVUkldKUTDhNytHDbTfQVwXV/DohkFcBbg4n1FXeUxKEdm6uqGYkYVIVS8PsnYhjp2emZWZ6mp8DpQVhcNAZbTBpQXonzi0q2OM+3yYNU1WFK9/J48cCcI+Nj2r4nTkjbtVyrYxxRwQ3x0ToQEMparV0fySuDO4BUQyYx24dGVISgBtqCRxLcyijaknU6p4O9ITPfaU5eKflxji5RT0BdNVYQ4XFQG1ZiQZ2WE2z9sbLo+F9WBVUg6t64PJBUNxsFeXsfeiKlJEHA8mMmXJCOZFZkjozNLmIDYm00ohuaTqtSktpmHQAFm9qeorbm2MCIKgCEOE1BZDVfsWI56Ey7RVg6MhZsa8JJZw0qZTMTM/IiZOqc2NnBVCFHKOQjpB5gMWVs44SVTetJoENy8uWa67tgIkr6DMDJQbjtG7degIayVNwKgF0zWMZaSs1O13AHIe1UwZwsxrWGsKCMwZykwmtqNkcUL+Y2cL/mAi2jYpJiX61kC2XUb0cf9e+LLojhTYr0iJoXBc2x1L/0PUyb/ktEXRVwOeVhpSbw9Ij1I/uTUghBcBHRhUM+Czo6ubgtlE3AzgtLz5O+8HoR5sEqAEZfM04zs0gDmnJOJOhQLD5frcxKymSK3JgdTzAjX6BJd1Dx+iXART3bPlAADPADVoCgCO3BA4lwO1LgZ0M2Ony91MOcAyEn1NulMWCQmapzdn0e7GYRm5puXgvQOzr5cbHjbr4akc0BRd9VWCJAWjdzlB1c+auODXEen5oNTow03S6eVEdzVyOASZMOgSIzJrjNSo/yN5jRDUKgTDKaj38guikk/XwDtCh46AlCOKsWSPj42vYm8QyFqmaBOF3reBBXgm+ioUCe5eYcdEJpPKh+UN4FkZFLJ/bt9zWBNVXdU4Xvn3aWXC7IHM848rgrD2F6eJWLWSW3PLKTYGBBcKAR/XyqJRI6+Y5pzYB8KAxuWDNIBGClqCjLbIM/cohP1dcK/011Rd5K7DY4Aqq80+xMwBoweioVpFjhVDqpLQn/HLBGL/owrW0A3Bxb8dPHOM71sByO2uqARw9S9CbRFqqc3vghkMZrdoxqmiWG5Y6ms9thRE2pna9pzOwg2s8VRzctyK+JTEZEUAzvdx4uVlzXzM3oJuebrq59UDUihTNe1YnU3NP/J/2d/uJh47PBp9Op1Foi7YVsOT6rUu7DqEV24aqibaqQ38+6OegPQA5eW0qLaNjo+Tn1vBIdzLznFiflpje3Wop5z5xnEhm1BD9RNxGTpo6xhENro2hd65E2i8QdZT0H9xODHa9Rs8w7gC3adyQAk3nhpQYtdynCwVJuo6vnaJ0c0h8S46Bt05a4OWwML4Df4KeZAAADXpJREFUGqUsZtntGLxuenk0K9EP79MZddVCQfDEoRdFzajfRENQWHOgCNYcIA9R7jZeco6kBcIxsRAcsnbDOA8a62DSFApDDHeDtrAftqM/ylycTBm0SEu5hqcaoSS4XYTSIrnhQ9Z+gywxQ74M01/h8JZciN5NA9d9yjIDMdamcYOW4NuXAn3LvRqstg/6rx3gSTPOtyzWhNMsud/h1uREs+bRbESz9niP8XK/XCqUE8PCCqMttqKwVzkbEFWkUlZ+j+ZEKI3T1nImKTqFxFliox1GlazmE+9BTsvU5BSPHB4ZIW2xelCX3KguJ/NDUuTcqnMLObf20Q7D77oSatafZkbCcUZrNmF0EtuHUALFxk+24oiQglm/GFhu49ugJ3AuEcSBQ+mrUz64Qyc4ThVKespf3+unHcCNuvhAN0tuYWOA1qiI5Zj7ejl+NynR8sutCagf4o/SFd+yB7QFdAYpt6jfnJnT/uZQLAASNu137dqd5q1EwfFrNChiaoFac63gR/uKeZmYmGSpF3oqot5RW6VpUhS/oZbMIrfkGM+IShzQEt1SUT/FkST93VluqCUAPJKooMcHnNt0QLY1VtUIIDcJEJQEv1tWoJapad7ParPap50Fj6MtBnACyW0ma1U7sDwW4jfn0oBuioo5pZaDjuOsF4tFP+N4eJwzanIirmW+PM/yNhxHagPdnNdnWyP6GR9KN6y1GXepcKm4uL+pKe0jg/cPj4zSmiMXHZ+HPXEwURXca2TcvRb6LpYeq4+TyVNZ5B60GIpHlNL2tFR6rt2nAG72Y3e0BJ2mDNyw5HEO5QDgy7DidAI59WOX4ur3YLHeiKaX+5p4tMmQWXOAHhwdYLClN04bjzqj9m+jLrSA7M9So0QHFGuxc6hfa52MUg1GM13I36ctkBTVCZ3U68pkqJ3D7mMSMTV1zTjLzLDfpA9uGnH6py4zEM3j0ao6h65TJU4slOsF8qHj+TgvsithqS+//PJA6wbn9nVuf1yW4fGeslOclhQlOhpmzfEzmqxlvDyasOU36cfvsJQAkWUlqgyo1UJ+imec2hJw8kCBUR8TujvOCRBDMUFwB4lb5ixb6woDuGESIAe4UdwMWZErg4vi4pzgFbD04MCsC0UPbq/ftgovasF1k1XtMgV6AukwjYYmbvuQ8DOFe+NUqwputDG2xCkDd1QtWS08u9vsWRUAtxuI6uU+ZTG93C+LM7pi9Z5+eN8AD3D4ElgcwH0Z0Qp62fIZvZ+45M9LpVohvciksXmt2+jWNktxffu8WgPXpkFbWADomGjBxAD9cUlR0LG58a35sWrHCWClJVBLdB+cYfQLJNiRGai0hJOs2ZJqtcLCjfUbLpAtrvm8SYFGS3qRAk/nsHwc0FcVwG2JtuBEHGWxpkO+yuI7ogC2TQJMAKviN2seBbjveLL1mZMQoX/7wDelh04lI4upAOjszRLkrJpNDfNTcDzAxQkCwLpqGvJ8KiNQejRty4I61lINW9IB5IHk6KKYLnOGU4wpwpUq2zps27Y96DZl4Xe81wf3agPxGWPBo5bcpyxmza3i289l8R1Qoy7RhC0/zO83BbXPNIfUHDrTzI2+gOZgws1bTosLMFE3x7clWzlZj4o30gGcaoId5IKsSOTDuJ6NSJDSiGsY3ddSM9eIR4Q6N7RvWyF8gFrePdJbr7rqKvboRijeD+L4zZbMiKxmx9IH/Kqz4D7I7WHEqSxmya0szgomDODGy31Kg99NTrSNs/yCitB6tzck8kGOY4ybA2h6npTUGk22sGBFkb8LHMGLaCsA7iKuBHiWjXdoxam/p9SaozA6k3V75aACHrufhVuH+LzZejjCedy2bRubz5sUaB1l/e0ecV1nAu8+IwAex8uZAej2EbJWFQZ0P8xvYDe93LRy66eI92p/cW3h5lMRP9rph/zDUL3Kh/i3leWhiBnbHzLXxkVCzcrCigPcPMZSCpwESWAT4BbAyUgBaoqTwEvDJU6CttwBNzCWPAUgY+MnyIF+ViBoSdRynzKpYwU/eNVa8DilJaqyWGYiQG5OaDRAZHq5gdxyWjAhfGseB2yjK76ebteltEJ7ZqN4AJvcapAmzd8Z7nfZfODYoCTMX3cWmykE4OPctQIZkllKhVBL0pJmGq42oA+3AzQLbHk8ADdoicmBflag34ZjBfF1yk99xgA8zgH1C5ytp4eviVsJnF/BH3VCba9Py4E2UPpauQ90n6MbpYHBhcrCLrpuW3Km4kI7d5mzFjgi2NMAOyKokAG1V0sOtAQZgtk0q4ZYSEGxvX0vUd9yX3vttQQ31BKUnZnO7YP7THIozwgVJckkGFXQfuGa52yOlr9xlunmfoAoas3tNRyL8wEYUd08ar3bJUW35xAz+zQjERFKbqUCjs0tyTV/m8F5qjSgJNgUQFcA7iFKEKMpaF5zUTwH03eCDdyo7gG4t27dSlpiOrdPS84UJzIJD2eMBY9aIl8zN27OFFjX2hlqi1lzU1zMATXLbn83zg4LzB7j6C/u+LJRF6MkUWvuA95ABT8BnWx10hSkkMfGWNqumbTE6xVUq1Yp9SHoM75mjKmvnMR+PyGXzoD7A4ivu+46UhPbD8dvdH+mRCiTgB1M/FOZD97rRfZyXLd8FitwtvrPaHaiX9Hv6+c+0H21xd/z0/LNo45onOKC2AuYN2Q+U1t0c6wawY1z8T68YgztAahlYrZ62L3aJMZP3BOOveGGGwJww3LDmlvilO9H+GN6JtOUM8aCd5sEcRFQv5rfj4JGrbbfDNQPEFlOiw+80GlsV17gJGoCYIrptpr/rZFINthBUyTwcVpm/TtWCM2X0SgmnUyX3ac0TDfLQg4MViVUCoGWQDGxfG7LOfdTXuOcc7vuXgzJajvmrAC4PRRTWfyWFXHW3LfoppebZfcnACw8Jgosbyd+rhxdK2tcOQPpiO7ubCklWqVvll2tv1b6AOAaANLejIGV5yRpslIIkwy05Prrr6dDCcsNBcXqQC3XZrWBczmu94wHuL/8mgNqoX5QFpPUjJ+bpGgg76S0WOWQZShaiZyfpRjq5Na2AvQEYXfrU+5vsqVtmUlPkAbg8tBRVW/WXCmKVhDh83SXuhzBvWPHDoIbHahsz8uoWnImW+pOk+GMB3jcjRvQzZJbly2/ot8CRCYb+mqLaeW+dm6NiNrBqNVCodKiNZxRRy8M+qiKYjsvAOSw3DinrRIaRFJw429XX32t7Ny5Uy65ZBOlQKMlvtqzHJZwtZ7jrAS4T1kM5NFOW6ab+0D36YlPWfB3P10Xq4LPzcNwv6MrXnTUl/miiotNDGsdbaBFwQImxVVXbZdbb721jXPb9thnm1oysOAdRsC35n7bCrPmvnbul8H5fRItOuo3EsWx+IKyYbKiSYj2M5qw5SsvBm5zOK2jLq4L14zckltuuYUheNAS49xGS/yJ40/os0X/PuNkwn6W0DjNnCKHK6iIFlX4taA+N/dB7of4TZUByG0PUNsDKJq/4kt30SBR1ILjGnFtyOfes2cPMwMRfrfEKbPwnbj2mSwHDix4jzPAHFDfmtuOcXEJXH4RhTUhMktvFh0/MUkAQADd77xlK0hcQAh/s7YWADb+DcsNcMNyQy1BEMfUEps8ZyOQBwDvA+BmzQ3kfpaiLyv6ALbiZ7PqVjFk/VxMQ8c5betCf3u9OOttWYmYYHAot2/fLrfddhstOBxK33L7K8EA4OHDPqudzCTMW4DIKIsf8rd2z9ZD0aclUc3cQG7H2HYstj2KhfkN5DbBLPIKq3/NNdfI3r175corrwy2xrYaSv99Sfd0tr0+AHgPTzwaILINtXzt3G9K5PNxi4Sa0mLH2S7BALEFiQB03w+AhUf1DSKUkAJRsADOjfC7bjmuO0IPvjqPwADgPaAjGiDy+yea2mKOqB/293uy+O0tTJnBKmB90dnVVoRUBJwaqa0I3ICO4NsSp6BzG7gHljv54Q0AnjxGwRFRSdGAHtd5y2//7MuLAD1eA7gBdLwXvBxfsMagLeDWkP5gvfFt6a4+uAeWu7cHNwB4b+O0AOT4A4AZdUSjKbkGaEsBMGoCcMN6g6LgC/QElINpsePjtOBwJG1bbH/LEOPsA2cy+eENAJ48RrFHRGmLgd235iYrWm0mLDf+5oPbipAtzxyOIwAOng1Q498WLIo2D/UlxkXexhn/tgHAl/iI44Bu6oe1srCKIlh3q3THMUZNLFqpuytry2XwcFNZolVES7zks+rtA4Avw+M2kJu8Z3ktJitaMpepL/i79Vv0o5WgKPZtjYjMap9tIfZleCw8xQDgyzWS3nn8Shvr2eJzdQN3WPSgEUtr/GMc2yKTduoByPt/WAOA9z9mPb3Dpy5++N/A7Z/Et+JxEc2ePnBwUOwIDAC+TMCIc/j8vxnIfTrDJTTodRj2PfT/vkyXd9aeZgDwZXr0vSoaPsAN3NH3dsp2HFCU/h/WAOD9j9ngHatoBAYAX0UPa3Cp/Y/AAOD9j9ngHatoBAYAX0UPa3Cp/Y/AAOD9j9ngHatoBAYAX0UPa3Cp/Y/AAOD9j9ngHatoBAYAX0UPa3Cp/Y/AAOD9j9ngHatoBAYAX0UPa3Cp/Y/A/weEEZzi0ZeyoAAAAABJRU5ErkJggg==" id="53" name="Google Shape;53;p3"/>
          <p:cNvSpPr/>
          <p:nvPr/>
        </p:nvSpPr>
        <p:spPr>
          <a:xfrm>
            <a:off x="304800" y="30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1475656" y="4361237"/>
            <a:ext cx="27919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производственного участка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стол, внутренний, сидит, деревянный&#10;&#10;Автоматически созданное описание" id="55" name="Google Shape;55;p3"/>
          <p:cNvPicPr preferRelativeResize="0"/>
          <p:nvPr/>
        </p:nvPicPr>
        <p:blipFill rotWithShape="1">
          <a:blip r:embed="rId4">
            <a:alphaModFix/>
          </a:blip>
          <a:srcRect b="6041" l="9192" r="10439" t="8021"/>
          <a:stretch/>
        </p:blipFill>
        <p:spPr>
          <a:xfrm>
            <a:off x="5436096" y="1419622"/>
            <a:ext cx="1637025" cy="15093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идит, стол&#10;&#10;Автоматически созданное описание" id="56" name="Google Shape;56;p3"/>
          <p:cNvPicPr preferRelativeResize="0"/>
          <p:nvPr/>
        </p:nvPicPr>
        <p:blipFill rotWithShape="1">
          <a:blip r:embed="rId5">
            <a:alphaModFix/>
          </a:blip>
          <a:srcRect b="7772" l="13635" r="13635" t="15880"/>
          <a:stretch/>
        </p:blipFill>
        <p:spPr>
          <a:xfrm>
            <a:off x="7437159" y="1481087"/>
            <a:ext cx="1463700" cy="130000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/>
          <p:nvPr/>
        </p:nvSpPr>
        <p:spPr>
          <a:xfrm>
            <a:off x="5796136" y="3147814"/>
            <a:ext cx="22036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Изготавливаемое изделие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"/>
          <p:cNvGrpSpPr/>
          <p:nvPr/>
        </p:nvGrpSpPr>
        <p:grpSpPr>
          <a:xfrm>
            <a:off x="7563700" y="1971336"/>
            <a:ext cx="1541640" cy="1373617"/>
            <a:chOff x="7448408" y="1796524"/>
            <a:chExt cx="1541640" cy="1373617"/>
          </a:xfrm>
        </p:grpSpPr>
        <p:pic>
          <p:nvPicPr>
            <p:cNvPr id="64" name="Google Shape;6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78587" y="1796524"/>
              <a:ext cx="1413566" cy="1001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4"/>
            <p:cNvSpPr txBox="1"/>
            <p:nvPr/>
          </p:nvSpPr>
          <p:spPr>
            <a:xfrm>
              <a:off x="7448408" y="2862364"/>
              <a:ext cx="15416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Web-приложение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4"/>
          <p:cNvSpPr txBox="1"/>
          <p:nvPr>
            <p:ph type="title"/>
          </p:nvPr>
        </p:nvSpPr>
        <p:spPr>
          <a:xfrm>
            <a:off x="539552" y="51470"/>
            <a:ext cx="8136904" cy="480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ru-RU" sz="2880"/>
              <a:t>Постановка проблемы</a:t>
            </a:r>
            <a:endParaRPr/>
          </a:p>
        </p:txBody>
      </p:sp>
      <p:sp>
        <p:nvSpPr>
          <p:cNvPr id="67" name="Google Shape;67;p4"/>
          <p:cNvSpPr txBox="1"/>
          <p:nvPr>
            <p:ph idx="4294967295" type="sldNum"/>
          </p:nvPr>
        </p:nvSpPr>
        <p:spPr>
          <a:xfrm>
            <a:off x="8172400" y="4731990"/>
            <a:ext cx="628815" cy="279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descr="data:image/png;base64,iVBORw0KGgoAAAANSUhEUgAAALgAAACgCAYAAAC/tqYxAAAgAElEQVR4Xu19WZAc13Xlrb26egO4ACBIgiQIggB3ANwEgKQoSlzNxYtke8aWNTEKh8Me2z/2/Dli/GN/W+H5G03E2OGJ8Z9iYiyRIAguAEVxXy1R3EmABBcsvXftNXHOfTfzVXZWZVUvBBqoZjS70ZWVlfnyvPvOPXd5qVar1ZLB17KNQLfBTMV9Ct6Qwv/8d+LI2KOX7TrPlhOlBgA/XR61D/IBwJfrqQwAvlwjueTzDAC+5CGMOcEA4CsxqjynUQ5ykAHlWLFx7n7iAcCXY+A7Em/3Aul0Z04d9/YBA1+OBwP3ZuBkLn0kk9z0BLQOAL70R9DpDAOAL3ZsWyK0Da2WpFIpJSQOyPi3sZR28Oq/gtcj2ol/KQMLvtgH0/6+AcCXMo5OYQXQybRTqQC8gcvosxRfCrRJMGDnS3kCie8dADxxiDoc0GrSeguBqt+NZlPmyhWZmy9LKp2WUmlICvmcZNKhRQ/Ohj+5tw+s9WIfQvL7BgBPHqPYI1rNpkizQYCn0hk5cWJCXnjxJTn47M/lgw8/Itg3bLxQbti5U3btvEEu3XShjJaGCOpGSyQtSm0wPxTgZvMN7gPYL/LRtL1tAPBFjmIL4BaRZrMp77/3vjxx4El54cWX5fOvjkm11pBWKiOtVEqyubxs2LBerrt6u9x6y41yzVXbZHxsVFpN5S7pdKod4Mp1BsRlkc8l+rYBwBMHEo6kZ029X08ePy4vvPCCHHjqaXn71+/KzHxZmrTNaWml3Df4ebMhuUxa1q4dl61XbJFv3PoNWvX1550juYydcBDoSXwUizhgAHBv0CiKkDKYOmIyB/5N/YPWtV5rkIYcePJJee755+Xol19Ktd6k1VaAB7xDyQeUFknR2qdTKRkdKcmWzZtl7+5bZdfO6+XCC9bJUD6vV+IcVpFm5HHiDFHLrs6tWvz2rwHB0fEYANwHeIDnJkFOQMGZ5EilCfCTJyfllZdeodV+6+1fyfTcHDk1LbakBe/UY91EcedMpzOkJc1mw02gpgwPFeWySzbJzTftlN233sLfi/kc3xGEJ3AJcEaJYz2vTgTvwgdo7mjbBwBvs+BO06b819IkPwce+JRHjnwqj+9/Qg4d+jmtdrlWI6DVimY4JWi9qZpgehgKfQS61QGvNZukL8ViTi6+8EK55eab5ba9u2XzZZdSfaHQQnAv1M8HAO+I6bYXBgBvs+AAH22w4ocAT8v09Iy8+NLLsn//Afnlr34t0zOztNrNFChCWi0rLTinhZsU/E1XAQSCSD10AjE45OZOq9WgVYcqk8tmZeMFF8jNN+4i0Ldv3UKp0a7FmIgCvlP4dOCg+ggfALzNgoOOOL6dUs788ceH5ZlnDsnBZ5+Tw58elUq1Jg0cBokvo7SFcLO0eofCiM1W+p52FMMdG7qXCthmvSnNRkOKhbxcfOFG2bVrh+zds1u2X3mFlIp5nW+On5hVJ79fwMEHUqM91gHA2wAOfhxa7VdeeU0ef+KAvPnvv5LJqWmpQxlMqxNJYBGwCrt0Os0JEfvlxG4DYyqNyRPSDpscWAlaraa0GnVp1RtSyOflwgs3yI07d8gdt++VbVduJdB1hVFCFA9w9QAGRRNnqZPp55eZ9VOgqK79ySdH5MmnnpJDsNpHPpO5SlWdR1FtW2lICCD9SwxPbkO7xexTnuro23nQHOXtKVj4ZlPqjbo0G3UpFnJy0cYL5Bu33Cy337ZHtly+mQ5q6IyabQ/Pt9Cq98ZZz7SjzkoLTj7slnYfCDMzM/Lqq6/J/gNPymuvvykTk1NSb7SkSVArz1ZqbgB3yiEMu3NM/bhkFCx+/CacEpZ85U0Y+Knuk0BZmo0aAZ/P5+TSTRfJ3r17ZO9uOKOXUHXx70f5vs6/gbhyllpwoxKgFfjCvz/77DPZ/8QBeebQz+XwkU+lDKvdStGZJGjoTIaQIUD5T3UY04FX6mC9IBrpOYVGWRZAMGDWes50SoHeakqj0ZAWvptNGSoWZPPmzXLnHbfLHbfvkY0b1kuG1Cn8UlnxTLPH/d/PWW/BZ2dn5eWXX5YnnnhCXn/rV3LsxITU6USqAynpTDCqoYqhsLYAJyiFr2yYRgI6Q9rhVJN2/UrDNkp52r8CYMISe04kLDUoC1QXmOmh4pBsu3KL3HXnHbJn925Zt+48BpLIwJ0F96ekfsrZhfqzEuA0iq2WHD78iTz11NNy8OBB+fiTT2RmriZ1yUjKadpASdM5kSFgjGsrOBUyqm3rl0qH/Kvj67TGnWS9YNY4wJsDST4eqoG2epClw6LX69Jg0Kgp565dI9dde63c9a1vys27dsia8bEYKMdp8v1bxNX2jjMf4AHwQlI6Nzcnr776ujy2b5+88cYbcvzEcanXW9JMZ6WZyjjdGo/SYBnq1opHF1p0mrcC3EOjC9fbBNAzdf8K6I+j4mRGfg6MZ8n1WCgx4OcNqderks1kZP2686ih33v3d+Tqq7ZJqVho/9BAZ/QiWKsNsX1e76oE+IIl3fI9nIMVjoFTJBCSxGuIRn76qTz99CF5+uBBeff9D2S+DK6tohskQJ+PWJ7fQpQsHOU41UKnRTsxiOXFZq3dT1XFXaqAOwWjqt7ZAvUHFr0Jjl6XRr0m+VyWIX/o56Aul2++VLKZrPoKjDG1ubeB49wnblbN4asa4G3BFKeMwFa2RfxcIke5XJG33npLfvboY/LCS6/KiRMnpdZsSYPqiFrEVDuKEh9ikhTX7fW413r9mw90XTdS5N7NZl2qlTLD/6PDw7J925Xy7W/dKXv37pYN69e50L+L1jrur2pSuwOdeOOr6IAzCuBtNs6hHHz1i6Ofy5NPPS1PPf2MvPfBhzI7N0+FBNo2vlGwoF/tIfAkAAfWOUGu6HSe6N+TAB6tD+fxDA5p0or6CcrPa9Uq1Zfzzj1Xduy8Qe679165cccNMjI8FEZdbXU5g+WWVQnwWAPilnC1SEpJYLWhZz/66GPy6iuvylfHjksNurKT/pAgpZFJfGl8MO5Z9wp0nqUbWIyK+GTDOz7pczqH5XHtTa0QcnQNtKVWrVACzWYzsmHDBrnjtr1yz913ydYtW6iphxNDK4vCrzPHIT1jAG4514bVo0c/k4MHD8n+A0/Lu+99IDOzs1JvNIRpq8aNHbgBgkwmq9Xxlh7bAYSdVuck6xt9XxKY4z4n3uIbMv3Qv0vykpZUa1Vp1DWha6Q0JNu2bpG7vvUtufPOO2Tj+vMJ8mC+t61iZ0ao/4wBuGUiVStVefPNN+Wxxx6TF158UY5+dUKq9Ya5bPrTcW5Cwpy4QD9eqBP3AsZ+Ad6NxvbD3XVStuek8P0t1df1XC2p1WpSrVSo75x77lrZtXOH3H/fvXLTrp0yUkLY31gaxfczJpfltAa4LclhMpI+zE7W8PPPv5Bnn/257N//uLzz63dlamZGquDaKWjbtgy3A7gXHtyNayeBP+n1OL8h6W/dX1fLG5CMwBfRYot6rSL1Wl1y2Yxs2nSRfPvOO+Xu79ylagtWNBtfh3GbQIFqE5u92G26ntrXTmuA0+3zAG3WCJl4GiTUh1mr1amQPLZvv/ziF7+QL7/8QiouQQrgbnoqQa8OXy8OZOdMvvCh2uctBei9gsvGQxWhhTFMio/NBp3Qeq1G3j4yPCzXX3eNPHD/fXLH3t0yOjLiYlaYEE1+ZzJqIBJ9jFOL5dhPXxUAjz5ghKuRcgp56/jxk/LMMwfl8f375e2335XJqUk6kaqHIJqI4t+FD6cfGhBnMZM63vnn7wfcURD1T310XOImqOrgTRoNBIgq5XmpO+384osulNtv2ysP/cYDzFZkbgv9EZ0scclppyGeF67uq6E3YRyY6rWq/Ortt2XfvsfluV+8IEePfsGmO1RIKPtpqFzNjvvRQeFIAmDS63EPup/3JK0qS6NRlk7grtKtfOTttNB1qVUqzFgcGRmRq7Zvk9944AGC/Zw14x41Dwsr+rm3Uz0JTmsLHsfBMWATJ0/IoYMHZd/+/fLLX74tk1Mz0mi0pJXOqL5NuSzNCKVKhtE8uxDwCzpCRCh+0sNMAmfSA/a5clwaVDI1CJOr2laaEM8+X1rAzVO06E2CvFarSDqVlo0bN8odt98mDz5wH4NFdg3sCpBeXUGh0wbgsdkRLgqp+c3g2jV599135fF9++TZn/9cjnz6mczPV4JcbXBtbf2gudtBhl/Kr7Rpl7+4/MaGw9uhmQR0S5vVogUPqoH2rS0e0FYC58q0mlJo1KXQaEgW+SSplFRyGalmtfWEZa/4AO/mYLeD26x2mBhGf8aWsyBJTN1RUhdU/DdqUi6XpdEANy/JtVdvlwcffEC+eccdMjY6uippygoCPMyuC9P3I6DhP/U4y1UKHg0cSU2yZtDmxPHj8uKLL8qjjz0ub/z72zIxOS31et0l94eZe565cr9a8CbOPuoh2gtFuUzbUfw7C8M8yc2/h/AesVJoWwjluNDbqa3jjChkxuupjNRTOZ5rqFGV9dWyXFKrydp6Q2ZbTfm0mJHPinmZSyNJKusqfOziXP8IR7nar9SLwMYEk3QI4+8ffzeOjcHE9VerValWy2xWtHHjBfLNb94pDz2o3DyXAf2DLKmBJXbosnFyTn/cStIeJf76NPYVBrh10tHBjQp8fg61jhNyp005QQgdxQgN+ejDj+SnP/upPPvss/LJkaMyU66TirTF2xYZLm97GEkha96GpbU6NxbWOKsSJHTm8nxZatUaAV4sovlmgS5BC418WllpSl4aqZbkmhW5uDwnO6pN2VLDypOSDwtpeasgciSXk3IG/VHa1ZD4a/XAbbQk5j56dapxHEAO5xP3gySusdERueH66+Xhhx6U2/fuluFSyalb4Wfr0Lgc+nY7FhiaEOQ4Oim/MvYkff9x5QHu3Ug7wL2sNtdSgYlSFn1JpWRmZlqe/8Xz8uhjmtZ6cnKCHaQagpTWcDB7keu6WTEbtWQaEo4vLFgmm5Z8LsefuAaoEjPT0zI3O8/mm7lsTkpDJSmWipLJZiTVxHFZaSBDQKpybrUs2+YbsqWcllHJy/RoSd4vpuTtVEOOY0JYA6GugF06wKNjYxYdciIsOSw6WlpcummT3H33t+WB++6TSy/dxPwX5eV+jKHTSulf5xlhwdsn20I3z27YLXdBLymVpD784CPZ9/h+OXjokHx8+DATpBBqT6WzyrERk/NyvZOMb68g7gxyu159mNCGkZoKOQ3/rtWrMj01LajrrFYrpE7pVIZOG/I+hkpDUiyWJJ3JST2FyGpDCs2ajFZrsraRkvF0QbLZosxmM/KZNOQklrSgMWc0V8SnHMsLcF8OhMqCs9dqVSmX51kXes6aNXLTTbvkNx95RG65aZfk8/mwBtQioCHn69viLvcbVsyCR+mIo46R5cqIS0tajSbBC4C88PwLrI989bU35NiJE1KrN6UOzuey/hTXoaXox/J2t+TxioRetN4RAA1w5whuPb5SKcv09BQz+BBgqlQrkrHgEqgX+Hg2K7lCUYZGipIvaNcqq55PN1tSlIzkmxpin89mpOzOHX9vnZKj9Er7187b32Pv12FW7o9cc9xfeX5OhktDsmXLFnngvntp0dev01TcoKdMm5O93JDt73wrBnANEbR/tcfWXJkXZ70GFT58/0M5cOApeebgQfnw409kdq4sNXTZQYKU5Y8ECfvhQw760Pd4750nhF1htJmORo4ymbRkAVTQEvY2aQiqg+bn5vhw8Tq6YE1PTzM/O5/Ns3eKBZtaaZF8Ls2WD+DnmQysn/Y0BJ6hn0DIh8yJb+XgCj6d1KHX0T1pcSFN6JWD2wRRcBtP1iI8lMghQ7FaLpOabNywQW67ba/81m8+LFdftV3rQSOWzbp59fuMenyUiYetHMD5RDDQese4eU0Kwr+Cjn4EwMz0jLz2+mvy2M8eYykZ0lor9TrlMkh/2hbNeBuqdFwHKu/2erXiXY+ziJ1nBamIpFqSScNq55h6ikghJLXZ2RnKagC2LtUpmZyckMmJCYbEUUlDJSWbkybC3a2mpFvaSrkwNCyFoRHJ5kpKu9ItaaSVumSbKUm3XC9Z59jG5oJ3eLz9WPBu6opSQbcqcH7BLxBp1GoyPzfLSv/h4WEmbj38G/fLbXv3MFhkX4yYOu3cpN7gfJ1FrUTQ9nPACgI8uE0nJxkoncDlpKUjnx6RJ598Sp488KS8+957MjdXljpKsGii0tJiGVmoC1NvDnqQRFaIRCWFZqnj+KgY6ErF3JILBwoOFpxJpAdgokIlmZqaYGOeQiFPZ1J79bRkcnKSAG/W66yAY7VMJifpXE7SGdW/0UMllcpKJjckxdKYFErDksqiVKEu6RSmdZpURTtX6TVHby0E5kIyuDwAD1McAlC6VGIqLY06neoKMhTTKdm6eTOzE++//z5Ki7rghF1y9Zp8WtkPTBd/7MoBnDq2asgMuTirq7eYlrn5eSojP/vZo/Lyy6/IseMnpFwps6K97pZpa2ipD9hUEwN4/E13X4qTAK4BIWc0GbXLZzPMvLMeKqAjaDWBg+A8otgX/2AktdWSqalJmTh5kjnYoB1KMdKUDdO5rKRygG9KMs2MpFuQUzKSKxalNFJiBytSAWrzYcRQHb/2a28HeDvIVxLgvm6OVQolchgTXN4FGzbIN269Rb773d+W7du3c9zClYeFda7l3ddkvtXPick/XfyE8ZYnK5y1jqpY3tRhOfr5F3LgwJPy5JNPyzvvvue6tTpKg+UfJMYoTlvUrbeB6bbsdru1lorwfFigInAkAWDwbUhmADbUBCooBeXXQZWb04+nJiZlYnKSOrIrmZFsCpRDpIkJD0uOjalSWVKRTKuFRhWSyWelMFKSwnBJMmk02nRdaBPzZ5amonQfK3+82yeR9l/R7EQE3KD/Qz0aHxuT66+/Th5+5EG5Y+9eGR6GZq6N7ygDB4lBywCyHk6xYgBnaAN9OyxknkrTA0da6/79T8hzz70gR79AWmudPFvboQHciPiBs+NvukSb4sBAEP2YZKD3Y8VCMqWaLrgzAJ7NqrXFg5ud0cgprDboCq6RSj7nrTqB4OPwJ7BsYwkHheFmVYJxwI2gmigLb1Uy4PPptOQAcBwD0w3gF4ekNDQqxUIxcNi638tKAnwhgnRFss4ZYaFFrd6gglSen5V8PitXXL5ZHrj/XtaCbli/IYh8au2oFXr3gNAlHrKsAA8CLkEOCcK56qh8fvSoHDz4jDzxxAHuZzM5OSMN166BGzYxPVPD0mpJw4HE766nq+dwdr/zeFDEvcdZIobXUwQwOHUqo+0YynNzMjc3Sz5sr4F6MCWXYe4MgT89MyMz0+p4MZWXDlZDlYdmlfeUxXRpOn8inZJMBkpLmhYeMK1jUmeyUiyUZHxsDbvLWhdaEhTPmq88RYk3IpioHDFMTFcgoSE7NUiV+TmpVhDoqrGS/64776RmftW2bW5iuIYYxEW4KkSd0CXiOnh7XwBfGKxpL0iwsrEAnCmRSrkqv/zlL1ll89wvfuF6bGvfP1o0MwneyYOef16qX/tK3d2CR/lqLKzNDDnWTSUEVjUDvqx7XkIlmZ8v82+FQkGyQLYxOhdsqtZqbK0MgOOh5/J5ApG9BLmXZlPqzbo0WjXuH5h2xpqATaPmWaVHKCls8gmrni3I+Ng4FQpTnsL713tfeSez8xjbtbTvD6cOODMTaxUaBQSIzhkfk5tvvFG+9zu/Lbt27ZKhYpFpCxYttZ+aAgHLHj6tUBRdPNz7Anjcx5DCOxoRWHCCVuT4seNy6OAh2ff4PvnVr96WCfTYblpWnWt54ICW1JKkVxkwauk6DQ2ApeCBZc47bVvlTGQtQstWSpJnxDJobUxwadYiNnxFB9r5clmBCooBp5Mqg7ZvYPKVNKXZqlNZwd6a1IecZMr7SqclnUXIHysHIqQFGR0dk6GhIXf5Cx91P7p20pj0S+fiP9vtS8Tn2WRklyrL3JwUCwW5etuV8sgjD8s999wto6OjkkohF92Jv4GAENm8y919MiHtPAGWDHCcGhllvGmn5iPi9fY778q+x/bJ888/L4cPH5G5ctmrsvE6alvELi706V33cgLcrAZAqdp2VvOcpSnl+Xk6kwA+rTasq67JvEccB+s8PT1L5xgWPI3IJiw3VSM9lqCiuoISsapTkQD6GqO2PB/9aiW16UxW8sWi5PIFGRoallKppJOlw9dyAjxuAvR3fr+KSHPw8R8oWnl2jr4XVsFLLt4k995zjzz88INy0UUXaFFKExFqJ4s6w2i3fAos+IIwlV6kPdAUdiE7KQefOSj7n3xK3nzrLZk4OcHl3sK+9ugt1apX4PZ6XJK1stdJJ3I5KRaLBC2s9dzMFMPu4JYAN4I0uHBKna6tG6z71PQ0AQ4ens3mJAsLT9FbH02wqjlnjFy8UXXWO0VLDuuOczMQAqtdLEpxqCSl4REpFItt4A6X8RDt/QEwoV9LTHi///Mrp1Ybpw4Ubx9+THle5iCttpqy7rzz2cT/d37nN+Xaa6/lMWrJ1XiE5HnxtMR/Z58WPG6LDpXKYKl+/etfy+P7H2dl+ydHPpPZckUBwu0+UG1j719Y9Z10O8sNcLPGALjp141alXQEwFcKo1fFcLuoSjIJSjI3z/vBLsa0sma51Ww7qdHJDe6es5kUOTyoC3NW5ucFLS4AbgB7eGREhkolrgT4W1vSU5dOAnHj1i/lWLoFj5l4LmrvXHgpzyPEPy+1SlXGxobl5ht3yu/+7nfl5ptuYkqx+m0eGVkKL/FX/v50cAfQILGAAp6cPHGSO/4+tu8xeeONN+X4iZNSb6ak6faGpALowuC9PpDoccsNcJwfIMY35b2ZGe6WgNZmAK2uSshJ17130Djo5OSkVCs1l48CcIObg3EuLIjQQgelNdDT0XQHgY+5mRmZnJiU+fl5vgYqMjwyKqXSMDk8m4T20Jqhfwub5Ji3v97v+e158TkHKoP9VS2zJmvNS2UeY52V6669Wn77t35L7vrWXTI2Nhoaw9CLdUrL4tHenwV30UijjpBv33nnXYban376Gfnk8GGZm53j0t2AIwaA28HGwDtw7ZUAcK+TCfnOSJpKIU8EYfm8UhcAuOYCPFBKwLdzOXVImdnoytNCgIcUBfdDqpMvENxQacBFJ09OyOzsHCeWgntESkPD3mQhyYltIde29MYEgJYCyn4MStKz0ted5KtrICczVnAYi8rcjJRnpxlAu3zzZnnk4Yflgfvvl/Xr14UgZ9G4S53wN8BNWuojr/cF8CDcnkrL1NSUvPTSS/Loo/uY1nr8OHpsa98/OFvo2qp5JPbl2PcKA7zfh8yBRx+/Wk1qlbJUKvP8N9WTfJ71iQA/FBMAPuDH3s4MLl1EZV3HuxEBhQpSGhqSDIo3Zqfl5InjlE3zuTwtdml4mAEdbRunXF/XSDdWXXJrloOG+FZ3qQD361rDa3NAdyenMswKvrpUy3MyOz3DSOimiy4iwB+h83kxjQGjn25D3W75Q0l47wvgGHhw7Q8//IjRyEOHDsl772u3VjqbSuYY4WO6Z8zK0kkOTLIKSdar28Pq5TXCCrkV1QpzK9g4CB4+lZOU1CH7oQkOuHc2ywoda9xpt2kPGavAMBzGoSFybiRmTUxOsKMULPrw8IiUSqOcQKyGCaydc8bdBS9msnZ74P2cr59jOXZuENS/dFq9s942ZRXg2qYaWyXWq1VWQMH32XTRhUzWuuuub8uVV16pUWQD+NdlwQHwr776Sn78P34sTz19UL786iup1uoasUAHKWi7DM3rNmEtVrM7OUxDlB3H/+sEeJTjhv9WXRa0BBxZ8yuqlA9VsnMBHKgqCLcb0AOFVCOhw6VhAhlppcgunJpEM6KmFIeGCG7IgLlcIdItCtt6Ox/HAPI1WXC1S71z8LjjA4A7edS33UEygWufp5HqJnNwQNtOHjtGg3DllVvlphtvlPvuvUeuuuYq9WHIAr4uDi4ib7zxuvzd3/29vP32O8q1CVkFOHYkQ9ac2iHNv4gMmwI8WNNDvH+dAO80y9RdcHwR1eUVjchB8UDxrenl1LZh3TNpgjyNn5kMpUUU5IKClOfmmTY7OzNLS1QcQsbgCBWTTBqUxNqhGWfTh85oYLAVYH8GIWkM+7HKSeeKgpy5ObDQTKtwueyazefydhxO3cquJX0tmZuekamTJ2VsbEzWn3+erF93PpWV3/2978k555zj8jW+JoDD0qFr649+9CP2JKnXm5KCw+V2SWiyOkX7jICFUw8NnMyQW6ol789irCRFsYdpDrH+W6OcrC4vlwl0WnM4j1RZtMIFlhlOJ6JzI6OjdJwAaiglUAxwLPr/gW/nnLaOnBubSL6P4raYDbaV7QeQcVZ1Kbx6cQDXrghmc/mENRtNL4UBIPs9JfPzczI1MSHFfIGV+9iVAtVO551/rvzH//D7sve220OakkS2O7zekYP7wRt7L4ITP/6fP5b//S//IscgBQLgqFpBiJmZgOqwUbZn3CMqeXWOTfUyoMv9EGPHJGjcYyK4BitQ5DA3j/I0WPMGHSHmrPD3jIyPj1N5wUNDcAuTARzbwJ2H1tu23PqV6L7nbZ5q9+BMv07mSk8WKym0ghTC2PqluHx2rk5OTYPjztI+jt0aSrQ5OPH5rBSLefn2XXfKH33/j+iML+WrJyfTcjbmZmfk7//+77inJNqlaZPLFPMoEGpmc3kUqFpwx4W2OZETtN1eAL7UY5b6foAZ3BwPB84o6yhdspQqLg2G+fETdAXlW5ACIS2GxRu907J+QdnNACznueI5eLgqa0mhfll0EkYCwS5ELWEEUNoHyje+di2DW+xgy2Mgrebk5pt2yl/8+Z/LmvG1S8F3bwUP1kb3s08Py9/8zd/I66+/IeVKhdybYEbFCnOoNacDoG8gqYopqH4STudrXSr47MyLeZC90h+bqAzrox5zfi6oOcRryAPHF9gCGSkAACAASURBVEANcMOiQ1FR2tY/LVvMvXR6T9L4LnVF8LdM1JJCx0qcY2l0ZW5unqoSaB1WPRgC293ONtQdKublnru/I3/8wx9yDFfMyTSra+28Xn/tFfnb//a38sknh1k3CS7J6hu3rBvIoesqyFXYx+BZ08ZOBURJD6AXepJ0zGI/I+ToGpnEN5KmKuUyrREioQA97hHaN/i45rLAkdTcK61p6c/vWE0AjzddSKFVHg5NG4XKExNTkssppQuyJYNi7xat+No14/LHf/xDufs733Hqzgo5mQZwPDyEsh/92b/J//qnf5Kjn33OFFFYcI3ihRUa4FRIQFKQazKRglzD4h3iPB175/VjXVcK4NGHxwkb5D5rizM0JTIlxXJZgo44rpQ57jzd1t/VD3Cm6TBCAlqH4CBWeSgmQ0PFIAMVvgy5eVPbU1x22SXyX//6r+WKK65Y2VC9ARwOEyKV//b//q/8n3/9VwZ2oBSAplARwGU4/g0A40Ezy46J/GnqyqrxppjvrPXi7V+Lta79gGaxnxGX+KSWnFOqLZtywfXorIvFcdL1rHaA464pBTpwB854Af0aXQGyGx5ELiEvFgt5ueGG6+Wv/+qvZM2a8aC56mKJeE9OJrjlZ599Ji88/5z84z/+dxYtWBFurYZeHqYGasEwy5mQ34wCAHBQlxYK5wuAwN+CyKcXZEhyRJfKs5MAtZQVwKhLHAVbLl6cdP2LmRBJY7qYc6rUDXhrfj2CXQZuUjf6ZWbi1CFF2Z7lAT300EPy/e9/n0qV2obFN+rsCeDgmB9//LF88MF78g//8CNtT8aG6egnXZFKtaZWzAUo7NIZ7WObM/WSsYyzygXKi9u2z0Dly5IY1E5cfakgXG5KsBIA6XTOUwHwXsfb71zFCs10moXakAJDGbWgHYT9ckFENFNC5QQxhLHxMfnTP/0z2b17t7cyrgDAfWsKaezdd9+TL774XP75n/9Zjhw5wmUHxzBJqd5koYAVjrLlg8tJwc2AkwLklnqKpCysArhxf8cAnwqYcxoHyMVYlaQHlfT6YsC1mPd08zmWcr6Vei/PS1kYhRtaG2C0JLTcY1SWSGVdVb31Fwe40XsGbwVONm++TP7iL/9SNm26xJOWV8DJ9C0qwIzCYfDwxx9/XJ577rlA64U1r7ExY03mUeAQmB/cjCoH8KBBS8DLmcwvaU4MJi85K59ktXt1NhcL/gHA+0sLiK4ytlMErBwMooHbHEqlJe4rKCRJSQG9Z9hEKUNp9ZprrpE/+ZM/kZHRMXdw5x7pvfDyniKZAPjrr78uJ06c4CarP/3pT3luzDgAFQoLvuBMgrqEMqgCXBtJorwryyoYVJDT+azVVH1wHVt9cHYD/GJBvFJWLG5yJH1W0oRazDkXOy5J15J0XjqTMN4IhLHqabJNLdEmQd4XF/g0wQ3LDXCjY22pOCTf/OY35bvf+y77xmiax9L2BOoZ4K+++qocO3aMzuZPfvITSj5WmQ4ZkQCv1SgJgrNztzOXWcYQvuuVgo6qqGHMIpsOaai1OicGJwBKxVixboWo8aJi0oB3mtlJoFvseaMASfqcqPXr9XqTzrtc1x9cT1va68KrVBFJJVM4lKi7RL0qDJalLigF1YxSihFsZprSjQPwM5+V4WGtdhoZGpbvfu97ctvtex2d1eS9JSQT9hbJhAV/5ZVXCHDQlH379sn7778fFOzaA4YlN92b3LxWD7o+MUecpUyaeQdLzvrDFGTEhlQJcqUyzJHu0FFusYpEkpXq9HoSqLqdN+m9/QJyKefr5zq5ejrw8gf/sdDYqOVWQQC0ZGJqkqH2NWOal6O57vpegBp7cwL83DjAlfKhJyM6ieHIdeevkx/8px+wryG+oK+0FSJ3sgRd/t6TigKAw4IjFxw05eWXX2Y1Dz4cYIX8B/rBsq9Uym0O1dIWZi7H2fh4w0X2MDMBcCb9ozSs0WKCEqw3Q/7OegS5DJHwr39PSQ++F4sZd45eztsvSKPPop8Jm3Q9/b7e/Z69fUaDjr7tVw/VA1MB+TfoeQNZD9o1cruDsjuabW2Jh7wO1KcWchkWYINzI+VYw70p2bp1m/zwh/9Zzj///KAFR9I9JWG+Z4C/9tprAcA/+ugjOXDgALk3dE1QFPBxSzICsAFWfOF37fKkfEp1crUHADloCavT2YLYqTI1Lew1lcV3eOO08l4HoV8w9nLefs/Z68RczIRLut7o60mfEc0vsePDTEFh+B2cG0BdM76GnavQ15HtMLy0Y6gl7PmI1TsjTI0FTcGmFkjAwrPes3uv/MEf/IF2NcBBPSTpLRvA4VwaRfnyyy/l4MGDlAsB8GhSFW7OrDmLA7BtNHOpsTmrAp3V6K5xJcCNhjcAO74wOSy3gwW+XSpbeqEep5sFT7qfxdKlpawGSdcUgNtWVobfkVsyQXCOjY9LCcXVbqPYEOBNUhzkn7DREsr5SkUpMMNSnwzwg7yUhx58RO697962yG/SdS0LwMGvIBMawEFT0CUW/b3xmllxcrdWi9ZXrTYKBrCXJX42WN5mASGqKyHyuDmTdZnC+3Wvxipvlhp6lzKuXgehX2vby3n7PWevEzLJusY92F7f0+txcYbBrDKyKRHEwbkscUodSl2imaGkFcZSYJ8ZBPfSLOcbKqCpqObu2BfkxD/8wx/Ijp07OjQZTYJy/Os9URSA+J133qGDiW8AHGoKuPjhw4cJcDiVACi+AFADOt6LrDvIgkihheOpvNxxPLdEIRyLAWC4tqDLXB2RUhT/OoXFms33+nB75buLtZhJYI0FkiswTnpc/YKwn3vo99yhcVGja7QEgF6zZk2b2GDbnGgWYUvVEoA7nWI5Hyw1wI3XrC8NjOG6devkz/7LX8imTZs4NGYsezEy3cayJ4BD9vvwww8JbrPi+P2DDz6gJbcmNr7HCxAbL4clBritFTCsOvNSnFX29lUgjcEEyRcKfD8sP+gNzof8FuySAOXFE9uDAel6o30W8CaBdymv9/LQ+gGhf6wBox/A93KsqSEAt0nEZrm1hM/WY2umjNI+7F2kCgkqm9hzPaMdzkxEAA6Ah2/s3iM/+KMfsOyvl/FJMhDB6tOts5U5dHAUwbcBbh/gsOSgLgA/QGxOoQ2Y5kO7SFQq5fKmsbVHito3tvnQxSzMlbbWAnBA0YOE1TDOWaXs6HJbog91ucGdBOBeHkI/nNi//n7ftxxj0W1CmVM5PztDh9IsN9piBLSEN+CkRNBU12sdsY7hoSHnq7miaibjqSOKrWwuu+wy+b3f+3255pprXbPTyC7WvaI55riuFtwADvpx9OjRgKIYyOFggKqgJ+Hnn38e9LrG5/jgNmtuCVqkKJATa7DkmlFuOzmwolzR5TISC7Tm+MJ1oLsUHFXUOFqLtSSwLYYnnyqALwXcSdec9Hr0s2l2nBLCAmGoJakUaUkU3JpBqLuq5ZkqDQlZC0CQAhvkGTkQWkBwwwUXyIMPPSS33Hwz22kYbnzVffGZKAl79PgFD1988QU7x8JqGw/H7wD7p59+KpAO8TpoBS7eHE0L55sjau2HrUIdtMUioBaWZdTTbfqKAYXCYhUyCO3Pl5WycL9Kf5XoMNNPJ4D3ey0rfXzcymGfqcUKwo0A/PC7r5bgWComXru5YrHAVRo/S0MoOVPrjpoARr+bLVpuKC/33HOP7Nmzh5Mmny8yV8kdHezns+wA93VnfBg4EsCMmzSAG9gBcMiGsOBwOKGN4/0mHxoAfSBiUMDrAWzcMAYIn8E2uvy3y4LH4PF2EdLNByBvtFLU1zFJyNfZIapzSmW/IAn42yJ4eyeq0e8q0+/xSdfcyxiEzqRFIJsyPzsrk1NTQcorLDKpqCfx0Xq7xDkG6TLCvBIAXKOYenW6LSLAXWZ/mFtvvZXg3rhxo4yOjrhmSFolpsfrG5cd4DZYBnQAEI4FZCGAHKAGPTGqgp+IcgLk+IYGDoAb6ExdwXnNupujic+waKdW/ricBUdTGBRyKZkIFOSLBVp0WHtsO8gWxAj/5jVTMdjFy0OatUaLM/C9PPh+3xcF22LAupzX1QtHN19JYxou/O6CONC2165dS7rBIgS3GRhTml24HqF3OJB4b6GYpxwIS42Au+JAnU/sBI3nuWPHDrnlllvIv88991xu14J4iJsGbdD+WgAO0CIkC5DDigPgJhuaFQfIDeywzuZ0YlarCqKOBQBvMiL+jX1wQEvYZ6TeVA3dzV163GlNB8BDYFAIOy+QnmTZmEeTu1r8Ww7bZzvHlhTL/nPWWJ3a9qrvDsymqzefBFqf7y4GrAv4cA9tlbs5ijqc7TsxBDtRuPHiuJEfuCDO5BStMdQSRB7pULrBMr0b/9bopFp1bJw1VBrSoF5TBQVbpdGAdHJiSq7YulV279ktl1++RS688EJOHuSuUF52BMXs9lLAzVvupT+4OQQAEvMOJib47dMUgBtUxUCP10AjAGpQCHzpdiDtnfwV9C1WBVn00qKfAGh7aD7FndnQuhiTBM6n9SNBmiYStvAZhbzukMD3Blti61Bpt0Qrsuuvuc5igOoDvRN96WWF6Pez4622xh4UyG5P0EgADSBFEAfPF4qV5ZZgXEMeTZGbNZQAMEPrrRYb9qBRT1w6BXADwwgw77pxl2zbvp3We8OGDUEXgqUmVsWOYy8AtxwRcF6A3KgKQGwgB8DhiFpClv2dXrXbecyEfRsA/FT+jN3W0gwIwfKb4wKgG32x1Fw2+ESNHrfhQz/AIukQgIuqInVeNZEL2wH6zBznDaHdyW53Bn0nkC0FfL2AO0p5kiZKZ0qiANeurdo30OfdAC3KzKiWIIizdg31a3TU1Wem1l0VEzQ9Qh2lRimLuTzTXjF18Iw41i5BDnESrOx41ldffbVcsfUKuXzLFgZ1kFiFah8zfp2fyuJe6cmCG3emTOeaxUdBbhYcNwKgm0MKp9OcScsrMXqC8+rfEMXUfn+WnAVgGz/XYuXwCxvHciWlHJnV/eKRy5LJUEaEh45pgCaY+Wy7AxpuW7g8ueb9gXvhnvPdwNsJyIlUxCvkbl9BHDJhwb19lfR8LTqUMEwALCwt+ilq9FhL0gzY+JlhQE5bgSDBCk6lttIIJw1+N3Dj94svvpitIC6/Yots3rxZLrjggoCerIT17omi+NbWok4AofFxOJ8YFItygqbgG8sR/g6g49tC+X44HxegVt3tluCWT1AVTCSz3lRZGvXAOlgfFrMSmCDWsB6WmwEE7AeD9IFMjq9Zk/n2Bjzhw+jHksbRjv6Arp/Wz3viOHk3S96rY2n9AklLTp7kqgjJjk6fA3cgJrktueFo5uDQp4XcGemxzrgrR3fEGas9DB/KGTdcsEEuvniTXH75ZlpvgB3OJZok2Qq/OBvd/V2JFtwHOH43kOPi4XjCQgPAALM5mLgpXytnj+ypKQLObsZPtLH+KchFIUdn1qFWBiEYRO2cO5Uhh0HZn279rRqsTRQUSxhlwd/wfnzjnAgM0RfgFuFhm2RbRpOW/egw9gKgTtY5yUFNOvdSX7frMnUD4EarZ5wXlhvgNs6tE9Ewq7wbBQsQRmCsxkZHVd6NSKowgjB0MFQ4J5zJSy+9lJb7kksuIfdGgpU5l0ljsljw9wVwXaoU5MbHfU7uqypm0WHJ8Q2AmyVn2qRLg8WNGcAxRuqpa6EyVlH01TAFhZ/NTllwPpVPQzNVWUtNB/uxFEwz16xEXCPOgbA/ZEY4qXFyYhJd6IUaJE2UXqx2r5+TdFw3q8/XWihWmJGpSU15hVpi4Da+7W+Ai3HWnaDTUszDoVTZELtYcM8i94UxB7hBTwBu8GzwbQAbjiWoCXp/22f5xm6xQO70vkSAR99oyoaBHDPVOhcBwPC+zdG03BWTFc3SmyX320aYA2rOJD19943j8Tn2wLCdCDm6V0jlt9pntVAuR2sOpQXN69H0kfkyOeS4YJNVLWo1w5MElk6UohfAto2hSXExTyTpGpJe72VycUydkoQayskJpSUBuF0rDy8awdOqQ+ksdzYrI8MjksnoRq4MyTDHP8UxxnOHjwaqgyxBBHIAboAclvy8884LmpPaM45TXpYD7H0D3D7Uoo+4IQM5bgqWGtbbKIsFg0xxwQQA0PEe60ZrQI+G3e3mAXrj5bTmaPvVbJGXsxTOgkHWj9pRENs0SnsFZmjJwc1BUyAlhhFQS/bSKZPEd5P4c8fXlwDuuHN2A3wcYEj/nIKC7QwnHLiNc3MlDe4/NB9YU1FqBmOABj0I4sCS+5uSgbzgGcG4gbaCW8NyA9AANzg3LDfAjdcQNFIapF+nHcCNqkQdT9wcwGyRTstXsRC/ARw/ATgWILNnSqiRa4aak7I83Rx/w7JnejkeAUP8jp4YX7RdlPlvZCUWNJeFhRRofTwPB7ROlaVYxDKLz7Z2YjHFtTEh+14mQTfK06/l74d3d/pcK+bWWMZJjjEcPZPpgH3zSdTSa/afPhtw7qyMj4y6SQKaqJ2DYcEbjZZ8dewYjRe4NSw3AG3UZP369W3gjlZqnXYAxyDCits3gGbN4WHF8W1KSjTF1kCOwQDIjZMbFzNLjs8w+Uitj8qDlpXIme9qPIO6T6JaPSNnjzXHHNt2g7IUC9RpdZMp3ZJkaKjECaAPa3EA70YP+gVzL3SoF7oSnRS4u7lZjURjjM2hJNicMxkAHLQEdZSsjcVeRGnSErR3aLUaXpeqljQbLZmcnpEvvzxG62y0BOC+6KKLSFFMMWHPdM//Wg4a0u0ci6YotqzYT5+Tw0LAkvvRTnNA7SdeA6XBTyuYMMpgYDaKQg4YSFauP7fbbUGtNJZHBIXCfGQC3G0n7ViiRjmLQ7pXDhsP1bkpK1J2obIgOchfNv2usEE+S3TLaTehendavQkUS1litPLguOhrYSBbF5kgqymQ66wXIICrnPtEoJagqt3u1wBuYIE1R0s1KFoAOHoG8rnQcUGTH+353WygtfasTM3MsnMZKAhoCSgJwA0rDnBbnxSjpSsN7GAV6yWS2cvFGCfXhpxoDD/fFvE0imLyIX76lhyOKr4M5OZ0mjUz2uJbdHymBYbsOIDVpENmnXj55doyUaOcCE6gNA4KACbkfAUFG5q/DLDzc9x7Q5DoSLRZz6CTaqdRUlDa7jTBUYH0FoIyhGjnv0U/2xacqLXGlrJKHvRcuEdIgaAcsNwjI1pho+mrmsBgDj6oTA5WG6pJOkO1A8lsAY1wQSIoWpAYkUuETlQ4L6gILLdxbqgloCxGgzqtTr1gbDHHLMmC+x/oRx2tYNh0cgOyn0tutMWUF/y0FnAamNFqoDig+yDHNQDkqN/kauJJmQE1D3Yltn3MtMFQsTBEQJPbI89mDtuQN6m+DBVLmp0Y2TgqSAIKfISkYdeNT6NfvXD4fmmIAVAVQCv6bcmMyx9Cxt85BDdSU902hrw0XeOY+eca8tCxhOXGznGW1+P5Ijg/Jo1ljiK3e936dQQ2AA6dO+pQrlS0stsTWDaAE1wuOQp8PGrJjY6YLh5VVwzolk9uFfZGU3yw+3zcLIJJib6FqDcbVFvQe0MfPgCr+wdhJkAqBPcGL8SkqtZrBEOlXGGvFhTJYsNWTWh29tBK8ILp1Hl4FwA0xtr3AuJgufUA1onX69+d89cSmXVUEX9fu3YNncSsA3cgGJqzyNwgrXnNptMyNuJ6l7jnahbeBzfGDrwblTkXb2qnJaaW9NL6I8lMLPb1ZQG473l3suRcIl3EEz+jgSAL61veuQZm2it2fKtuQPYngOU+WGou/g2QYz8h/bItVDSJ1iKa4I4srSoW+bcZlxoMK4YyKuxQnMlpI3/l4nB2w53EkpbdXkHc73F2fGi5NRckneadyczUtJdbskZGRkYZhbR8br6fdEOLEhh+d6qJNubJst2armLq8OO5wGrjG0YB3Bq05OJNm2TTJZv4Ozi3H6U8FZY7MArLxcHj6IoVNRgnh3W2iKblr5iMaDq5hfUttA+nxCyAz8Pt4drffHCYZs6/ocFnU3PMdYfaIKNZG4Ii5dPlwyCXWQsq8gxYYNVBLxdo5kg80jQDb2vpmGTlfkHqj1uv742bUEHAyp0Qlhtji7+vPWetq5jRJkq2HjEzkNuMaLECCoXxOqprIKFSBnRBIQU3cvfnGf2EQTA58JJLLlWHcqNGKGG5TS1JmvyLtcy9vm9ZLHjch5klhzUFWEAhjJObjOjnk9vvFta3Y0xGjFNYzDL4IDf6Ak7OdhOu/wZ+ooof+eTG1Uk73A5x2qjGyYnFovbvaIlMz8wwCgpYAOTcittZOmPWSwFmJwB0oiCdwW0lIthpGeA+rlmBBPeoGomQ62jaK6rbkTaBHu3oXSIio3Q+NfdbveNwa3OrB8DrsNKQAy2IY5bbdpizuEa3++gVpEs5blkA3kmk98P62m1WQQ66EgV51JJbVBTAx3sAKqMsPrDjgkK0yEjEarWkXIUDqtVAeGa6/aEWwLa4u5fJ5toAkim4TNoqUB/Hg0KTf7QFhjWHwsL96IvFYOnuDlLfwWw3+d15dHdub2OukclQHoVkN3HyBG/qHIB7ZJQhdn4W95IPr4dtjKFzuyaayP1GjgnPzYpj1/baJa7huWE8QEsg/8GhxDd0bigosOgWUDPqaHexUoGcJPAvC8C7fYjveJo1NwnR5+VGWeynLyHid9syBZbctNRQ1tIEIBvU4Hf3N+jd83NlPmC8huvQsjit7Wnb9c3tM4TjVBvXggpseAtrDt0cr6FypRgk6seNgEVirUtTeEyvFr+X40L9GsUKs/RtwKIU3Eo19BjL1dbIGO4B4XYoKwA6qt8hnVpnKo6JK/rGNokwSBh7KCP4NikQlhshedv41k+3OFWgbqN9K8HBo3yclMAVF7MRZ6VCLodvs+QAsV/raWoLODmsOYCPY/EFS+5Hw6Lg9qVFtoRzoMbnsVDWOU2oGYSWqzqw26bAAcH2G4IDioQthPSRjYhrn5yckkqtyoCRPVgDYxSUCizaeDcs7cGaXq2471DqpbodpF3pGfwbjBk+5txzDdygJWHKg1l6/CWgJWn0C0RjnjzHQYO5uq8pGLjlGQG4ADZoiUmBALfPuY2WGLDPCoBHwW65K5akhQdjOeUAsAHdAG7tKnwZEU6k5a9YopY9dOPgoUOKNM6QGli7CUZG00g3QOswVAy1b2irK08IDljzoVKJFh15F9MzszI9O8N3gXfGlV2FoDSAh+Duh2P7FMgHjakgKDMjuEXknHPPkTG0YPB6rIcFC7rTAsLtCGoByAjiIO2VaonT621SVmo1rgoYK1hpABrOpEUokaRlakm7UelezJFEK5bz9RWnKFGAG2Xh/jxe/gpAHlfr6VtyU2D8bETNFFQrbSC3fxPkThr0rTwmWbmsZW3oQw3LpYqPtpEzQDBpy0LzXMozUsRSXhpm0/75itanYrKCCgyPDLvWClrDaNfTbsHjH34vdCSO689MT8lJqiUaoRwdVbVHO7s6x9PiANC5XX9AXN/wMJphFoO+gi1UwTtaB0MwMztPQwLLTSnQcW5YcWv1gIntp1HYan2qnUvD3dcKcN/hMB5sBQmWqGUlbqaVm7piNZ4mI1qiFgbSz0Y0Cw4LBVUkldKUTDhNytHDbTfQVwXV/DohkFcBbg4n1FXeUxKEdm6uqGYkYVIVS8PsnYhjp2emZWZ6mp8DpQVhcNAZbTBpQXonzi0q2OM+3yYNU1WFK9/J48cCcI+Nj2r4nTkjbtVyrYxxRwQ3x0ToQEMparV0fySuDO4BUQyYx24dGVISgBtqCRxLcyijaknU6p4O9ITPfaU5eKflxji5RT0BdNVYQ4XFQG1ZiQZ2WE2z9sbLo+F9WBVUg6t64PJBUNxsFeXsfeiKlJEHA8mMmXJCOZFZkjozNLmIDYm00ohuaTqtSktpmHQAFm9qeorbm2MCIKgCEOE1BZDVfsWI56Ey7RVg6MhZsa8JJZw0qZTMTM/IiZOqc2NnBVCFHKOQjpB5gMWVs44SVTetJoENy8uWa67tgIkr6DMDJQbjtG7degIayVNwKgF0zWMZaSs1O13AHIe1UwZwsxrWGsKCMwZykwmtqNkcUL+Y2cL/mAi2jYpJiX61kC2XUb0cf9e+LLojhTYr0iJoXBc2x1L/0PUyb/ktEXRVwOeVhpSbw9Ij1I/uTUghBcBHRhUM+Czo6ubgtlE3AzgtLz5O+8HoR5sEqAEZfM04zs0gDmnJOJOhQLD5frcxKymSK3JgdTzAjX6BJd1Dx+iXART3bPlAADPADVoCgCO3BA4lwO1LgZ0M2Ony91MOcAyEn1NulMWCQmapzdn0e7GYRm5puXgvQOzr5cbHjbr4akc0BRd9VWCJAWjdzlB1c+auODXEen5oNTow03S6eVEdzVyOASZMOgSIzJrjNSo/yN5jRDUKgTDKaj38guikk/XwDtCh46AlCOKsWSPj42vYm8QyFqmaBOF3reBBXgm+ioUCe5eYcdEJpPKh+UN4FkZFLJ/bt9zWBNVXdU4Xvn3aWXC7IHM848rgrD2F6eJWLWSW3PLKTYGBBcKAR/XyqJRI6+Y5pzYB8KAxuWDNIBGClqCjLbIM/cohP1dcK/011Rd5K7DY4Aqq80+xMwBoweioVpFjhVDqpLQn/HLBGL/owrW0A3Bxb8dPHOM71sByO2uqARw9S9CbRFqqc3vghkMZrdoxqmiWG5Y6ms9thRE2pna9pzOwg2s8VRzctyK+JTEZEUAzvdx4uVlzXzM3oJuebrq59UDUihTNe1YnU3NP/J/2d/uJh47PBp9Op1Foi7YVsOT6rUu7DqEV24aqibaqQ38+6OegPQA5eW0qLaNjo+Tn1vBIdzLznFiflpje3Wop5z5xnEhm1BD9RNxGTpo6xhENro2hd65E2i8QdZT0H9xODHa9Rs8w7gC3adyQAk3nhpQYtdynCwVJuo6vnaJ0c0h8S46Bt05a4OWwML4Df4KeZAAADXpJREFUGqUsZtntGLxuenk0K9EP79MZddVCQfDEoRdFzajfRENQWHOgCNYcIA9R7jZeco6kBcIxsRAcsnbDOA8a62DSFApDDHeDtrAftqM/ylycTBm0SEu5hqcaoSS4XYTSIrnhQ9Z+gywxQ74M01/h8JZciN5NA9d9yjIDMdamcYOW4NuXAn3LvRqstg/6rx3gSTPOtyzWhNMsud/h1uREs+bRbESz9niP8XK/XCqUE8PCCqMttqKwVzkbEFWkUlZ+j+ZEKI3T1nImKTqFxFliox1GlazmE+9BTsvU5BSPHB4ZIW2xelCX3KguJ/NDUuTcqnMLObf20Q7D77oSatafZkbCcUZrNmF0EtuHUALFxk+24oiQglm/GFhu49ugJ3AuEcSBQ+mrUz64Qyc4ThVKespf3+unHcCNuvhAN0tuYWOA1qiI5Zj7ejl+NynR8sutCagf4o/SFd+yB7QFdAYpt6jfnJnT/uZQLAASNu137dqd5q1EwfFrNChiaoFac63gR/uKeZmYmGSpF3oqot5RW6VpUhS/oZbMIrfkGM+IShzQEt1SUT/FkST93VluqCUAPJKooMcHnNt0QLY1VtUIIDcJEJQEv1tWoJapad7ParPap50Fj6MtBnACyW0ma1U7sDwW4jfn0oBuioo5pZaDjuOsF4tFP+N4eJwzanIirmW+PM/yNhxHagPdnNdnWyP6GR9KN6y1GXepcKm4uL+pKe0jg/cPj4zSmiMXHZ+HPXEwURXca2TcvRb6LpYeq4+TyVNZ5B60GIpHlNL2tFR6rt2nAG72Y3e0BJ2mDNyw5HEO5QDgy7DidAI59WOX4ur3YLHeiKaX+5p4tMmQWXOAHhwdYLClN04bjzqj9m+jLrSA7M9So0QHFGuxc6hfa52MUg1GM13I36ctkBTVCZ3U68pkqJ3D7mMSMTV1zTjLzLDfpA9uGnH6py4zEM3j0ao6h65TJU4slOsF8qHj+TgvsithqS+//PJA6wbn9nVuf1yW4fGeslOclhQlOhpmzfEzmqxlvDyasOU36cfvsJQAkWUlqgyo1UJ+imec2hJw8kCBUR8TujvOCRBDMUFwB4lb5ixb6woDuGESIAe4UdwMWZErg4vi4pzgFbD04MCsC0UPbq/ftgovasF1k1XtMgV6AukwjYYmbvuQ8DOFe+NUqwputDG2xCkDd1QtWS08u9vsWRUAtxuI6uU+ZTG93C+LM7pi9Z5+eN8AD3D4ElgcwH0Z0Qp62fIZvZ+45M9LpVohvciksXmt2+jWNktxffu8WgPXpkFbWADomGjBxAD9cUlR0LG58a35sWrHCWClJVBLdB+cYfQLJNiRGai0hJOs2ZJqtcLCjfUbLpAtrvm8SYFGS3qRAk/nsHwc0FcVwG2JtuBEHGWxpkO+yuI7ogC2TQJMAKviN2seBbjveLL1mZMQoX/7wDelh04lI4upAOjszRLkrJpNDfNTcDzAxQkCwLpqGvJ8KiNQejRty4I61lINW9IB5IHk6KKYLnOGU4wpwpUq2zps27Y96DZl4Xe81wf3agPxGWPBo5bcpyxmza3i289l8R1Qoy7RhC0/zO83BbXPNIfUHDrTzI2+gOZgws1bTosLMFE3x7clWzlZj4o30gGcaoId5IKsSOTDuJ6NSJDSiGsY3ddSM9eIR4Q6N7RvWyF8gFrePdJbr7rqKvboRijeD+L4zZbMiKxmx9IH/Kqz4D7I7WHEqSxmya0szgomDODGy31Kg99NTrSNs/yCitB6tzck8kGOY4ybA2h6npTUGk22sGBFkb8LHMGLaCsA7iKuBHiWjXdoxam/p9SaozA6k3V75aACHrufhVuH+LzZejjCedy2bRubz5sUaB1l/e0ecV1nAu8+IwAex8uZAej2EbJWFQZ0P8xvYDe93LRy66eI92p/cW3h5lMRP9rph/zDUL3Kh/i3leWhiBnbHzLXxkVCzcrCigPcPMZSCpwESWAT4BbAyUgBaoqTwEvDJU6CttwBNzCWPAUgY+MnyIF+ViBoSdRynzKpYwU/eNVa8DilJaqyWGYiQG5OaDRAZHq5gdxyWjAhfGseB2yjK76ebteltEJ7ZqN4AJvcapAmzd8Z7nfZfODYoCTMX3cWmykE4OPctQIZkllKhVBL0pJmGq42oA+3AzQLbHk8ADdoicmBflag34ZjBfF1yk99xgA8zgH1C5ytp4eviVsJnF/BH3VCba9Py4E2UPpauQ90n6MbpYHBhcrCLrpuW3Km4kI7d5mzFjgi2NMAOyKokAG1V0sOtAQZgtk0q4ZYSEGxvX0vUd9yX3vttQQ31BKUnZnO7YP7THIozwgVJckkGFXQfuGa52yOlr9xlunmfoAoas3tNRyL8wEYUd08ar3bJUW35xAz+zQjERFKbqUCjs0tyTV/m8F5qjSgJNgUQFcA7iFKEKMpaF5zUTwH03eCDdyo7gG4t27dSlpiOrdPS84UJzIJD2eMBY9aIl8zN27OFFjX2hlqi1lzU1zMATXLbn83zg4LzB7j6C/u+LJRF6MkUWvuA95ABT8BnWx10hSkkMfGWNqumbTE6xVUq1Yp9SHoM75mjKmvnMR+PyGXzoD7A4ivu+46UhPbD8dvdH+mRCiTgB1M/FOZD97rRfZyXLd8FitwtvrPaHaiX9Hv6+c+0H21xd/z0/LNo45onOKC2AuYN2Q+U1t0c6wawY1z8T68YgztAahlYrZ62L3aJMZP3BOOveGGGwJww3LDmlvilO9H+GN6JtOUM8aCd5sEcRFQv5rfj4JGrbbfDNQPEFlOiw+80GlsV17gJGoCYIrptpr/rZFINthBUyTwcVpm/TtWCM2X0SgmnUyX3ac0TDfLQg4MViVUCoGWQDGxfG7LOfdTXuOcc7vuXgzJajvmrAC4PRRTWfyWFXHW3LfoppebZfcnACw8Jgosbyd+rhxdK2tcOQPpiO7ubCklWqVvll2tv1b6AOAaANLejIGV5yRpslIIkwy05Prrr6dDCcsNBcXqQC3XZrWBczmu94wHuL/8mgNqoX5QFpPUjJ+bpGgg76S0WOWQZShaiZyfpRjq5Na2AvQEYXfrU+5vsqVtmUlPkAbg8tBRVW/WXCmKVhDh83SXuhzBvWPHDoIbHahsz8uoWnImW+pOk+GMB3jcjRvQzZJbly2/ot8CRCYb+mqLaeW+dm6NiNrBqNVCodKiNZxRRy8M+qiKYjsvAOSw3DinrRIaRFJw429XX32t7Ny5Uy65ZBOlQKMlvtqzHJZwtZ7jrAS4T1kM5NFOW6ab+0D36YlPWfB3P10Xq4LPzcNwv6MrXnTUl/miiotNDGsdbaBFwQImxVVXbZdbb721jXPb9thnm1oysOAdRsC35n7bCrPmvnbul8H5fRItOuo3EsWx+IKyYbKiSYj2M5qw5SsvBm5zOK2jLq4L14zckltuuYUheNAS49xGS/yJ40/os0X/PuNkwn6W0DjNnCKHK6iIFlX4taA+N/dB7of4TZUByG0PUNsDKJq/4kt30SBR1ILjGnFtyOfes2cPMwMRfrfEKbPwnbj2mSwHDix4jzPAHFDfmtuOcXEJXH4RhTUhMktvFh0/MUkAQADd77xlK0hcQAh/s7YWADb+DcsNcMNyQy1BEMfUEps8ZyOQBwDvA+BmzQ3kfpaiLyv6ALbiZ7PqVjFk/VxMQ8c5betCf3u9OOttWYmYYHAot2/fLrfddhstOBxK33L7K8EA4OHDPqudzCTMW4DIKIsf8rd2z9ZD0aclUc3cQG7H2HYstj2KhfkN5DbBLPIKq3/NNdfI3r175corrwy2xrYaSv99Sfd0tr0+AHgPTzwaILINtXzt3G9K5PNxi4Sa0mLH2S7BALEFiQB03w+AhUf1DSKUkAJRsADOjfC7bjmuO0IPvjqPwADgPaAjGiDy+yea2mKOqB/293uy+O0tTJnBKmB90dnVVoRUBJwaqa0I3ICO4NsSp6BzG7gHljv54Q0AnjxGwRFRSdGAHtd5y2//7MuLAD1eA7gBdLwXvBxfsMagLeDWkP5gvfFt6a4+uAeWu7cHNwB4b+O0AOT4A4AZdUSjKbkGaEsBMGoCcMN6g6LgC/QElINpsePjtOBwJG1bbH/LEOPsA2cy+eENAJ48RrFHRGmLgd235iYrWm0mLDf+5oPbipAtzxyOIwAOng1Q498WLIo2D/UlxkXexhn/tgHAl/iI44Bu6oe1srCKIlh3q3THMUZNLFqpuytry2XwcFNZolVES7zks+rtA4Avw+M2kJu8Z3ktJitaMpepL/i79Vv0o5WgKPZtjYjMap9tIfZleCw8xQDgyzWS3nn8Shvr2eJzdQN3WPSgEUtr/GMc2yKTduoByPt/WAOA9z9mPb3Dpy5++N/A7Z/Et+JxEc2ePnBwUOwIDAC+TMCIc/j8vxnIfTrDJTTodRj2PfT/vkyXd9aeZgDwZXr0vSoaPsAN3NH3dsp2HFCU/h/WAOD9j9ngHatoBAYAX0UPa3Cp/Y/AAOD9j9ngHatoBAYAX0UPa3Cp/Y/AAOD9j9ngHatoBAYAX0UPa3Cp/Y/AAOD9j9ngHatoBAYAX0UPa3Cp/Y/AAOD9j9ngHatoBAYAX0UPa3Cp/Y/A/weEEZzi0ZeyoAAAAABJRU5ErkJggg==" id="68" name="Google Shape;68;p4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ALgAAACgCAYAAAC/tqYxAAAgAElEQVR4Xu19WZAc13Xlrb26egO4ACBIgiQIggB3ANwEgKQoSlzNxYtke8aWNTEKh8Me2z/2/Dli/GN/W+H5G03E2OGJ8Z9iYiyRIAguAEVxXy1R3EmABBcsvXftNXHOfTfzVXZWZVUvBBqoZjS70ZWVlfnyvPvOPXd5qVar1ZLB17KNQLfBTMV9Ct6Qwv/8d+LI2KOX7TrPlhOlBgA/XR61D/IBwJfrqQwAvlwjueTzDAC+5CGMOcEA4CsxqjynUQ5ykAHlWLFx7n7iAcCXY+A7Em/3Aul0Z04d9/YBA1+OBwP3ZuBkLn0kk9z0BLQOAL70R9DpDAOAL3ZsWyK0Da2WpFIpJSQOyPi3sZR28Oq/gtcj2ol/KQMLvtgH0/6+AcCXMo5OYQXQybRTqQC8gcvosxRfCrRJMGDnS3kCie8dADxxiDoc0GrSeguBqt+NZlPmyhWZmy9LKp2WUmlICvmcZNKhRQ/Ohj+5tw+s9WIfQvL7BgBPHqPYI1rNpkizQYCn0hk5cWJCXnjxJTn47M/lgw8/Itg3bLxQbti5U3btvEEu3XShjJaGCOpGSyQtSm0wPxTgZvMN7gPYL/LRtL1tAPBFjmIL4BaRZrMp77/3vjxx4El54cWX5fOvjkm11pBWKiOtVEqyubxs2LBerrt6u9x6y41yzVXbZHxsVFpN5S7pdKod4Mp1BsRlkc8l+rYBwBMHEo6kZ029X08ePy4vvPCCHHjqaXn71+/KzHxZmrTNaWml3Df4ebMhuUxa1q4dl61XbJFv3PoNWvX1550juYydcBDoSXwUizhgAHBv0CiKkDKYOmIyB/5N/YPWtV5rkIYcePJJee755+Xol19Ktd6k1VaAB7xDyQeUFknR2qdTKRkdKcmWzZtl7+5bZdfO6+XCC9bJUD6vV+IcVpFm5HHiDFHLrs6tWvz2rwHB0fEYANwHeIDnJkFOQMGZ5EilCfCTJyfllZdeodV+6+1fyfTcHDk1LbakBe/UY91EcedMpzOkJc1mw02gpgwPFeWySzbJzTftlN233sLfi/kc3xGEJ3AJcEaJYz2vTgTvwgdo7mjbBwBvs+BO06b819IkPwce+JRHjnwqj+9/Qg4d+jmtdrlWI6DVimY4JWi9qZpgehgKfQS61QGvNZukL8ViTi6+8EK55eab5ba9u2XzZZdSfaHQQnAv1M8HAO+I6bYXBgBvs+AAH22w4ocAT8v09Iy8+NLLsn//Afnlr34t0zOztNrNFChCWi0rLTinhZsU/E1XAQSCSD10AjE45OZOq9WgVYcqk8tmZeMFF8jNN+4i0Ldv3UKp0a7FmIgCvlP4dOCg+ggfALzNgoOOOL6dUs788ceH5ZlnDsnBZ5+Tw58elUq1Jg0cBokvo7SFcLO0eofCiM1W+p52FMMdG7qXCthmvSnNRkOKhbxcfOFG2bVrh+zds1u2X3mFlIp5nW+On5hVJ79fwMEHUqM91gHA2wAOfhxa7VdeeU0ef+KAvPnvv5LJqWmpQxlMqxNJYBGwCrt0Os0JEfvlxG4DYyqNyRPSDpscWAlaraa0GnVp1RtSyOflwgs3yI07d8gdt++VbVduJdB1hVFCFA9w9QAGRRNnqZPp55eZ9VOgqK79ySdH5MmnnpJDsNpHPpO5SlWdR1FtW2lICCD9SwxPbkO7xexTnuro23nQHOXtKVj4ZlPqjbo0G3UpFnJy0cYL5Bu33Cy337ZHtly+mQ5q6IyabQ/Pt9Cq98ZZz7SjzkoLTj7slnYfCDMzM/Lqq6/J/gNPymuvvykTk1NSb7SkSVArz1ZqbgB3yiEMu3NM/bhkFCx+/CacEpZ85U0Y+Knuk0BZmo0aAZ/P5+TSTRfJ3r17ZO9uOKOXUHXx70f5vs6/gbhyllpwoxKgFfjCvz/77DPZ/8QBeebQz+XwkU+lDKvdStGZJGjoTIaQIUD5T3UY04FX6mC9IBrpOYVGWRZAMGDWes50SoHeakqj0ZAWvptNGSoWZPPmzXLnHbfLHbfvkY0b1kuG1Cn8UlnxTLPH/d/PWW/BZ2dn5eWXX5YnnnhCXn/rV3LsxITU6USqAynpTDCqoYqhsLYAJyiFr2yYRgI6Q9rhVJN2/UrDNkp52r8CYMISe04kLDUoC1QXmOmh4pBsu3KL3HXnHbJn925Zt+48BpLIwJ0F96ekfsrZhfqzEuA0iq2WHD78iTz11NNy8OBB+fiTT2RmriZ1yUjKadpASdM5kSFgjGsrOBUyqm3rl0qH/Kvj67TGnWS9YNY4wJsDST4eqoG2epClw6LX69Jg0Kgp565dI9dde63c9a1vys27dsia8bEYKMdp8v1bxNX2jjMf4AHwQlI6Nzcnr776ujy2b5+88cYbcvzEcanXW9JMZ6WZyjjdGo/SYBnq1opHF1p0mrcC3EOjC9fbBNAzdf8K6I+j4mRGfg6MZ8n1WCgx4OcNqderks1kZP2686ih33v3d+Tqq7ZJqVho/9BAZ/QiWKsNsX1e76oE+IIl3fI9nIMVjoFTJBCSxGuIRn76qTz99CF5+uBBeff9D2S+DK6tohskQJ+PWJ7fQpQsHOU41UKnRTsxiOXFZq3dT1XFXaqAOwWjqt7ZAvUHFr0Jjl6XRr0m+VyWIX/o56Aul2++VLKZrPoKjDG1ubeB49wnblbN4asa4G3BFKeMwFa2RfxcIke5XJG33npLfvboY/LCS6/KiRMnpdZsSYPqiFrEVDuKEh9ikhTX7fW413r9mw90XTdS5N7NZl2qlTLD/6PDw7J925Xy7W/dKXv37pYN69e50L+L1jrur2pSuwOdeOOr6IAzCuBtNs6hHHz1i6Ofy5NPPS1PPf2MvPfBhzI7N0+FBNo2vlGwoF/tIfAkAAfWOUGu6HSe6N+TAB6tD+fxDA5p0or6CcrPa9Uq1Zfzzj1Xduy8Qe679165cccNMjI8FEZdbXU5g+WWVQnwWAPilnC1SEpJYLWhZz/66GPy6iuvylfHjksNurKT/pAgpZFJfGl8MO5Z9wp0nqUbWIyK+GTDOz7pczqH5XHtTa0QcnQNtKVWrVACzWYzsmHDBrnjtr1yz913ydYtW6iphxNDK4vCrzPHIT1jAG4514bVo0c/k4MHD8n+A0/Lu+99IDOzs1JvNIRpq8aNHbgBgkwmq9Xxlh7bAYSdVuck6xt9XxKY4z4n3uIbMv3Qv0vykpZUa1Vp1DWha6Q0JNu2bpG7vvUtufPOO2Tj+vMJ8mC+t61iZ0ao/4wBuGUiVStVefPNN+Wxxx6TF158UY5+dUKq9Ya5bPrTcW5Cwpy4QD9eqBP3AsZ+Ad6NxvbD3XVStuek8P0t1df1XC2p1WpSrVSo75x77lrZtXOH3H/fvXLTrp0yUkLY31gaxfczJpfltAa4LclhMpI+zE7W8PPPv5Bnn/257N//uLzz63dlamZGquDaKWjbtgy3A7gXHtyNayeBP+n1OL8h6W/dX1fLG5CMwBfRYot6rSL1Wl1y2Yxs2nSRfPvOO+Xu79ylagtWNBtfh3GbQIFqE5u92G26ntrXTmuA0+3zAG3WCJl4GiTUh1mr1amQPLZvv/ziF7+QL7/8QiouQQrgbnoqQa8OXy8OZOdMvvCh2uctBei9gsvGQxWhhTFMio/NBp3Qeq1G3j4yPCzXX3eNPHD/fXLH3t0yOjLiYlaYEE1+ZzJqIBJ9jFOL5dhPXxUAjz5ghKuRcgp56/jxk/LMMwfl8f375e2335XJqUk6kaqHIJqI4t+FD6cfGhBnMZM63vnn7wfcURD1T310XOImqOrgTRoNBIgq5XmpO+384osulNtv2ysP/cYDzFZkbgv9EZ0scclppyGeF67uq6E3YRyY6rWq/Ortt2XfvsfluV+8IEePfsGmO1RIKPtpqFzNjvvRQeFIAmDS63EPup/3JK0qS6NRlk7grtKtfOTttNB1qVUqzFgcGRmRq7Zvk9944AGC/Zw14x41Dwsr+rm3Uz0JTmsLHsfBMWATJ0/IoYMHZd/+/fLLX74tk1Mz0mi0pJXOqL5NuSzNCKVKhtE8uxDwCzpCRCh+0sNMAmfSA/a5clwaVDI1CJOr2laaEM8+X1rAzVO06E2CvFarSDqVlo0bN8odt98mDz5wH4NFdg3sCpBeXUGh0wbgsdkRLgqp+c3g2jV599135fF9++TZn/9cjnz6mczPV4JcbXBtbf2gudtBhl/Kr7Rpl7+4/MaGw9uhmQR0S5vVogUPqoH2rS0e0FYC58q0mlJo1KXQaEgW+SSplFRyGalmtfWEZa/4AO/mYLeD26x2mBhGf8aWsyBJTN1RUhdU/DdqUi6XpdEANy/JtVdvlwcffEC+eccdMjY6uippygoCPMyuC9P3I6DhP/U4y1UKHg0cSU2yZtDmxPHj8uKLL8qjjz0ub/z72zIxOS31et0l94eZe565cr9a8CbOPuoh2gtFuUzbUfw7C8M8yc2/h/AesVJoWwjluNDbqa3jjChkxuupjNRTOZ5rqFGV9dWyXFKrydp6Q2ZbTfm0mJHPinmZSyNJKusqfOziXP8IR7nar9SLwMYEk3QI4+8ffzeOjcHE9VerValWy2xWtHHjBfLNb94pDz2o3DyXAf2DLKmBJXbosnFyTn/cStIeJf76NPYVBrh10tHBjQp8fg61jhNyp005QQgdxQgN+ejDj+SnP/upPPvss/LJkaMyU66TirTF2xYZLm97GEkha96GpbU6NxbWOKsSJHTm8nxZatUaAV4sovlmgS5BC418WllpSl4aqZbkmhW5uDwnO6pN2VLDypOSDwtpeasgciSXk3IG/VHa1ZD4a/XAbbQk5j56dapxHEAO5xP3gySusdERueH66+Xhhx6U2/fuluFSyalb4Wfr0Lgc+nY7FhiaEOQ4Oim/MvYkff9x5QHu3Ug7wL2sNtdSgYlSFn1JpWRmZlqe/8Xz8uhjmtZ6cnKCHaQagpTWcDB7keu6WTEbtWQaEo4vLFgmm5Z8LsefuAaoEjPT0zI3O8/mm7lsTkpDJSmWipLJZiTVxHFZaSBDQKpybrUs2+YbsqWcllHJy/RoSd4vpuTtVEOOY0JYA6GugF06wKNjYxYdciIsOSw6WlpcummT3H33t+WB++6TSy/dxPwX5eV+jKHTSulf5xlhwdsn20I3z27YLXdBLymVpD784CPZ9/h+OXjokHx8+DATpBBqT6WzyrERk/NyvZOMb68g7gxyu159mNCGkZoKOQ3/rtWrMj01LajrrFYrpE7pVIZOG/I+hkpDUiyWJJ3JST2FyGpDCs2ajFZrsraRkvF0QbLZosxmM/KZNOQklrSgMWc0V8SnHMsLcF8OhMqCs9dqVSmX51kXes6aNXLTTbvkNx95RG65aZfk8/mwBtQioCHn69viLvcbVsyCR+mIo46R5cqIS0tajSbBC4C88PwLrI989bU35NiJE1KrN6UOzuey/hTXoaXox/J2t+TxioRetN4RAA1w5whuPb5SKcv09BQz+BBgqlQrkrHgEqgX+Hg2K7lCUYZGipIvaNcqq55PN1tSlIzkmxpin89mpOzOHX9vnZKj9Er7187b32Pv12FW7o9cc9xfeX5OhktDsmXLFnngvntp0dev01TcoKdMm5O93JDt73wrBnANEbR/tcfWXJkXZ70GFT58/0M5cOApeebgQfnw409kdq4sNXTZQYKU5Y8ECfvhQw760Pd4750nhF1htJmORo4ymbRkAVTQEvY2aQiqg+bn5vhw8Tq6YE1PTzM/O5/Ns3eKBZtaaZF8Ls2WD+DnmQysn/Y0BJ6hn0DIh8yJb+XgCj6d1KHX0T1pcSFN6JWD2wRRcBtP1iI8lMghQ7FaLpOabNywQW67ba/81m8+LFdftV3rQSOWzbp59fuMenyUiYetHMD5RDDQese4eU0Kwr+Cjn4EwMz0jLz2+mvy2M8eYykZ0lor9TrlMkh/2hbNeBuqdFwHKu/2erXiXY+ziJ1nBamIpFqSScNq55h6ikghJLXZ2RnKagC2LtUpmZyckMmJCYbEUUlDJSWbkybC3a2mpFvaSrkwNCyFoRHJ5kpKu9ItaaSVumSbKUm3XC9Z59jG5oJ3eLz9WPBu6opSQbcqcH7BLxBp1GoyPzfLSv/h4WEmbj38G/fLbXv3MFhkX4yYOu3cpN7gfJ1FrUTQ9nPACgI8uE0nJxkoncDlpKUjnx6RJ598Sp488KS8+957MjdXljpKsGii0tJiGVmoC1NvDnqQRFaIRCWFZqnj+KgY6ErF3JILBwoOFpxJpAdgokIlmZqaYGOeQiFPZ1J79bRkcnKSAG/W66yAY7VMJifpXE7SGdW/0UMllcpKJjckxdKYFErDksqiVKEu6RSmdZpURTtX6TVHby0E5kIyuDwAD1McAlC6VGIqLY06neoKMhTTKdm6eTOzE++//z5Ki7rghF1y9Zp8WtkPTBd/7MoBnDq2asgMuTirq7eYlrn5eSojP/vZo/Lyy6/IseMnpFwps6K97pZpa2ipD9hUEwN4/E13X4qTAK4BIWc0GbXLZzPMvLMeKqAjaDWBg+A8otgX/2AktdWSqalJmTh5kjnYoB1KMdKUDdO5rKRygG9KMs2MpFuQUzKSKxalNFJiBytSAWrzYcRQHb/2a28HeDvIVxLgvm6OVQolchgTXN4FGzbIN269Rb773d+W7du3c9zClYeFda7l3ddkvtXPick/XfyE8ZYnK5y1jqpY3tRhOfr5F3LgwJPy5JNPyzvvvue6tTpKg+UfJMYoTlvUrbeB6bbsdru1lorwfFigInAkAWDwbUhmADbUBCooBeXXQZWb04+nJiZlYnKSOrIrmZFsCpRDpIkJD0uOjalSWVKRTKuFRhWSyWelMFKSwnBJMmk02nRdaBPzZ5amonQfK3+82yeR9l/R7EQE3KD/Qz0aHxuT66+/Th5+5EG5Y+9eGR6GZq6N7ygDB4lBywCyHk6xYgBnaAN9OyxknkrTA0da6/79T8hzz70gR79AWmudPFvboQHciPiBs+NvukSb4sBAEP2YZKD3Y8VCMqWaLrgzAJ7NqrXFg5ud0cgprDboCq6RSj7nrTqB4OPwJ7BsYwkHheFmVYJxwI2gmigLb1Uy4PPptOQAcBwD0w3gF4ekNDQqxUIxcNi638tKAnwhgnRFss4ZYaFFrd6gglSen5V8PitXXL5ZHrj/XtaCbli/IYh8au2oFXr3gNAlHrKsAA8CLkEOCcK56qh8fvSoHDz4jDzxxAHuZzM5OSMN166BGzYxPVPD0mpJw4HE766nq+dwdr/zeFDEvcdZIobXUwQwOHUqo+0YynNzMjc3Sz5sr4F6MCWXYe4MgT89MyMz0+p4MZWXDlZDlYdmlfeUxXRpOn8inZJMBkpLmhYeMK1jUmeyUiyUZHxsDbvLWhdaEhTPmq88RYk3IpioHDFMTFcgoSE7NUiV+TmpVhDoqrGS/64776RmftW2bW5iuIYYxEW4KkSd0CXiOnh7XwBfGKxpL0iwsrEAnCmRSrkqv/zlL1ll89wvfuF6bGvfP1o0MwneyYOef16qX/tK3d2CR/lqLKzNDDnWTSUEVjUDvqx7XkIlmZ8v82+FQkGyQLYxOhdsqtZqbK0MgOOh5/J5ApG9BLmXZlPqzbo0WjXuH5h2xpqATaPmWaVHKCls8gmrni3I+Ng4FQpTnsL713tfeSez8xjbtbTvD6cOODMTaxUaBQSIzhkfk5tvvFG+9zu/Lbt27ZKhYpFpCxYttZ+aAgHLHj6tUBRdPNz7Anjcx5DCOxoRWHCCVuT4seNy6OAh2ff4PvnVr96WCfTYblpWnWt54ICW1JKkVxkwauk6DQ2ApeCBZc47bVvlTGQtQstWSpJnxDJobUxwadYiNnxFB9r5clmBCooBp5Mqg7ZvYPKVNKXZqlNZwd6a1IecZMr7SqclnUXIHysHIqQFGR0dk6GhIXf5Cx91P7p20pj0S+fiP9vtS8Tn2WRklyrL3JwUCwW5etuV8sgjD8s999wto6OjkkohF92Jv4GAENm8y919MiHtPAGWDHCcGhllvGmn5iPi9fY778q+x/bJ888/L4cPH5G5ctmrsvE6alvELi706V33cgLcrAZAqdp2VvOcpSnl+Xk6kwA+rTasq67JvEccB+s8PT1L5xgWPI3IJiw3VSM9lqCiuoISsapTkQD6GqO2PB/9aiW16UxW8sWi5PIFGRoallKppJOlw9dyAjxuAvR3fr+KSHPw8R8oWnl2jr4XVsFLLt4k995zjzz88INy0UUXaFFKExFqJ4s6w2i3fAos+IIwlV6kPdAUdiE7KQefOSj7n3xK3nzrLZk4OcHl3sK+9ugt1apX4PZ6XJK1stdJJ3I5KRaLBC2s9dzMFMPu4JYAN4I0uHBKna6tG6z71PQ0AQ4ens3mJAsLT9FbH02wqjlnjFy8UXXWO0VLDuuOczMQAqtdLEpxqCSl4REpFItt4A6X8RDt/QEwoV9LTHi///Mrp1Ybpw4Ubx9+THle5iCttpqy7rzz2cT/d37nN+Xaa6/lMWrJ1XiE5HnxtMR/Z58WPG6LDpXKYKl+/etfy+P7H2dl+ydHPpPZckUBwu0+UG1j719Y9Z10O8sNcLPGALjp141alXQEwFcKo1fFcLuoSjIJSjI3z/vBLsa0sma51Ww7qdHJDe6es5kUOTyoC3NW5ucFLS4AbgB7eGREhkolrgT4W1vSU5dOAnHj1i/lWLoFj5l4LmrvXHgpzyPEPy+1SlXGxobl5ht3yu/+7nfl5ptuYkqx+m0eGVkKL/FX/v50cAfQILGAAp6cPHGSO/4+tu8xeeONN+X4iZNSb6ak6faGpALowuC9PpDoccsNcJwfIMY35b2ZGe6WgNZmAK2uSshJ17130Djo5OSkVCs1l48CcIObg3EuLIjQQgelNdDT0XQHgY+5mRmZnJiU+fl5vgYqMjwyKqXSMDk8m4T20Jqhfwub5Ji3v97v+e158TkHKoP9VS2zJmvNS2UeY52V6669Wn77t35L7vrWXTI2Nhoaw9CLdUrL4tHenwV30UijjpBv33nnXYban376Gfnk8GGZm53j0t2AIwaA28HGwDtw7ZUAcK+TCfnOSJpKIU8EYfm8UhcAuOYCPFBKwLdzOXVImdnoytNCgIcUBfdDqpMvENxQacBFJ09OyOzsHCeWgntESkPD3mQhyYltIde29MYEgJYCyn4MStKz0ted5KtrICczVnAYi8rcjJRnpxlAu3zzZnnk4Yflgfvvl/Xr14UgZ9G4S53wN8BNWuojr/cF8CDcnkrL1NSUvPTSS/Loo/uY1nr8OHpsa98/OFvo2qp5JPbl2PcKA7zfh8yBRx+/Wk1qlbJUKvP8N9WTfJ71iQA/FBMAPuDH3s4MLl1EZV3HuxEBhQpSGhqSDIo3Zqfl5InjlE3zuTwtdml4mAEdbRunXF/XSDdWXXJrloOG+FZ3qQD361rDa3NAdyenMswKvrpUy3MyOz3DSOimiy4iwB+h83kxjQGjn25D3W75Q0l47wvgGHhw7Q8//IjRyEOHDsl772u3VjqbSuYY4WO6Z8zK0kkOTLIKSdar28Pq5TXCCrkV1QpzK9g4CB4+lZOU1CH7oQkOuHc2ywoda9xpt2kPGavAMBzGoSFybiRmTUxOsKMULPrw8IiUSqOcQKyGCaydc8bdBS9msnZ74P2cr59jOXZuENS/dFq9s942ZRXg2qYaWyXWq1VWQMH32XTRhUzWuuuub8uVV16pUWQD+NdlwQHwr776Sn78P34sTz19UL786iup1uoasUAHKWi7DM3rNmEtVrM7OUxDlB3H/+sEeJTjhv9WXRa0BBxZ8yuqlA9VsnMBHKgqCLcb0AOFVCOhw6VhAhlppcgunJpEM6KmFIeGCG7IgLlcIdItCtt6Ox/HAPI1WXC1S71z8LjjA4A7edS33UEygWufp5HqJnNwQNtOHjtGg3DllVvlphtvlPvuvUeuuuYq9WHIAr4uDi4ib7zxuvzd3/29vP32O8q1CVkFOHYkQ9ac2iHNv4gMmwI8WNNDvH+dAO80y9RdcHwR1eUVjchB8UDxrenl1LZh3TNpgjyNn5kMpUUU5IKClOfmmTY7OzNLS1QcQsbgCBWTTBqUxNqhGWfTh85oYLAVYH8GIWkM+7HKSeeKgpy5ObDQTKtwueyazefydhxO3cquJX0tmZuekamTJ2VsbEzWn3+erF93PpWV3/2978k555zj8jW+JoDD0qFr649+9CP2JKnXm5KCw+V2SWiyOkX7jICFUw8NnMyQW6ol789irCRFsYdpDrH+W6OcrC4vlwl0WnM4j1RZtMIFlhlOJ6JzI6OjdJwAaiglUAxwLPr/gW/nnLaOnBubSL6P4raYDbaV7QeQcVZ1Kbx6cQDXrghmc/mENRtNL4UBIPs9JfPzczI1MSHFfIGV+9iVAtVO551/rvzH//D7sve220OakkS2O7zekYP7wRt7L4ITP/6fP5b//S//IscgBQLgqFpBiJmZgOqwUbZn3CMqeXWOTfUyoMv9EGPHJGjcYyK4BitQ5DA3j/I0WPMGHSHmrPD3jIyPj1N5wUNDcAuTARzbwJ2H1tu23PqV6L7nbZ5q9+BMv07mSk8WKym0ghTC2PqluHx2rk5OTYPjztI+jt0aSrQ5OPH5rBSLefn2XXfKH33/j+iML+WrJyfTcjbmZmfk7//+77inJNqlaZPLFPMoEGpmc3kUqFpwx4W2OZETtN1eAL7UY5b6foAZ3BwPB84o6yhdspQqLg2G+fETdAXlW5ACIS2GxRu907J+QdnNACznueI5eLgqa0mhfll0EkYCwS5ELWEEUNoHyje+di2DW+xgy2Mgrebk5pt2yl/8+Z/LmvG1S8F3bwUP1kb3s08Py9/8zd/I66+/IeVKhdybYEbFCnOoNacDoG8gqYopqH4STudrXSr47MyLeZC90h+bqAzrox5zfi6oOcRryAPHF9gCGSkAACAASURBVEANcMOiQ1FR2tY/LVvMvXR6T9L4LnVF8LdM1JJCx0qcY2l0ZW5unqoSaB1WPRgC293ONtQdKublnru/I3/8wx9yDFfMyTSra+28Xn/tFfnb//a38sknh1k3CS7J6hu3rBvIoesqyFXYx+BZ08ZOBURJD6AXepJ0zGI/I+ToGpnEN5KmKuUyrREioQA97hHaN/i45rLAkdTcK61p6c/vWE0AjzddSKFVHg5NG4XKExNTkssppQuyJYNi7xat+No14/LHf/xDufs733Hqzgo5mQZwPDyEsh/92b/J//qnf5Kjn33OFFFYcI3ihRUa4FRIQFKQazKRglzD4h3iPB175/VjXVcK4NGHxwkb5D5rizM0JTIlxXJZgo44rpQ57jzd1t/VD3Cm6TBCAlqH4CBWeSgmQ0PFIAMVvgy5eVPbU1x22SXyX//6r+WKK65Y2VC9ARwOEyKV//b//q/8n3/9VwZ2oBSAplARwGU4/g0A40Ezy46J/GnqyqrxppjvrPXi7V+Lta79gGaxnxGX+KSWnFOqLZtywfXorIvFcdL1rHaA464pBTpwB854Af0aXQGyGx5ELiEvFgt5ueGG6+Wv/+qvZM2a8aC56mKJeE9OJrjlZ599Ji88/5z84z/+dxYtWBFurYZeHqYGasEwy5mQ34wCAHBQlxYK5wuAwN+CyKcXZEhyRJfKs5MAtZQVwKhLHAVbLl6cdP2LmRBJY7qYc6rUDXhrfj2CXQZuUjf6ZWbi1CFF2Z7lAT300EPy/e9/n0qV2obFN+rsCeDgmB9//LF88MF78g//8CNtT8aG6egnXZFKtaZWzAUo7NIZ7WObM/WSsYyzygXKi9u2z0Dly5IY1E5cfakgXG5KsBIA6XTOUwHwXsfb71zFCs10moXakAJDGbWgHYT9ckFENFNC5QQxhLHxMfnTP/0z2b17t7cyrgDAfWsKaezdd9+TL774XP75n/9Zjhw5wmUHxzBJqd5koYAVjrLlg8tJwc2AkwLklnqKpCysArhxf8cAnwqYcxoHyMVYlaQHlfT6YsC1mPd08zmWcr6Vei/PS1kYhRtaG2C0JLTcY1SWSGVdVb31Fwe40XsGbwVONm++TP7iL/9SNm26xJOWV8DJ9C0qwIzCYfDwxx9/XJ577rlA64U1r7ExY03mUeAQmB/cjCoH8KBBS8DLmcwvaU4MJi85K59ktXt1NhcL/gHA+0sLiK4ytlMErBwMooHbHEqlJe4rKCRJSQG9Z9hEKUNp9ZprrpE/+ZM/kZHRMXdw5x7pvfDyniKZAPjrr78uJ06c4CarP/3pT3luzDgAFQoLvuBMgrqEMqgCXBtJorwryyoYVJDT+azVVH1wHVt9cHYD/GJBvFJWLG5yJH1W0oRazDkXOy5J15J0XjqTMN4IhLHqabJNLdEmQd4XF/g0wQ3LDXCjY22pOCTf/OY35bvf+y77xmiax9L2BOoZ4K+++qocO3aMzuZPfvITSj5WmQ4ZkQCv1SgJgrNztzOXWcYQvuuVgo6qqGHMIpsOaai1OicGJwBKxVixboWo8aJi0oB3mtlJoFvseaMASfqcqPXr9XqTzrtc1x9cT1va68KrVBFJJVM4lKi7RL0qDJalLigF1YxSihFsZprSjQPwM5+V4WGtdhoZGpbvfu97ctvtex2d1eS9JSQT9hbJhAV/5ZVXCHDQlH379sn7778fFOzaA4YlN92b3LxWD7o+MUecpUyaeQdLzvrDFGTEhlQJcqUyzJHu0FFusYpEkpXq9HoSqLqdN+m9/QJyKefr5zq5ejrw8gf/sdDYqOVWQQC0ZGJqkqH2NWOal6O57vpegBp7cwL83DjAlfKhJyM6ieHIdeevkx/8px+wryG+oK+0FSJ3sgRd/t6TigKAw4IjFxw05eWXX2Y1Dz4cYIX8B/rBsq9Uym0O1dIWZi7H2fh4w0X2MDMBcCb9ozSs0WKCEqw3Q/7OegS5DJHwr39PSQ++F4sZd45eztsvSKPPop8Jm3Q9/b7e/Z69fUaDjr7tVw/VA1MB+TfoeQNZD9o1cruDsjuabW2Jh7wO1KcWchkWYINzI+VYw70p2bp1m/zwh/9Zzj///KAFR9I9JWG+Z4C/9tprAcA/+ugjOXDgALk3dE1QFPBxSzICsAFWfOF37fKkfEp1crUHADloCavT2YLYqTI1Lew1lcV3eOO08l4HoV8w9nLefs/Z68RczIRLut7o60mfEc0vsePDTEFh+B2cG0BdM76GnavQ15HtMLy0Y6gl7PmI1TsjTI0FTcGmFkjAwrPes3uv/MEf/IF2NcBBPSTpLRvA4VwaRfnyyy/l4MGDlAsB8GhSFW7OrDmLA7BtNHOpsTmrAp3V6K5xJcCNhjcAO74wOSy3gwW+XSpbeqEep5sFT7qfxdKlpawGSdcUgNtWVobfkVsyQXCOjY9LCcXVbqPYEOBNUhzkn7DREsr5SkUpMMNSnwzwg7yUhx58RO697962yG/SdS0LwMGvIBMawEFT0CUW/b3xmllxcrdWi9ZXrTYKBrCXJX42WN5mASGqKyHyuDmTdZnC+3Wvxipvlhp6lzKuXgehX2vby3n7PWevEzLJusY92F7f0+txcYbBrDKyKRHEwbkscUodSl2imaGkFcZSYJ8ZBPfSLOcbKqCpqObu2BfkxD/8wx/Ijp07OjQZTYJy/Os9URSA+J133qGDiW8AHGoKuPjhw4cJcDiVACi+AFADOt6LrDvIgkihheOpvNxxPLdEIRyLAWC4tqDLXB2RUhT/OoXFms33+nB75buLtZhJYI0FkiswTnpc/YKwn3vo99yhcVGja7QEgF6zZk2b2GDbnGgWYUvVEoA7nWI5Hyw1wI3XrC8NjOG6devkz/7LX8imTZs4NGYsezEy3cayJ4BD9vvwww8JbrPi+P2DDz6gJbcmNr7HCxAbL4clBritFTCsOvNSnFX29lUgjcEEyRcKfD8sP+gNzof8FuySAOXFE9uDAel6o30W8CaBdymv9/LQ+gGhf6wBox/A93KsqSEAt0nEZrm1hM/WY2umjNI+7F2kCgkqm9hzPaMdzkxEAA6Ah2/s3iM/+KMfsOyvl/FJMhDB6tOts5U5dHAUwbcBbh/gsOSgLgA/QGxOoQ2Y5kO7SFQq5fKmsbVHito3tvnQxSzMlbbWAnBA0YOE1TDOWaXs6HJbog91ucGdBOBeHkI/nNi//n7ftxxj0W1CmVM5PztDh9IsN9piBLSEN+CkRNBU12sdsY7hoSHnq7miaibjqSOKrWwuu+wy+b3f+3255pprXbPTyC7WvaI55riuFtwADvpx9OjRgKIYyOFggKqgJ+Hnn38e9LrG5/jgNmtuCVqkKJATa7DkmlFuOzmwolzR5TISC7Tm+MJ1oLsUHFXUOFqLtSSwLYYnnyqALwXcSdec9Hr0s2l2nBLCAmGoJakUaUkU3JpBqLuq5ZkqDQlZC0CQAhvkGTkQWkBwwwUXyIMPPSS33Hwz22kYbnzVffGZKAl79PgFD1988QU7x8JqGw/H7wD7p59+KpAO8TpoBS7eHE0L55sjau2HrUIdtMUioBaWZdTTbfqKAYXCYhUyCO3Pl5WycL9Kf5XoMNNPJ4D3ey0rfXzcymGfqcUKwo0A/PC7r5bgWComXru5YrHAVRo/S0MoOVPrjpoARr+bLVpuKC/33HOP7Nmzh5Mmny8yV8kdHezns+wA93VnfBg4EsCMmzSAG9gBcMiGsOBwOKGN4/0mHxoAfSBiUMDrAWzcMAYIn8E2uvy3y4LH4PF2EdLNByBvtFLU1zFJyNfZIapzSmW/IAn42yJ4eyeq0e8q0+/xSdfcyxiEzqRFIJsyPzsrk1NTQcorLDKpqCfx0Xq7xDkG6TLCvBIAXKOYenW6LSLAXWZ/mFtvvZXg3rhxo4yOjrhmSFolpsfrG5cd4DZYBnQAEI4FZCGAHKAGPTGqgp+IcgLk+IYGDoAb6ExdwXnNupujic+waKdW/ricBUdTGBRyKZkIFOSLBVp0WHtsO8gWxAj/5jVTMdjFy0OatUaLM/C9PPh+3xcF22LAupzX1QtHN19JYxou/O6CONC2165dS7rBIgS3GRhTml24HqF3OJB4b6GYpxwIS42Au+JAnU/sBI3nuWPHDrnlllvIv88991xu14J4iJsGbdD+WgAO0CIkC5DDigPgJhuaFQfIDeywzuZ0YlarCqKOBQBvMiL+jX1wQEvYZ6TeVA3dzV163GlNB8BDYFAIOy+QnmTZmEeTu1r8Ww7bZzvHlhTL/nPWWJ3a9qrvDsymqzefBFqf7y4GrAv4cA9tlbs5ijqc7TsxBDtRuPHiuJEfuCDO5BStMdQSRB7pULrBMr0b/9bopFp1bJw1VBrSoF5TBQVbpdGAdHJiSq7YulV279ktl1++RS688EJOHuSuUF52BMXs9lLAzVvupT+4OQQAEvMOJib47dMUgBtUxUCP10AjAGpQCHzpdiDtnfwV9C1WBVn00qKfAGh7aD7FndnQuhiTBM6n9SNBmiYStvAZhbzukMD3Blti61Bpt0Qrsuuvuc5igOoDvRN96WWF6Pez4622xh4UyG5P0EgADSBFEAfPF4qV5ZZgXEMeTZGbNZQAMEPrrRYb9qBRT1w6BXADwwgw77pxl2zbvp3We8OGDUEXgqUmVsWOYy8AtxwRcF6A3KgKQGwgB8DhiFpClv2dXrXbecyEfRsA/FT+jN3W0gwIwfKb4wKgG32x1Fw2+ESNHrfhQz/AIukQgIuqInVeNZEL2wH6zBznDaHdyW53Bn0nkC0FfL2AO0p5kiZKZ0qiANeurdo30OfdAC3KzKiWIIizdg31a3TU1Wem1l0VEzQ9Qh2lRimLuTzTXjF18Iw41i5BDnESrOx41ldffbVcsfUKuXzLFgZ1kFiFah8zfp2fyuJe6cmCG3emTOeaxUdBbhYcNwKgm0MKp9OcScsrMXqC8+rfEMXUfn+WnAVgGz/XYuXwCxvHciWlHJnV/eKRy5LJUEaEh45pgCaY+Wy7AxpuW7g8ueb9gXvhnvPdwNsJyIlUxCvkbl9BHDJhwb19lfR8LTqUMEwALCwt+ilq9FhL0gzY+JlhQE5bgSDBCk6lttIIJw1+N3Dj94svvpitIC6/Yots3rxZLrjggoCerIT17omi+NbWok4AofFxOJ8YFItygqbgG8sR/g6g49tC+X44HxegVt3tluCWT1AVTCSz3lRZGvXAOlgfFrMSmCDWsB6WmwEE7AeD9IFMjq9Zk/n2Bjzhw+jHksbRjv6Arp/Wz3viOHk3S96rY2n9AklLTp7kqgjJjk6fA3cgJrktueFo5uDQp4XcGemxzrgrR3fEGas9DB/KGTdcsEEuvniTXH75ZlpvgB3OJZok2Qq/OBvd/V2JFtwHOH43kOPi4XjCQgPAALM5mLgpXytnj+ypKQLObsZPtLH+KchFIUdn1qFWBiEYRO2cO5Uhh0HZn279rRqsTRQUSxhlwd/wfnzjnAgM0RfgFuFhm2RbRpOW/egw9gKgTtY5yUFNOvdSX7frMnUD4EarZ5wXlhvgNs6tE9Ewq7wbBQsQRmCsxkZHVd6NSKowgjB0MFQ4J5zJSy+9lJb7kksuIfdGgpU5l0ljsljw9wVwXaoU5MbHfU7uqypm0WHJ8Q2AmyVn2qRLg8WNGcAxRuqpa6EyVlH01TAFhZ/NTllwPpVPQzNVWUtNB/uxFEwz16xEXCPOgbA/ZEY4qXFyYhJd6IUaJE2UXqx2r5+TdFw3q8/XWihWmJGpSU15hVpi4Da+7W+Ai3HWnaDTUszDoVTZELtYcM8i94UxB7hBTwBu8GzwbQAbjiWoCXp/22f5xm6xQO70vkSAR99oyoaBHDPVOhcBwPC+zdG03BWTFc3SmyX320aYA2rOJD19943j8Tn2wLCdCDm6V0jlt9pntVAuR2sOpQXN69H0kfkyOeS4YJNVLWo1w5MElk6UohfAto2hSXExTyTpGpJe72VycUydkoQayskJpSUBuF0rDy8awdOqQ+ksdzYrI8MjksnoRq4MyTDHP8UxxnOHjwaqgyxBBHIAboAclvy8884LmpPaM45TXpYD7H0D3D7Uoo+4IQM5bgqWGtbbKIsFg0xxwQQA0PEe60ZrQI+G3e3mAXrj5bTmaPvVbJGXsxTOgkHWj9pRENs0SnsFZmjJwc1BUyAlhhFQS/bSKZPEd5P4c8fXlwDuuHN2A3wcYEj/nIKC7QwnHLiNc3MlDe4/NB9YU1FqBmOABj0I4sCS+5uSgbzgGcG4gbaCW8NyA9AANzg3LDfAjdcQNFIapF+nHcCNqkQdT9wcwGyRTstXsRC/ARw/ATgWILNnSqiRa4aak7I83Rx/w7JnejkeAUP8jp4YX7RdlPlvZCUWNJeFhRRofTwPB7ROlaVYxDKLz7Z2YjHFtTEh+14mQTfK06/l74d3d/pcK+bWWMZJjjEcPZPpgH3zSdTSa/afPhtw7qyMj4y6SQKaqJ2DYcEbjZZ8dewYjRe4NSw3AG3UZP369W3gjlZqnXYAxyDCits3gGbN4WHF8W1KSjTF1kCOwQDIjZMbFzNLjs8w+Uitj8qDlpXIme9qPIO6T6JaPSNnjzXHHNt2g7IUC9RpdZMp3ZJkaKjECaAPa3EA70YP+gVzL3SoF7oSnRS4u7lZjURjjM2hJNicMxkAHLQEdZSsjcVeRGnSErR3aLUaXpeqljQbLZmcnpEvvzxG62y0BOC+6KKLSFFMMWHPdM//Wg4a0u0ci6YotqzYT5+Tw0LAkvvRTnNA7SdeA6XBTyuYMMpgYDaKQg4YSFauP7fbbUGtNJZHBIXCfGQC3G0n7ViiRjmLQ7pXDhsP1bkpK1J2obIgOchfNv2usEE+S3TLaTehendavQkUS1litPLguOhrYSBbF5kgqymQ66wXIICrnPtEoJagqt3u1wBuYIE1R0s1KFoAOHoG8rnQcUGTH+353WygtfasTM3MsnMZKAhoCSgJwA0rDnBbnxSjpSsN7GAV6yWS2cvFGCfXhpxoDD/fFvE0imLyIX76lhyOKr4M5OZ0mjUz2uJbdHymBYbsOIDVpENmnXj55doyUaOcCE6gNA4KACbkfAUFG5q/DLDzc9x7Q5DoSLRZz6CTaqdRUlDa7jTBUYH0FoIyhGjnv0U/2xacqLXGlrJKHvRcuEdIgaAcsNwjI1pho+mrmsBgDj6oTA5WG6pJOkO1A8lsAY1wQSIoWpAYkUuETlQ4L6gILLdxbqgloCxGgzqtTr1gbDHHLMmC+x/oRx2tYNh0cgOyn0tutMWUF/y0FnAamNFqoDig+yDHNQDkqN/kauJJmQE1D3Yltn3MtMFQsTBEQJPbI89mDtuQN6m+DBVLmp0Y2TgqSAIKfISkYdeNT6NfvXD4fmmIAVAVQCv6bcmMyx9Cxt85BDdSU902hrw0XeOY+eca8tCxhOXGznGW1+P5Ijg/Jo1ljiK3e936dQQ2AA6dO+pQrlS0stsTWDaAE1wuOQp8PGrJjY6YLh5VVwzolk9uFfZGU3yw+3zcLIJJib6FqDcbVFvQe0MfPgCr+wdhJkAqBPcGL8SkqtZrBEOlXGGvFhTJYsNWTWh29tBK8ILp1Hl4FwA0xtr3AuJgufUA1onX69+d89cSmXVUEX9fu3YNncSsA3cgGJqzyNwgrXnNptMyNuJ6l7jnahbeBzfGDrwblTkXb2qnJaaW9NL6I8lMLPb1ZQG473l3suRcIl3EEz+jgSAL61veuQZm2it2fKtuQPYngOU+WGou/g2QYz8h/bItVDSJ1iKa4I4srSoW+bcZlxoMK4YyKuxQnMlpI3/l4nB2w53EkpbdXkHc73F2fGi5NRckneadyczUtJdbskZGRkYZhbR8br6fdEOLEhh+d6qJNubJst2armLq8OO5wGrjG0YB3Bq05OJNm2TTJZv4Ozi3H6U8FZY7MArLxcHj6IoVNRgnh3W2iKblr5iMaDq5hfUttA+nxCyAz8Pt4drffHCYZs6/ocFnU3PMdYfaIKNZG4Ii5dPlwyCXWQsq8gxYYNVBLxdo5kg80jQDb2vpmGTlfkHqj1uv742bUEHAyp0Qlhtji7+vPWetq5jRJkq2HjEzkNuMaLECCoXxOqprIKFSBnRBIQU3cvfnGf2EQTA58JJLLlWHcqNGKGG5TS1JmvyLtcy9vm9ZLHjch5klhzUFWEAhjJObjOjnk9vvFta3Y0xGjFNYzDL4IDf6Ak7OdhOu/wZ+ooof+eTG1Uk73A5x2qjGyYnFovbvaIlMz8wwCgpYAOTcittZOmPWSwFmJwB0oiCdwW0lIthpGeA+rlmBBPeoGomQ62jaK6rbkTaBHu3oXSIio3Q+NfdbveNwa3OrB8DrsNKQAy2IY5bbdpizuEa3++gVpEs5blkA3kmk98P62m1WQQ66EgV51JJbVBTAx3sAKqMsPrDjgkK0yEjEarWkXIUDqtVAeGa6/aEWwLa4u5fJ5toAkim4TNoqUB/Hg0KTf7QFhjWHwsL96IvFYOnuDlLfwWw3+d15dHdub2OukclQHoVkN3HyBG/qHIB7ZJQhdn4W95IPr4dtjKFzuyaayP1GjgnPzYpj1/baJa7huWE8QEsg/8GhxDd0bigosOgWUDPqaHexUoGcJPAvC8C7fYjveJo1NwnR5+VGWeynLyHid9syBZbctNRQ1tIEIBvU4Hf3N+jd83NlPmC8huvQsjit7Wnb9c3tM4TjVBvXggpseAtrDt0cr6FypRgk6seNgEVirUtTeEyvFr+X40L9GsUKs/RtwKIU3Eo19BjL1dbIGO4B4XYoKwA6qt8hnVpnKo6JK/rGNokwSBh7KCP4NikQlhshedv41k+3OFWgbqN9K8HBo3yclMAVF7MRZ6VCLodvs+QAsV/raWoLODmsOYCPY/EFS+5Hw6Lg9qVFtoRzoMbnsVDWOU2oGYSWqzqw26bAAcH2G4IDioQthPSRjYhrn5yckkqtyoCRPVgDYxSUCizaeDcs7cGaXq2471DqpbodpF3pGfwbjBk+5txzDdygJWHKg1l6/CWgJWn0C0RjnjzHQYO5uq8pGLjlGQG4ADZoiUmBALfPuY2WGLDPCoBHwW65K5akhQdjOeUAsAHdAG7tKnwZEU6k5a9YopY9dOPgoUOKNM6QGli7CUZG00g3QOswVAy1b2irK08IDljzoVKJFh15F9MzszI9O8N3gXfGlV2FoDSAh+Duh2P7FMgHjakgKDMjuEXknHPPkTG0YPB6rIcFC7rTAsLtCGoByAjiIO2VaonT621SVmo1rgoYK1hpABrOpEUokaRlakm7UelezJFEK5bz9RWnKFGAG2Xh/jxe/gpAHlfr6VtyU2D8bETNFFQrbSC3fxPkThr0rTwmWbmsZW3oQw3LpYqPtpEzQDBpy0LzXMozUsRSXhpm0/75itanYrKCCgyPDLvWClrDaNfTbsHjH34vdCSO689MT8lJqiUaoRwdVbVHO7s6x9PiANC5XX9AXN/wMJphFoO+gi1UwTtaB0MwMztPQwLLTSnQcW5YcWv1gIntp1HYan2qnUvD3dcKcN/hMB5sBQmWqGUlbqaVm7piNZ4mI1qiFgbSz0Y0Cw4LBVUkldKUTDhNytHDbTfQVwXV/DohkFcBbg4n1FXeUxKEdm6uqGYkYVIVS8PsnYhjp2emZWZ6mp8DpQVhcNAZbTBpQXonzi0q2OM+3yYNU1WFK9/J48cCcI+Nj2r4nTkjbtVyrYxxRwQ3x0ToQEMparV0fySuDO4BUQyYx24dGVISgBtqCRxLcyijaknU6p4O9ITPfaU5eKflxji5RT0BdNVYQ4XFQG1ZiQZ2WE2z9sbLo+F9WBVUg6t64PJBUNxsFeXsfeiKlJEHA8mMmXJCOZFZkjozNLmIDYm00ohuaTqtSktpmHQAFm9qeorbm2MCIKgCEOE1BZDVfsWI56Ey7RVg6MhZsa8JJZw0qZTMTM/IiZOqc2NnBVCFHKOQjpB5gMWVs44SVTetJoENy8uWa67tgIkr6DMDJQbjtG7degIayVNwKgF0zWMZaSs1O13AHIe1UwZwsxrWGsKCMwZykwmtqNkcUL+Y2cL/mAi2jYpJiX61kC2XUb0cf9e+LLojhTYr0iJoXBc2x1L/0PUyb/ktEXRVwOeVhpSbw9Ij1I/uTUghBcBHRhUM+Czo6ubgtlE3AzgtLz5O+8HoR5sEqAEZfM04zs0gDmnJOJOhQLD5frcxKymSK3JgdTzAjX6BJd1Dx+iXART3bPlAADPADVoCgCO3BA4lwO1LgZ0M2Ony91MOcAyEn1NulMWCQmapzdn0e7GYRm5puXgvQOzr5cbHjbr4akc0BRd9VWCJAWjdzlB1c+auODXEen5oNTow03S6eVEdzVyOASZMOgSIzJrjNSo/yN5jRDUKgTDKaj38guikk/XwDtCh46AlCOKsWSPj42vYm8QyFqmaBOF3reBBXgm+ioUCe5eYcdEJpPKh+UN4FkZFLJ/bt9zWBNVXdU4Xvn3aWXC7IHM848rgrD2F6eJWLWSW3PLKTYGBBcKAR/XyqJRI6+Y5pzYB8KAxuWDNIBGClqCjLbIM/cohP1dcK/011Rd5K7DY4Aqq80+xMwBoweioVpFjhVDqpLQn/HLBGL/owrW0A3Bxb8dPHOM71sByO2uqARw9S9CbRFqqc3vghkMZrdoxqmiWG5Y6ms9thRE2pna9pzOwg2s8VRzctyK+JTEZEUAzvdx4uVlzXzM3oJuebrq59UDUihTNe1YnU3NP/J/2d/uJh47PBp9Op1Foi7YVsOT6rUu7DqEV24aqibaqQ38+6OegPQA5eW0qLaNjo+Tn1vBIdzLznFiflpje3Wop5z5xnEhm1BD9RNxGTpo6xhENro2hd65E2i8QdZT0H9xODHa9Rs8w7gC3adyQAk3nhpQYtdynCwVJuo6vnaJ0c0h8S46Bt05a4OWwML4Df4KeZAAADXpJREFUGqUsZtntGLxuenk0K9EP79MZddVCQfDEoRdFzajfRENQWHOgCNYcIA9R7jZeco6kBcIxsRAcsnbDOA8a62DSFApDDHeDtrAftqM/ylycTBm0SEu5hqcaoSS4XYTSIrnhQ9Z+gywxQ74M01/h8JZciN5NA9d9yjIDMdamcYOW4NuXAn3LvRqstg/6rx3gSTPOtyzWhNMsud/h1uREs+bRbESz9niP8XK/XCqUE8PCCqMttqKwVzkbEFWkUlZ+j+ZEKI3T1nImKTqFxFliox1GlazmE+9BTsvU5BSPHB4ZIW2xelCX3KguJ/NDUuTcqnMLObf20Q7D77oSatafZkbCcUZrNmF0EtuHUALFxk+24oiQglm/GFhu49ugJ3AuEcSBQ+mrUz64Qyc4ThVKespf3+unHcCNuvhAN0tuYWOA1qiI5Zj7ejl+NynR8sutCagf4o/SFd+yB7QFdAYpt6jfnJnT/uZQLAASNu137dqd5q1EwfFrNChiaoFac63gR/uKeZmYmGSpF3oqot5RW6VpUhS/oZbMIrfkGM+IShzQEt1SUT/FkST93VluqCUAPJKooMcHnNt0QLY1VtUIIDcJEJQEv1tWoJapad7ParPap50Fj6MtBnACyW0ma1U7sDwW4jfn0oBuioo5pZaDjuOsF4tFP+N4eJwzanIirmW+PM/yNhxHagPdnNdnWyP6GR9KN6y1GXepcKm4uL+pKe0jg/cPj4zSmiMXHZ+HPXEwURXca2TcvRb6LpYeq4+TyVNZ5B60GIpHlNL2tFR6rt2nAG72Y3e0BJ2mDNyw5HEO5QDgy7DidAI59WOX4ur3YLHeiKaX+5p4tMmQWXOAHhwdYLClN04bjzqj9m+jLrSA7M9So0QHFGuxc6hfa52MUg1GM13I36ctkBTVCZ3U68pkqJ3D7mMSMTV1zTjLzLDfpA9uGnH6py4zEM3j0ao6h65TJU4slOsF8qHj+TgvsithqS+//PJA6wbn9nVuf1yW4fGeslOclhQlOhpmzfEzmqxlvDyasOU36cfvsJQAkWUlqgyo1UJ+imec2hJw8kCBUR8TujvOCRBDMUFwB4lb5ixb6woDuGESIAe4UdwMWZErg4vi4pzgFbD04MCsC0UPbq/ftgovasF1k1XtMgV6AukwjYYmbvuQ8DOFe+NUqwputDG2xCkDd1QtWS08u9vsWRUAtxuI6uU+ZTG93C+LM7pi9Z5+eN8AD3D4ElgcwH0Z0Qp62fIZvZ+45M9LpVohvciksXmt2+jWNktxffu8WgPXpkFbWADomGjBxAD9cUlR0LG58a35sWrHCWClJVBLdB+cYfQLJNiRGai0hJOs2ZJqtcLCjfUbLpAtrvm8SYFGS3qRAk/nsHwc0FcVwG2JtuBEHGWxpkO+yuI7ogC2TQJMAKviN2seBbjveLL1mZMQoX/7wDelh04lI4upAOjszRLkrJpNDfNTcDzAxQkCwLpqGvJ8KiNQejRty4I61lINW9IB5IHk6KKYLnOGU4wpwpUq2zps27Y96DZl4Xe81wf3agPxGWPBo5bcpyxmza3i289l8R1Qoy7RhC0/zO83BbXPNIfUHDrTzI2+gOZgws1bTosLMFE3x7clWzlZj4o30gGcaoId5IKsSOTDuJ6NSJDSiGsY3ddSM9eIR4Q6N7RvWyF8gFrePdJbr7rqKvboRijeD+L4zZbMiKxmx9IH/Kqz4D7I7WHEqSxmya0szgomDODGy31Kg99NTrSNs/yCitB6tzck8kGOY4ybA2h6npTUGk22sGBFkb8LHMGLaCsA7iKuBHiWjXdoxam/p9SaozA6k3V75aACHrufhVuH+LzZejjCedy2bRubz5sUaB1l/e0ecV1nAu8+IwAex8uZAej2EbJWFQZ0P8xvYDe93LRy66eI92p/cW3h5lMRP9rph/zDUL3Kh/i3leWhiBnbHzLXxkVCzcrCigPcPMZSCpwESWAT4BbAyUgBaoqTwEvDJU6CttwBNzCWPAUgY+MnyIF+ViBoSdRynzKpYwU/eNVa8DilJaqyWGYiQG5OaDRAZHq5gdxyWjAhfGseB2yjK76ebteltEJ7ZqN4AJvcapAmzd8Z7nfZfODYoCTMX3cWmykE4OPctQIZkllKhVBL0pJmGq42oA+3AzQLbHk8ADdoicmBflag34ZjBfF1yk99xgA8zgH1C5ytp4eviVsJnF/BH3VCba9Py4E2UPpauQ90n6MbpYHBhcrCLrpuW3Km4kI7d5mzFjgi2NMAOyKokAG1V0sOtAQZgtk0q4ZYSEGxvX0vUd9yX3vttQQ31BKUnZnO7YP7THIozwgVJckkGFXQfuGa52yOlr9xlunmfoAoas3tNRyL8wEYUd08ar3bJUW35xAz+zQjERFKbqUCjs0tyTV/m8F5qjSgJNgUQFcA7iFKEKMpaF5zUTwH03eCDdyo7gG4t27dSlpiOrdPS84UJzIJD2eMBY9aIl8zN27OFFjX2hlqi1lzU1zMATXLbn83zg4LzB7j6C/u+LJRF6MkUWvuA95ABT8BnWx10hSkkMfGWNqumbTE6xVUq1Yp9SHoM75mjKmvnMR+PyGXzoD7A4ivu+46UhPbD8dvdH+mRCiTgB1M/FOZD97rRfZyXLd8FitwtvrPaHaiX9Hv6+c+0H21xd/z0/LNo45onOKC2AuYN2Q+U1t0c6wawY1z8T68YgztAahlYrZ62L3aJMZP3BOOveGGGwJww3LDmlvilO9H+GN6JtOUM8aCd5sEcRFQv5rfj4JGrbbfDNQPEFlOiw+80GlsV17gJGoCYIrptpr/rZFINthBUyTwcVpm/TtWCM2X0SgmnUyX3ac0TDfLQg4MViVUCoGWQDGxfG7LOfdTXuOcc7vuXgzJajvmrAC4PRRTWfyWFXHW3LfoppebZfcnACw8Jgosbyd+rhxdK2tcOQPpiO7ubCklWqVvll2tv1b6AOAaANLejIGV5yRpslIIkwy05Prrr6dDCcsNBcXqQC3XZrWBczmu94wHuL/8mgNqoX5QFpPUjJ+bpGgg76S0WOWQZShaiZyfpRjq5Na2AvQEYXfrU+5vsqVtmUlPkAbg8tBRVW/WXCmKVhDh83SXuhzBvWPHDoIbHahsz8uoWnImW+pOk+GMB3jcjRvQzZJbly2/ot8CRCYb+mqLaeW+dm6NiNrBqNVCodKiNZxRRy8M+qiKYjsvAOSw3DinrRIaRFJw429XX32t7Ny5Uy65ZBOlQKMlvtqzHJZwtZ7jrAS4T1kM5NFOW6ab+0D36YlPWfB3P10Xq4LPzcNwv6MrXnTUl/miiotNDGsdbaBFwQImxVVXbZdbb721jXPb9thnm1oysOAdRsC35n7bCrPmvnbul8H5fRItOuo3EsWx+IKyYbKiSYj2M5qw5SsvBm5zOK2jLq4L14zckltuuYUheNAS49xGS/yJ40/os0X/PuNkwn6W0DjNnCKHK6iIFlX4taA+N/dB7of4TZUByG0PUNsDKJq/4kt30SBR1ILjGnFtyOfes2cPMwMRfrfEKbPwnbj2mSwHDix4jzPAHFDfmtuOcXEJXH4RhTUhMktvFh0/MUkAQADd77xlK0hcQAh/s7YWADb+DcsNcMNyQy1BEMfUEps8ZyOQBwDvA+BmzQ3kfpaiLyv6ALbiZ7PqVjFk/VxMQ8c5betCf3u9OOttWYmYYHAot2/fLrfddhstOBxK33L7K8EA4OHDPqudzCTMW4DIKIsf8rd2z9ZD0aclUc3cQG7H2HYstj2KhfkN5DbBLPIKq3/NNdfI3r175corrwy2xrYaSv99Sfd0tr0+AHgPTzwaILINtXzt3G9K5PNxi4Sa0mLH2S7BALEFiQB03w+AhUf1DSKUkAJRsADOjfC7bjmuO0IPvjqPwADgPaAjGiDy+yea2mKOqB/293uy+O0tTJnBKmB90dnVVoRUBJwaqa0I3ICO4NsSp6BzG7gHljv54Q0AnjxGwRFRSdGAHtd5y2//7MuLAD1eA7gBdLwXvBxfsMagLeDWkP5gvfFt6a4+uAeWu7cHNwB4b+O0AOT4A4AZdUSjKbkGaEsBMGoCcMN6g6LgC/QElINpsePjtOBwJG1bbH/LEOPsA2cy+eENAJ48RrFHRGmLgd235iYrWm0mLDf+5oPbipAtzxyOIwAOng1Q498WLIo2D/UlxkXexhn/tgHAl/iI44Bu6oe1srCKIlh3q3THMUZNLFqpuytry2XwcFNZolVES7zks+rtA4Avw+M2kJu8Z3ktJitaMpepL/i79Vv0o5WgKPZtjYjMap9tIfZleCw8xQDgyzWS3nn8Shvr2eJzdQN3WPSgEUtr/GMc2yKTduoByPt/WAOA9z9mPb3Dpy5++N/A7Z/Et+JxEc2ePnBwUOwIDAC+TMCIc/j8vxnIfTrDJTTodRj2PfT/vkyXd9aeZgDwZXr0vSoaPsAN3NH3dsp2HFCU/h/WAOD9j9ngHatoBAYAX0UPa3Cp/Y/AAOD9j9ngHatoBAYAX0UPa3Cp/Y/AAOD9j9ngHatoBAYAX0UPa3Cp/Y/AAOD9j9ngHatoBAYAX0UPa3Cp/Y/AAOD9j9ngHatoBAYAX0UPa3Cp/Y/A/weEEZzi0ZeyoAAAAABJRU5ErkJggg==" id="69" name="Google Shape;69;p4"/>
          <p:cNvSpPr/>
          <p:nvPr/>
        </p:nvSpPr>
        <p:spPr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8172400" y="4731990"/>
            <a:ext cx="628815" cy="279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ru-RU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4"/>
          <p:cNvGrpSpPr/>
          <p:nvPr/>
        </p:nvGrpSpPr>
        <p:grpSpPr>
          <a:xfrm>
            <a:off x="4279197" y="2109148"/>
            <a:ext cx="1152130" cy="1309333"/>
            <a:chOff x="3931870" y="1831731"/>
            <a:chExt cx="1152130" cy="1309333"/>
          </a:xfrm>
        </p:grpSpPr>
        <p:pic>
          <p:nvPicPr>
            <p:cNvPr id="72" name="Google Shape;7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31870" y="1831731"/>
              <a:ext cx="1152130" cy="1018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4"/>
            <p:cNvSpPr txBox="1"/>
            <p:nvPr/>
          </p:nvSpPr>
          <p:spPr>
            <a:xfrm>
              <a:off x="4011102" y="2833287"/>
              <a:ext cx="9771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Приемник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4"/>
          <p:cNvSpPr txBox="1"/>
          <p:nvPr/>
        </p:nvSpPr>
        <p:spPr>
          <a:xfrm>
            <a:off x="3393856" y="609600"/>
            <a:ext cx="5282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BLE (Bluetooth Low Energy)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технология передачи данных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4"/>
          <p:cNvCxnSpPr/>
          <p:nvPr/>
        </p:nvCxnSpPr>
        <p:spPr>
          <a:xfrm>
            <a:off x="5568182" y="2548745"/>
            <a:ext cx="43204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6" name="Google Shape;76;p4"/>
          <p:cNvGrpSpPr/>
          <p:nvPr/>
        </p:nvGrpSpPr>
        <p:grpSpPr>
          <a:xfrm>
            <a:off x="5869781" y="2008172"/>
            <a:ext cx="1490778" cy="1600659"/>
            <a:chOff x="5580112" y="1784925"/>
            <a:chExt cx="1490778" cy="1600659"/>
          </a:xfrm>
        </p:grpSpPr>
        <p:pic>
          <p:nvPicPr>
            <p:cNvPr id="77" name="Google Shape;7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80112" y="1784925"/>
              <a:ext cx="1490778" cy="1192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4"/>
            <p:cNvSpPr txBox="1"/>
            <p:nvPr/>
          </p:nvSpPr>
          <p:spPr>
            <a:xfrm>
              <a:off x="5804557" y="2862364"/>
              <a:ext cx="10418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-RU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Удаленный</a:t>
              </a:r>
              <a:br>
                <a:rPr b="0" i="0" lang="ru-RU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ru-RU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сервер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9" name="Google Shape;79;p4"/>
          <p:cNvCxnSpPr/>
          <p:nvPr/>
        </p:nvCxnSpPr>
        <p:spPr>
          <a:xfrm>
            <a:off x="7156710" y="2548745"/>
            <a:ext cx="43204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4"/>
          <p:cNvSpPr txBox="1"/>
          <p:nvPr/>
        </p:nvSpPr>
        <p:spPr>
          <a:xfrm>
            <a:off x="2557533" y="4578892"/>
            <a:ext cx="12955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Автономный ретранслятор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4"/>
          <p:cNvCxnSpPr/>
          <p:nvPr/>
        </p:nvCxnSpPr>
        <p:spPr>
          <a:xfrm>
            <a:off x="3250455" y="1707654"/>
            <a:ext cx="1026300" cy="677700"/>
          </a:xfrm>
          <a:prstGeom prst="bentConnector3">
            <a:avLst>
              <a:gd fmla="val 5397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4"/>
          <p:cNvCxnSpPr/>
          <p:nvPr/>
        </p:nvCxnSpPr>
        <p:spPr>
          <a:xfrm flipH="1" rot="10800000">
            <a:off x="3340506" y="2776671"/>
            <a:ext cx="957000" cy="9087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3" name="Google Shape;83;p4"/>
          <p:cNvGrpSpPr/>
          <p:nvPr/>
        </p:nvGrpSpPr>
        <p:grpSpPr>
          <a:xfrm>
            <a:off x="1165483" y="457465"/>
            <a:ext cx="2126449" cy="2124921"/>
            <a:chOff x="1165483" y="457465"/>
            <a:chExt cx="2126449" cy="2124921"/>
          </a:xfrm>
        </p:grpSpPr>
        <p:grpSp>
          <p:nvGrpSpPr>
            <p:cNvPr id="84" name="Google Shape;84;p4"/>
            <p:cNvGrpSpPr/>
            <p:nvPr/>
          </p:nvGrpSpPr>
          <p:grpSpPr>
            <a:xfrm>
              <a:off x="1165483" y="457465"/>
              <a:ext cx="2126449" cy="2124921"/>
              <a:chOff x="736972" y="614910"/>
              <a:chExt cx="2126449" cy="2124921"/>
            </a:xfrm>
          </p:grpSpPr>
          <p:pic>
            <p:nvPicPr>
              <p:cNvPr id="85" name="Google Shape;85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979712" y="1296386"/>
                <a:ext cx="867231" cy="7713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" name="Google Shape;86;p4"/>
              <p:cNvSpPr/>
              <p:nvPr/>
            </p:nvSpPr>
            <p:spPr>
              <a:xfrm flipH="1">
                <a:off x="1823882" y="1328683"/>
                <a:ext cx="737516" cy="667003"/>
              </a:xfrm>
              <a:prstGeom prst="arc">
                <a:avLst>
                  <a:gd fmla="val 16200000" name="adj1"/>
                  <a:gd fmla="val 5416845" name="adj2"/>
                </a:avLst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 flipH="1">
                <a:off x="1331640" y="943453"/>
                <a:ext cx="1531781" cy="1449024"/>
              </a:xfrm>
              <a:prstGeom prst="arc">
                <a:avLst>
                  <a:gd fmla="val 16200000" name="adj1"/>
                  <a:gd fmla="val 5416845" name="adj2"/>
                </a:avLst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 flipH="1">
                <a:off x="736972" y="614910"/>
                <a:ext cx="2088793" cy="2124921"/>
              </a:xfrm>
              <a:prstGeom prst="arc">
                <a:avLst>
                  <a:gd fmla="val 16200000" name="adj1"/>
                  <a:gd fmla="val 5416845" name="adj2"/>
                </a:avLst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" name="Google Shape;89;p4"/>
            <p:cNvSpPr txBox="1"/>
            <p:nvPr/>
          </p:nvSpPr>
          <p:spPr>
            <a:xfrm>
              <a:off x="2535652" y="1822851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ru-RU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Зона 1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1283589" y="2777338"/>
            <a:ext cx="2126449" cy="2124921"/>
            <a:chOff x="1283589" y="2777338"/>
            <a:chExt cx="2126449" cy="2124921"/>
          </a:xfrm>
        </p:grpSpPr>
        <p:grpSp>
          <p:nvGrpSpPr>
            <p:cNvPr id="91" name="Google Shape;91;p4"/>
            <p:cNvGrpSpPr/>
            <p:nvPr/>
          </p:nvGrpSpPr>
          <p:grpSpPr>
            <a:xfrm>
              <a:off x="1283589" y="2777338"/>
              <a:ext cx="2126449" cy="2124921"/>
              <a:chOff x="736972" y="614910"/>
              <a:chExt cx="2126449" cy="2124921"/>
            </a:xfrm>
          </p:grpSpPr>
          <p:pic>
            <p:nvPicPr>
              <p:cNvPr id="92" name="Google Shape;92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979712" y="1296386"/>
                <a:ext cx="867231" cy="7713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" name="Google Shape;93;p4"/>
              <p:cNvSpPr/>
              <p:nvPr/>
            </p:nvSpPr>
            <p:spPr>
              <a:xfrm flipH="1">
                <a:off x="1823882" y="1328683"/>
                <a:ext cx="737516" cy="667003"/>
              </a:xfrm>
              <a:prstGeom prst="arc">
                <a:avLst>
                  <a:gd fmla="val 16200000" name="adj1"/>
                  <a:gd fmla="val 5416845" name="adj2"/>
                </a:avLst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 flipH="1">
                <a:off x="1331640" y="943453"/>
                <a:ext cx="1531781" cy="1449024"/>
              </a:xfrm>
              <a:prstGeom prst="arc">
                <a:avLst>
                  <a:gd fmla="val 16200000" name="adj1"/>
                  <a:gd fmla="val 5416845" name="adj2"/>
                </a:avLst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 flipH="1">
                <a:off x="736972" y="614910"/>
                <a:ext cx="2088793" cy="2124921"/>
              </a:xfrm>
              <a:prstGeom prst="arc">
                <a:avLst>
                  <a:gd fmla="val 16200000" name="adj1"/>
                  <a:gd fmla="val 5416845" name="adj2"/>
                </a:avLst>
              </a:prstGeom>
              <a:noFill/>
              <a:ln cap="flat" cmpd="sng" w="2857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4"/>
            <p:cNvSpPr txBox="1"/>
            <p:nvPr/>
          </p:nvSpPr>
          <p:spPr>
            <a:xfrm>
              <a:off x="2655986" y="4127627"/>
              <a:ext cx="6078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ru-RU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Зона 2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208918" y="3813617"/>
            <a:ext cx="931665" cy="881678"/>
            <a:chOff x="191913" y="3625443"/>
            <a:chExt cx="931665" cy="881678"/>
          </a:xfrm>
        </p:grpSpPr>
        <p:pic>
          <p:nvPicPr>
            <p:cNvPr id="98" name="Google Shape;98;p4"/>
            <p:cNvPicPr preferRelativeResize="0"/>
            <p:nvPr/>
          </p:nvPicPr>
          <p:blipFill rotWithShape="1">
            <a:blip r:embed="rId7">
              <a:alphaModFix/>
            </a:blip>
            <a:srcRect b="18704" l="12257" r="19546" t="25740"/>
            <a:stretch/>
          </p:blipFill>
          <p:spPr>
            <a:xfrm>
              <a:off x="191913" y="3625443"/>
              <a:ext cx="870632" cy="564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4"/>
            <p:cNvSpPr txBox="1"/>
            <p:nvPr/>
          </p:nvSpPr>
          <p:spPr>
            <a:xfrm>
              <a:off x="191913" y="4230122"/>
              <a:ext cx="9316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ru-RU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BLE-маячок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0" name="Google Shape;100;p4"/>
          <p:cNvCxnSpPr/>
          <p:nvPr/>
        </p:nvCxnSpPr>
        <p:spPr>
          <a:xfrm rot="10800000">
            <a:off x="513121" y="1840577"/>
            <a:ext cx="0" cy="177100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101" name="Google Shape;101;p4"/>
          <p:cNvPicPr preferRelativeResize="0"/>
          <p:nvPr/>
        </p:nvPicPr>
        <p:blipFill rotWithShape="1">
          <a:blip r:embed="rId7">
            <a:alphaModFix/>
          </a:blip>
          <a:srcRect b="18704" l="12257" r="19546" t="25740"/>
          <a:stretch/>
        </p:blipFill>
        <p:spPr>
          <a:xfrm>
            <a:off x="208918" y="1162254"/>
            <a:ext cx="870632" cy="564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4"/>
          <p:cNvCxnSpPr/>
          <p:nvPr/>
        </p:nvCxnSpPr>
        <p:spPr>
          <a:xfrm>
            <a:off x="762818" y="1855967"/>
            <a:ext cx="23605" cy="175561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395536" y="123478"/>
            <a:ext cx="8280920" cy="1728192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>
            <p:ph type="title"/>
          </p:nvPr>
        </p:nvSpPr>
        <p:spPr>
          <a:xfrm>
            <a:off x="1043608" y="411510"/>
            <a:ext cx="6859787" cy="452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ru-RU" sz="2880"/>
              <a:t>Цель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755576" y="987574"/>
            <a:ext cx="7704855" cy="792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ru-RU" sz="2480"/>
              <a:t>Обеспечить вывод данных о перемещениях изделий</a:t>
            </a:r>
            <a:br>
              <a:rPr lang="ru-RU" sz="2480"/>
            </a:br>
            <a:r>
              <a:rPr lang="ru-RU" sz="2480"/>
              <a:t>с удаленного сервера в Excel файл</a:t>
            </a:r>
            <a:endParaRPr sz="2480"/>
          </a:p>
        </p:txBody>
      </p:sp>
      <p:sp>
        <p:nvSpPr>
          <p:cNvPr id="110" name="Google Shape;110;p5"/>
          <p:cNvSpPr txBox="1"/>
          <p:nvPr>
            <p:ph idx="4294967295" type="sldNum"/>
          </p:nvPr>
        </p:nvSpPr>
        <p:spPr>
          <a:xfrm>
            <a:off x="8172400" y="4812851"/>
            <a:ext cx="62881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031796" y="2139701"/>
            <a:ext cx="6852578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536575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Изучить необходимые инструменты вывода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536575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Разработать приложение на языке Python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9387" lvl="0" marL="536575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Испытать разработанное приложение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960809" y="398101"/>
            <a:ext cx="6859787" cy="470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libri"/>
              <a:buNone/>
            </a:pPr>
            <a:r>
              <a:rPr b="1" lang="ru-RU" sz="2880"/>
              <a:t>Этапы</a:t>
            </a:r>
            <a:r>
              <a:rPr lang="ru-RU" sz="2880"/>
              <a:t> </a:t>
            </a:r>
            <a:endParaRPr/>
          </a:p>
        </p:txBody>
      </p:sp>
      <p:sp>
        <p:nvSpPr>
          <p:cNvPr id="117" name="Google Shape;117;p6"/>
          <p:cNvSpPr txBox="1"/>
          <p:nvPr>
            <p:ph idx="4294967295" type="sldNum"/>
          </p:nvPr>
        </p:nvSpPr>
        <p:spPr>
          <a:xfrm>
            <a:off x="8172400" y="4803998"/>
            <a:ext cx="62881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ru-RU" sz="160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20272" y="1347614"/>
            <a:ext cx="774086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ru-RU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Подготовительный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ru-RU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Практический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ru-RU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Заключительный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441272" y="5147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/>
              <a:t>Подготовительный этап</a:t>
            </a:r>
            <a:endParaRPr/>
          </a:p>
        </p:txBody>
      </p:sp>
      <p:sp>
        <p:nvSpPr>
          <p:cNvPr id="124" name="Google Shape;124;p7"/>
          <p:cNvSpPr txBox="1"/>
          <p:nvPr>
            <p:ph idx="4294967295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561700" y="1016391"/>
            <a:ext cx="488851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Сформулирована проблема, поставлены цель и задачи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Поиск информации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Получены необходимые знания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arpedm20.github.io/140min-python/img/requests.png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88" y="1122834"/>
            <a:ext cx="2977516" cy="2088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utifulsoup парсинг HTML"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896" y="3247723"/>
            <a:ext cx="2969184" cy="1670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8150" y="3233724"/>
            <a:ext cx="1629402" cy="169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df6602a2_0_6"/>
          <p:cNvSpPr txBox="1"/>
          <p:nvPr>
            <p:ph type="title"/>
          </p:nvPr>
        </p:nvSpPr>
        <p:spPr>
          <a:xfrm>
            <a:off x="441272" y="5147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/>
              <a:t>Проектирование</a:t>
            </a:r>
            <a:endParaRPr/>
          </a:p>
        </p:txBody>
      </p:sp>
      <p:sp>
        <p:nvSpPr>
          <p:cNvPr id="134" name="Google Shape;134;gc7df6602a2_0_6"/>
          <p:cNvSpPr txBox="1"/>
          <p:nvPr>
            <p:ph idx="4294967295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gc7df6602a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25" y="908870"/>
            <a:ext cx="4655722" cy="392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c7df6602a2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100" y="1587908"/>
            <a:ext cx="31051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395536" y="6573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/>
              <a:t>Практический этап</a:t>
            </a:r>
            <a:endParaRPr b="1"/>
          </a:p>
        </p:txBody>
      </p:sp>
      <p:sp>
        <p:nvSpPr>
          <p:cNvPr id="142" name="Google Shape;142;p8"/>
          <p:cNvSpPr txBox="1"/>
          <p:nvPr>
            <p:ph idx="4294967295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1131590"/>
            <a:ext cx="5680315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75" y="1283172"/>
            <a:ext cx="3043064" cy="264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2020-03-05T20:14:09Z</dcterms:created>
  <dc:creator>Alex</dc:creator>
</cp:coreProperties>
</file>