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A1D-486E-4CEF-BD78-9898F4F6FAD9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7536-41C2-44E6-AEBF-0233F0A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94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A1D-486E-4CEF-BD78-9898F4F6FAD9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7536-41C2-44E6-AEBF-0233F0A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63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A1D-486E-4CEF-BD78-9898F4F6FAD9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7536-41C2-44E6-AEBF-0233F0A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46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A1D-486E-4CEF-BD78-9898F4F6FAD9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7536-41C2-44E6-AEBF-0233F0A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72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A1D-486E-4CEF-BD78-9898F4F6FAD9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7536-41C2-44E6-AEBF-0233F0A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93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A1D-486E-4CEF-BD78-9898F4F6FAD9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7536-41C2-44E6-AEBF-0233F0A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1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A1D-486E-4CEF-BD78-9898F4F6FAD9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7536-41C2-44E6-AEBF-0233F0A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1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A1D-486E-4CEF-BD78-9898F4F6FAD9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7536-41C2-44E6-AEBF-0233F0A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81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A1D-486E-4CEF-BD78-9898F4F6FAD9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7536-41C2-44E6-AEBF-0233F0A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57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A1D-486E-4CEF-BD78-9898F4F6FAD9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7536-41C2-44E6-AEBF-0233F0A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6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A1D-486E-4CEF-BD78-9898F4F6FAD9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7536-41C2-44E6-AEBF-0233F0A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84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62A1D-486E-4CEF-BD78-9898F4F6FAD9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77536-41C2-44E6-AEBF-0233F0A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55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Pygame Project: Ball 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1760" y="4437112"/>
            <a:ext cx="4712568" cy="982960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chemeClr val="tx1"/>
                </a:solidFill>
              </a:rPr>
              <a:t>Проект на библиотеке </a:t>
            </a:r>
            <a:r>
              <a:rPr lang="en-US" sz="1800" dirty="0" smtClean="0">
                <a:solidFill>
                  <a:schemeClr val="tx1"/>
                </a:solidFill>
              </a:rPr>
              <a:t>“pygame”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Выполнил: </a:t>
            </a:r>
            <a:r>
              <a:rPr lang="ru-RU" sz="1800" dirty="0" err="1" smtClean="0">
                <a:solidFill>
                  <a:schemeClr val="tx1"/>
                </a:solidFill>
              </a:rPr>
              <a:t>Чукичев</a:t>
            </a:r>
            <a:r>
              <a:rPr lang="ru-RU" sz="1800" dirty="0" smtClean="0">
                <a:solidFill>
                  <a:schemeClr val="tx1"/>
                </a:solidFill>
              </a:rPr>
              <a:t> Александр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83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712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Проектом является игра, написанная на библиотеке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pygame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суть которой заключается в отбивании мяча, чтобы он не упал.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858" y="1772816"/>
            <a:ext cx="5576292" cy="421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61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48680"/>
            <a:ext cx="63436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3068960"/>
            <a:ext cx="87129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Разные объекты были распределены (сгруппированы) по разным папкам для удобства. Создан файл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main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запускающий всю программу.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Использована непосредственно библиотека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pygame,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 также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sys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random.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Результаты записываются в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csv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файл. Также были использованы спрайты, описаны взаимодействия объектов.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920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611648"/>
            <a:ext cx="892899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Выводы и доработка: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Улучшение дизайна приложения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Возможно добавление новых функций:</a:t>
            </a:r>
          </a:p>
          <a:p>
            <a:pPr marL="1371600" lvl="2" indent="-457200">
              <a:buFont typeface="Wingdings" pitchFamily="2" charset="2"/>
              <a:buChar char="Ø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Кнопка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 меню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для вывода результатов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7884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104</Words>
  <Application>Microsoft Office PowerPoint</Application>
  <PresentationFormat>Экран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Pygame Project: Ball game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 Project: Ball game</dc:title>
  <dc:creator>Alex</dc:creator>
  <cp:lastModifiedBy>Alex</cp:lastModifiedBy>
  <cp:revision>4</cp:revision>
  <dcterms:created xsi:type="dcterms:W3CDTF">2021-02-23T12:52:38Z</dcterms:created>
  <dcterms:modified xsi:type="dcterms:W3CDTF">2021-02-23T13:08:43Z</dcterms:modified>
</cp:coreProperties>
</file>