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dasdasd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asdasd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asdasdd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