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 mmn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nm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 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nm 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