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sdsd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sdasd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dsadasd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dasasd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dsasd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