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shail chikitsa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sahil loves chikitsa_x000D_</a:t>
            </a:r>
          </a:p>
          <a:p>
            <a:r>
              <a:t>chikitsa loves sahil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sahil chikitsa love 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 spent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