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chikitsa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sasadasdsdasddsa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dasdsad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dsadsad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Tech-Stack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dasdasdasd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