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Chikitsa purva shruti sanika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abcd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xyz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pqrs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Tech-Stack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twv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lmno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