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ddcd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caddy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dcdc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cdc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dcdc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Tech-Stack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cvv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cfvb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