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Chikitsa purva shruti sanika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ghi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lmn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