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0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rgbClr val="EF6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0101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rgbClr val="EF6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rgbClr val="EF6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45714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97785"/>
                </a:moveTo>
                <a:lnTo>
                  <a:pt x="9143999" y="97785"/>
                </a:lnTo>
                <a:lnTo>
                  <a:pt x="9143999" y="0"/>
                </a:lnTo>
                <a:lnTo>
                  <a:pt x="0" y="0"/>
                </a:lnTo>
                <a:lnTo>
                  <a:pt x="0" y="97785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920" y="538724"/>
            <a:ext cx="8392159" cy="129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1" i="0">
                <a:solidFill>
                  <a:srgbClr val="EF6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5064" y="1143706"/>
            <a:ext cx="8373871" cy="241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0101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21051457@KIIT.AC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21051443@KIIT.AC.IN" TargetMode="External"/><Relationship Id="rId5" Type="http://schemas.openxmlformats.org/officeDocument/2006/relationships/hyperlink" Target="mailto:2105362@KIIT.AC.IN" TargetMode="External"/><Relationship Id="rId4" Type="http://schemas.openxmlformats.org/officeDocument/2006/relationships/hyperlink" Target="mailto:21051522@KIIT.AC.I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mpir.ump.edu.my/id/eprint/327/3/Real%20time%20face%20detec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topics/computer-science/classifier-casca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7920" y="506095"/>
            <a:ext cx="2551428" cy="1933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82814" y="2964617"/>
            <a:ext cx="5507355" cy="130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5405">
              <a:lnSpc>
                <a:spcPct val="149100"/>
              </a:lnSpc>
            </a:pPr>
            <a:r>
              <a:rPr sz="2200" spc="-15" dirty="0">
                <a:latin typeface="Times New Roman"/>
                <a:cs typeface="Times New Roman"/>
              </a:rPr>
              <a:t>MINOR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PROJECT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ON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-15" dirty="0">
                <a:latin typeface="Times New Roman"/>
                <a:cs typeface="Times New Roman"/>
              </a:rPr>
              <a:t>ACE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REC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15" dirty="0">
                <a:latin typeface="Times New Roman"/>
                <a:cs typeface="Times New Roman"/>
              </a:rPr>
              <a:t>GNITION SUBMITT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-</a:t>
            </a:r>
            <a:endParaRPr sz="2200">
              <a:latin typeface="Times New Roman"/>
              <a:cs typeface="Times New Roman"/>
            </a:endParaRPr>
          </a:p>
          <a:p>
            <a:pPr marL="2248535">
              <a:lnSpc>
                <a:spcPct val="100000"/>
              </a:lnSpc>
              <a:spcBef>
                <a:spcPts val="1285"/>
              </a:spcBef>
            </a:pPr>
            <a:r>
              <a:rPr sz="2200" spc="-15" dirty="0">
                <a:latin typeface="Times New Roman"/>
                <a:cs typeface="Times New Roman"/>
              </a:rPr>
              <a:t>DEEP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20" dirty="0">
                <a:latin typeface="Times New Roman"/>
                <a:cs typeface="Times New Roman"/>
              </a:rPr>
              <a:t>ND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-2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SIN</a:t>
            </a:r>
            <a:r>
              <a:rPr sz="2200" spc="-20" dirty="0">
                <a:latin typeface="Times New Roman"/>
                <a:cs typeface="Times New Roman"/>
              </a:rPr>
              <a:t>GH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70"/>
              </a:lnSpc>
            </a:pPr>
            <a:r>
              <a:rPr sz="3000" spc="-20" dirty="0">
                <a:latin typeface="Arial"/>
                <a:cs typeface="Arial"/>
              </a:rPr>
              <a:t>OpenC</a:t>
            </a:r>
            <a:r>
              <a:rPr sz="3000" spc="-25" dirty="0">
                <a:latin typeface="Arial"/>
                <a:cs typeface="Arial"/>
              </a:rPr>
              <a:t>V</a:t>
            </a:r>
            <a:r>
              <a:rPr sz="3000" spc="-5" dirty="0">
                <a:latin typeface="Arial"/>
                <a:cs typeface="Arial"/>
              </a:rPr>
              <a:t>-</a:t>
            </a:r>
            <a:r>
              <a:rPr sz="3000" spc="-20" dirty="0">
                <a:latin typeface="Arial"/>
                <a:cs typeface="Arial"/>
              </a:rPr>
              <a:t>Python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" y="1273633"/>
            <a:ext cx="838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064" y="1193884"/>
            <a:ext cx="7988300" cy="278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560" indent="457200">
              <a:lnSpc>
                <a:spcPct val="103600"/>
              </a:lnSpc>
            </a:pPr>
            <a:r>
              <a:rPr sz="2000" b="1" dirty="0">
                <a:solidFill>
                  <a:srgbClr val="101010"/>
                </a:solidFill>
                <a:latin typeface="Times New Roman"/>
                <a:cs typeface="Times New Roman"/>
              </a:rPr>
              <a:t>Ope</a:t>
            </a:r>
            <a:r>
              <a:rPr sz="20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101010"/>
                </a:solidFill>
                <a:latin typeface="Times New Roman"/>
                <a:cs typeface="Times New Roman"/>
              </a:rPr>
              <a:t>CV-</a:t>
            </a:r>
            <a:r>
              <a:rPr sz="2000" b="1" spc="-15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2000" b="1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2000" b="1" spc="5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h</a:t>
            </a:r>
            <a:r>
              <a:rPr sz="2000" b="1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b="1" spc="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: 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his li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rary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spc="-2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bines the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po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w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r of</a:t>
            </a:r>
            <a:r>
              <a:rPr sz="20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-</a:t>
            </a:r>
            <a:r>
              <a:rPr sz="2000" spc="-20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with the s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plic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ty of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h</a:t>
            </a:r>
            <a:r>
              <a:rPr sz="2000" spc="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n, 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na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ng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users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spc="-3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pl</a:t>
            </a:r>
            <a:r>
              <a:rPr sz="2000" spc="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ent co</a:t>
            </a:r>
            <a:r>
              <a:rPr sz="2000" spc="-2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plex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age pr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ce</a:t>
            </a:r>
            <a:r>
              <a:rPr sz="2000" spc="-2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ing t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sks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with </a:t>
            </a:r>
            <a:r>
              <a:rPr sz="2000" spc="-2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al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de.</a:t>
            </a:r>
            <a:endParaRPr sz="2000">
              <a:latin typeface="Times New Roman"/>
              <a:cs typeface="Times New Roman"/>
            </a:endParaRPr>
          </a:p>
          <a:p>
            <a:pPr marL="12700" marR="39370" indent="457200">
              <a:lnSpc>
                <a:spcPct val="103499"/>
              </a:lnSpc>
              <a:tabLst>
                <a:tab pos="1431290" algn="l"/>
                <a:tab pos="5051425" algn="l"/>
                <a:tab pos="6702425" algn="l"/>
              </a:tabLst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ed via p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p,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 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di</a:t>
            </a:r>
            <a:r>
              <a:rPr sz="2000" spc="-1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ges avai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able d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 on 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 u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’s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	op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nc</a:t>
            </a:r>
            <a:r>
              <a:rPr sz="2000" spc="-5" dirty="0">
                <a:latin typeface="Times New Roman"/>
                <a:cs typeface="Times New Roman"/>
              </a:rPr>
              <a:t>v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thon	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or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ules and	open</a:t>
            </a:r>
            <a:r>
              <a:rPr sz="2000" spc="-10" dirty="0">
                <a:latin typeface="Times New Roman"/>
                <a:cs typeface="Times New Roman"/>
              </a:rPr>
              <a:t>cv</a:t>
            </a:r>
            <a:r>
              <a:rPr sz="2000" dirty="0">
                <a:latin typeface="Times New Roman"/>
                <a:cs typeface="Times New Roman"/>
              </a:rPr>
              <a:t>-c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ntri</a:t>
            </a:r>
            <a:r>
              <a:rPr sz="2000" spc="-5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python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or bo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ex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ule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2480"/>
              </a:lnSpc>
              <a:spcBef>
                <a:spcPts val="85"/>
              </a:spcBef>
            </a:pPr>
            <a:r>
              <a:rPr sz="2000" b="1" dirty="0">
                <a:solidFill>
                  <a:srgbClr val="101010"/>
                </a:solidFill>
                <a:latin typeface="Times New Roman"/>
                <a:cs typeface="Times New Roman"/>
              </a:rPr>
              <a:t>Usag</a:t>
            </a:r>
            <a:r>
              <a:rPr sz="2000" b="1" spc="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-Py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h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n ut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zes 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u</a:t>
            </a:r>
            <a:r>
              <a:rPr sz="2000" spc="-2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Py, a 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hly 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pt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ized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brary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for n</a:t>
            </a:r>
            <a:r>
              <a:rPr sz="2000" spc="10" dirty="0">
                <a:solidFill>
                  <a:srgbClr val="101010"/>
                </a:solidFill>
                <a:latin typeface="Times New Roman"/>
                <a:cs typeface="Times New Roman"/>
              </a:rPr>
              <a:t>u</a:t>
            </a:r>
            <a:r>
              <a:rPr sz="2000" spc="-2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erical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er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ions,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which</a:t>
            </a:r>
            <a:r>
              <a:rPr sz="20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akes array</a:t>
            </a:r>
            <a:r>
              <a:rPr sz="20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ani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ulat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and </a:t>
            </a:r>
            <a:r>
              <a:rPr sz="2000" spc="-2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rix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opera</a:t>
            </a:r>
            <a:r>
              <a:rPr sz="2000" spc="-2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ions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-2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e ef</a:t>
            </a:r>
            <a:r>
              <a:rPr sz="2000" spc="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101010"/>
                </a:solidFill>
                <a:latin typeface="Times New Roman"/>
                <a:cs typeface="Times New Roman"/>
              </a:rPr>
              <a:t>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464" y="2220419"/>
            <a:ext cx="838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464" y="3165554"/>
            <a:ext cx="838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64" y="622885"/>
            <a:ext cx="838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 marR="5080" indent="457200">
              <a:lnSpc>
                <a:spcPct val="103499"/>
              </a:lnSpc>
            </a:pPr>
            <a:r>
              <a:rPr sz="2000" dirty="0">
                <a:solidFill>
                  <a:srgbClr val="101010"/>
                </a:solidFill>
              </a:rPr>
              <a:t>Capab</a:t>
            </a:r>
            <a:r>
              <a:rPr sz="2000" spc="-10" dirty="0">
                <a:solidFill>
                  <a:srgbClr val="101010"/>
                </a:solidFill>
              </a:rPr>
              <a:t>i</a:t>
            </a:r>
            <a:r>
              <a:rPr sz="2000" dirty="0">
                <a:solidFill>
                  <a:srgbClr val="101010"/>
                </a:solidFill>
              </a:rPr>
              <a:t>l</a:t>
            </a:r>
            <a:r>
              <a:rPr sz="2000" spc="-10" dirty="0">
                <a:solidFill>
                  <a:srgbClr val="101010"/>
                </a:solidFill>
              </a:rPr>
              <a:t>i</a:t>
            </a:r>
            <a:r>
              <a:rPr sz="2000" dirty="0">
                <a:solidFill>
                  <a:srgbClr val="101010"/>
                </a:solidFill>
              </a:rPr>
              <a:t>tie</a:t>
            </a:r>
            <a:r>
              <a:rPr sz="2000" spc="-5" dirty="0">
                <a:solidFill>
                  <a:srgbClr val="101010"/>
                </a:solidFill>
              </a:rPr>
              <a:t>s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: </a:t>
            </a:r>
            <a:r>
              <a:rPr sz="2000" b="0" spc="10" dirty="0">
                <a:solidFill>
                  <a:srgbClr val="101010"/>
                </a:solidFill>
                <a:latin typeface="Times New Roman"/>
                <a:cs typeface="Times New Roman"/>
              </a:rPr>
              <a:t>W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b="0" spc="-25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h O</a:t>
            </a:r>
            <a:r>
              <a:rPr sz="2000" b="0" spc="5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2000" b="0" spc="-1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nCV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-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Py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hon,</a:t>
            </a:r>
            <a:r>
              <a:rPr sz="2000" b="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b="0" spc="-15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ou c</a:t>
            </a:r>
            <a:r>
              <a:rPr sz="2000" b="0" spc="-1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n pe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form</a:t>
            </a:r>
            <a:r>
              <a:rPr sz="2000" b="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a </a:t>
            </a:r>
            <a:r>
              <a:rPr sz="2000" b="0" spc="5" dirty="0">
                <a:solidFill>
                  <a:srgbClr val="101010"/>
                </a:solidFill>
                <a:latin typeface="Times New Roman"/>
                <a:cs typeface="Times New Roman"/>
              </a:rPr>
              <a:t>w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ide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range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of o</a:t>
            </a:r>
            <a:r>
              <a:rPr sz="2000" b="0" spc="10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2000" b="0" spc="-1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rat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ons l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ke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b="0" spc="-2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ding, writ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ng, 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nd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dis</a:t>
            </a:r>
            <a:r>
              <a:rPr sz="2000" b="0" spc="5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2000" b="0" spc="-15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ng i</a:t>
            </a:r>
            <a:r>
              <a:rPr sz="2000" b="0" spc="-3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ages a</a:t>
            </a:r>
            <a:r>
              <a:rPr sz="2000" b="0" spc="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d</a:t>
            </a:r>
            <a:r>
              <a:rPr sz="2000" b="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vid</a:t>
            </a:r>
            <a:r>
              <a:rPr sz="2000" b="0" spc="-1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os, rea</a:t>
            </a:r>
            <a:r>
              <a:rPr sz="2000" b="0" spc="1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-t</a:t>
            </a:r>
            <a:r>
              <a:rPr sz="2000" b="0" spc="-25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2000" b="0" spc="-1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e anal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sis, face</a:t>
            </a:r>
            <a:r>
              <a:rPr sz="2000" b="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de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ec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ion, object</a:t>
            </a:r>
            <a:r>
              <a:rPr sz="2000" b="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101010"/>
                </a:solidFill>
                <a:latin typeface="Times New Roman"/>
                <a:cs typeface="Times New Roman"/>
              </a:rPr>
              <a:t>d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ec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ion, </a:t>
            </a:r>
            <a:r>
              <a:rPr sz="2000" b="0" spc="-1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nd</a:t>
            </a:r>
            <a:r>
              <a:rPr sz="20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b="0" spc="-2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uch</a:t>
            </a:r>
            <a:r>
              <a:rPr sz="2000" b="0" spc="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2000" b="0" spc="-2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2000" b="0" spc="5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2000" b="0" dirty="0">
                <a:solidFill>
                  <a:srgbClr val="101010"/>
                </a:solidFill>
                <a:latin typeface="Times New Roman"/>
                <a:cs typeface="Times New Roman"/>
              </a:rPr>
              <a:t>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464" y="1569671"/>
            <a:ext cx="838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064" y="1492907"/>
            <a:ext cx="7079615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3499"/>
              </a:lnSpc>
            </a:pP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utoria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: There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ensive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tut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ria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s and d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ble 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lp 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rs get 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 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10" dirty="0">
                <a:latin typeface="Times New Roman"/>
                <a:cs typeface="Times New Roman"/>
              </a:rPr>
              <a:t>p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ore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vast funct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 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pe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Py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z="2950" dirty="0">
                <a:latin typeface="Arial"/>
                <a:cs typeface="Arial"/>
              </a:rPr>
              <a:t>Instal</a:t>
            </a:r>
            <a:r>
              <a:rPr sz="2950" spc="-15" dirty="0">
                <a:latin typeface="Arial"/>
                <a:cs typeface="Arial"/>
              </a:rPr>
              <a:t>l</a:t>
            </a:r>
            <a:r>
              <a:rPr sz="2950" spc="-5" dirty="0">
                <a:latin typeface="Arial"/>
                <a:cs typeface="Arial"/>
              </a:rPr>
              <a:t>ation</a:t>
            </a:r>
            <a:endParaRPr sz="2950">
              <a:latin typeface="Arial"/>
              <a:cs typeface="Arial"/>
            </a:endParaRPr>
          </a:p>
          <a:p>
            <a:pPr marL="18415" marR="5080" indent="-6350">
              <a:lnSpc>
                <a:spcPct val="161600"/>
              </a:lnSpc>
              <a:spcBef>
                <a:spcPts val="190"/>
              </a:spcBef>
            </a:pPr>
            <a:r>
              <a:rPr sz="1800" dirty="0">
                <a:solidFill>
                  <a:srgbClr val="101010"/>
                </a:solidFill>
              </a:rPr>
              <a:t>Open</a:t>
            </a:r>
            <a:r>
              <a:rPr sz="1800" spc="-10" dirty="0">
                <a:solidFill>
                  <a:srgbClr val="101010"/>
                </a:solidFill>
              </a:rPr>
              <a:t>C</a:t>
            </a:r>
            <a:r>
              <a:rPr sz="1800" spc="-5" dirty="0">
                <a:solidFill>
                  <a:srgbClr val="101010"/>
                </a:solidFill>
              </a:rPr>
              <a:t>V</a:t>
            </a:r>
            <a:r>
              <a:rPr sz="1800" b="0" dirty="0">
                <a:solidFill>
                  <a:srgbClr val="101010"/>
                </a:solidFill>
                <a:latin typeface="Times New Roman"/>
                <a:cs typeface="Times New Roman"/>
              </a:rPr>
              <a:t>:</a:t>
            </a:r>
            <a:r>
              <a:rPr sz="1800" b="0" spc="-5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This</a:t>
            </a:r>
            <a:r>
              <a:rPr sz="1600" b="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1600" b="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bra</a:t>
            </a:r>
            <a:r>
              <a:rPr sz="1600" b="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1600" b="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b="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used</a:t>
            </a:r>
            <a:r>
              <a:rPr sz="1600" b="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for </a:t>
            </a:r>
            <a:r>
              <a:rPr sz="1600" b="0" spc="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b="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b="0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ge</a:t>
            </a:r>
            <a:r>
              <a:rPr sz="1600" b="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processing</a:t>
            </a:r>
            <a:r>
              <a:rPr sz="1600" b="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nd</a:t>
            </a:r>
            <a:r>
              <a:rPr sz="1600" b="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vi</a:t>
            </a:r>
            <a:r>
              <a:rPr sz="1600" b="0" spc="-5" dirty="0">
                <a:solidFill>
                  <a:srgbClr val="101010"/>
                </a:solidFill>
                <a:latin typeface="Times New Roman"/>
                <a:cs typeface="Times New Roman"/>
              </a:rPr>
              <a:t>d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eo</a:t>
            </a:r>
            <a:r>
              <a:rPr sz="1600" b="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capt</a:t>
            </a:r>
            <a:r>
              <a:rPr sz="1600" b="0" spc="-5" dirty="0">
                <a:solidFill>
                  <a:srgbClr val="101010"/>
                </a:solidFill>
                <a:latin typeface="Times New Roman"/>
                <a:cs typeface="Times New Roman"/>
              </a:rPr>
              <a:t>u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re. pip</a:t>
            </a:r>
            <a:r>
              <a:rPr sz="1600" b="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install</a:t>
            </a:r>
            <a:r>
              <a:rPr sz="1600" b="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b="0" spc="-5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enc</a:t>
            </a:r>
            <a:r>
              <a:rPr sz="1600" b="0" spc="0" dirty="0">
                <a:solidFill>
                  <a:srgbClr val="101010"/>
                </a:solidFill>
                <a:latin typeface="Times New Roman"/>
                <a:cs typeface="Times New Roman"/>
              </a:rPr>
              <a:t>v</a:t>
            </a:r>
            <a:r>
              <a:rPr sz="1600" b="0" spc="-30" dirty="0">
                <a:solidFill>
                  <a:srgbClr val="101010"/>
                </a:solidFill>
                <a:latin typeface="Times New Roman"/>
                <a:cs typeface="Times New Roman"/>
              </a:rPr>
              <a:t>-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1600" b="0" spc="-20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1600" b="0" spc="-10" dirty="0">
                <a:solidFill>
                  <a:srgbClr val="101010"/>
                </a:solidFill>
                <a:latin typeface="Times New Roman"/>
                <a:cs typeface="Times New Roman"/>
              </a:rPr>
              <a:t>thon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7763" y="3656991"/>
            <a:ext cx="3416300" cy="240029"/>
          </a:xfrm>
          <a:custGeom>
            <a:avLst/>
            <a:gdLst/>
            <a:ahLst/>
            <a:cxnLst/>
            <a:rect l="l" t="t" r="r" b="b"/>
            <a:pathLst>
              <a:path w="3416300" h="240029">
                <a:moveTo>
                  <a:pt x="0" y="239565"/>
                </a:moveTo>
                <a:lnTo>
                  <a:pt x="3415924" y="239565"/>
                </a:lnTo>
                <a:lnTo>
                  <a:pt x="3415924" y="0"/>
                </a:lnTo>
                <a:lnTo>
                  <a:pt x="0" y="0"/>
                </a:lnTo>
                <a:lnTo>
                  <a:pt x="0" y="2395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920" y="2295776"/>
            <a:ext cx="8589010" cy="208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59400"/>
              </a:lnSpc>
            </a:pPr>
            <a:r>
              <a:rPr sz="1800" b="1" dirty="0">
                <a:solidFill>
                  <a:srgbClr val="101010"/>
                </a:solidFill>
                <a:latin typeface="Times New Roman"/>
                <a:cs typeface="Times New Roman"/>
              </a:rPr>
              <a:t>Fa</a:t>
            </a:r>
            <a:r>
              <a:rPr sz="1800" b="1" spc="5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8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01010"/>
                </a:solidFill>
                <a:latin typeface="Times New Roman"/>
                <a:cs typeface="Times New Roman"/>
              </a:rPr>
              <a:t>Recogniti</a:t>
            </a:r>
            <a:r>
              <a:rPr sz="18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: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his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libr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ry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that</a:t>
            </a:r>
            <a:r>
              <a:rPr sz="16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provides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functionality for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ace detection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eco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nition. pip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install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face_recognition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1590" marR="1025525">
              <a:lnSpc>
                <a:spcPts val="1850"/>
              </a:lnSpc>
            </a:pPr>
            <a:r>
              <a:rPr sz="1800" b="1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8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u</a:t>
            </a:r>
            <a:r>
              <a:rPr sz="1800" b="1" dirty="0">
                <a:solidFill>
                  <a:srgbClr val="101010"/>
                </a:solidFill>
                <a:latin typeface="Times New Roman"/>
                <a:cs typeface="Times New Roman"/>
              </a:rPr>
              <a:t>mP</a:t>
            </a:r>
            <a:r>
              <a:rPr sz="1800" b="1" spc="15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1800" b="1" dirty="0">
                <a:solidFill>
                  <a:srgbClr val="101010"/>
                </a:solidFill>
                <a:latin typeface="Times New Roman"/>
                <a:cs typeface="Times New Roman"/>
              </a:rPr>
              <a:t>:</a:t>
            </a:r>
            <a:r>
              <a:rPr sz="1800" b="1" spc="-5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It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used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for handli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and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de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endency for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any ot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h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er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thon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libraries, including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Ope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CV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Face 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cognition.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4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pip install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u</a:t>
            </a:r>
            <a:r>
              <a:rPr sz="1600" spc="-5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py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/>
              <a:t>F</a:t>
            </a:r>
            <a:r>
              <a:rPr spc="5" dirty="0"/>
              <a:t>a</a:t>
            </a:r>
            <a:r>
              <a:rPr dirty="0"/>
              <a:t>ce De</a:t>
            </a:r>
            <a:r>
              <a:rPr spc="-20" dirty="0"/>
              <a:t>t</a:t>
            </a:r>
            <a:r>
              <a:rPr dirty="0"/>
              <a:t>ec</a:t>
            </a:r>
            <a:r>
              <a:rPr spc="-10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920" y="1103630"/>
            <a:ext cx="8317230" cy="302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14500"/>
              </a:lnSpc>
            </a:pP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detection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is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techni</a:t>
            </a:r>
            <a:r>
              <a:rPr sz="1600" spc="0" dirty="0">
                <a:solidFill>
                  <a:srgbClr val="3C4251"/>
                </a:solidFill>
                <a:latin typeface="Times New Roman"/>
                <a:cs typeface="Times New Roman"/>
              </a:rPr>
              <a:t>q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ue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that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identi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ies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or locates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h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u</a:t>
            </a:r>
            <a:r>
              <a:rPr sz="1600" spc="-35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d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igit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l 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ages.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3C4251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3C4251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pical ex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p</a:t>
            </a:r>
            <a:r>
              <a:rPr sz="1600" spc="0" dirty="0">
                <a:solidFill>
                  <a:srgbClr val="3C4251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 d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tection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occ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u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rs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wh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we take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p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h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otograp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h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thro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u</a:t>
            </a:r>
            <a:r>
              <a:rPr sz="1600" spc="-20" dirty="0">
                <a:solidFill>
                  <a:srgbClr val="3C4251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u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r s</a:t>
            </a:r>
            <a:r>
              <a:rPr sz="1600" spc="-30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rtp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h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ones,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it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insta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tly detects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f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aces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th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pict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u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re.</a:t>
            </a:r>
            <a:endParaRPr sz="1600">
              <a:latin typeface="Times New Roman"/>
              <a:cs typeface="Times New Roman"/>
            </a:endParaRPr>
          </a:p>
          <a:p>
            <a:pPr marL="18415" marR="17145" indent="-6350" algn="just">
              <a:lnSpc>
                <a:spcPct val="114100"/>
              </a:lnSpc>
              <a:spcBef>
                <a:spcPts val="1190"/>
              </a:spcBef>
            </a:pP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detection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d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iff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erent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fr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spc="-15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spc="-3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ace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reco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nition. Fa</a:t>
            </a:r>
            <a:r>
              <a:rPr sz="1600" spc="15" dirty="0">
                <a:solidFill>
                  <a:srgbClr val="3C4251"/>
                </a:solidFill>
                <a:latin typeface="Times New Roman"/>
                <a:cs typeface="Times New Roman"/>
              </a:rPr>
              <a:t>c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detection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detects</a:t>
            </a:r>
            <a:r>
              <a:rPr sz="1600" spc="1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ly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presen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c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faces in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an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age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while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acial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4251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eco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nition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v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olves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ident</a:t>
            </a:r>
            <a:r>
              <a:rPr sz="1600" spc="-20" dirty="0">
                <a:solidFill>
                  <a:srgbClr val="3C4251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f</a:t>
            </a:r>
            <a:r>
              <a:rPr sz="1600" spc="-20" dirty="0">
                <a:solidFill>
                  <a:srgbClr val="3C4251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ing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wh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se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f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ace 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it is.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this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artic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e, we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s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hall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ly be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deali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with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fo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r</a:t>
            </a:r>
            <a:r>
              <a:rPr sz="1600" spc="-35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er.</a:t>
            </a:r>
            <a:endParaRPr sz="1600">
              <a:latin typeface="Times New Roman"/>
              <a:cs typeface="Times New Roman"/>
            </a:endParaRPr>
          </a:p>
          <a:p>
            <a:pPr marL="18415" marR="15875" indent="-6350">
              <a:lnSpc>
                <a:spcPct val="114199"/>
              </a:lnSpc>
              <a:spcBef>
                <a:spcPts val="1190"/>
              </a:spcBef>
            </a:pP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rec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gnition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task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ide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ntif</a:t>
            </a:r>
            <a:r>
              <a:rPr sz="1600" spc="-20" dirty="0">
                <a:solidFill>
                  <a:srgbClr val="3C4251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ing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an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already de</a:t>
            </a:r>
            <a:r>
              <a:rPr sz="1600" spc="0" dirty="0">
                <a:solidFill>
                  <a:srgbClr val="3C4251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ected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o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bject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k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own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or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k</a:t>
            </a:r>
            <a:r>
              <a:rPr sz="1600" spc="-20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own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face. O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ten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pro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ble</a:t>
            </a:r>
            <a:r>
              <a:rPr sz="1600" spc="-15" dirty="0">
                <a:solidFill>
                  <a:srgbClr val="3C4251"/>
                </a:solidFill>
                <a:latin typeface="Times New Roman"/>
                <a:cs typeface="Times New Roman"/>
              </a:rPr>
              <a:t>m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 reco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nition is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co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nf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used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with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probl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spc="-15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spc="-2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 detection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 Rec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gnition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other hand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decide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if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"face"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is</a:t>
            </a:r>
            <a:r>
              <a:rPr sz="1600" spc="1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s</a:t>
            </a:r>
            <a:r>
              <a:rPr sz="1600" spc="0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spc="-35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eone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k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own, or unknown, using for this purp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se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database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faces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o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rder</a:t>
            </a:r>
            <a:r>
              <a:rPr sz="1600" spc="1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3C4251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vali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d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ate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this</a:t>
            </a:r>
            <a:r>
              <a:rPr sz="160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p</a:t>
            </a:r>
            <a:r>
              <a:rPr sz="1600" spc="-20" dirty="0">
                <a:solidFill>
                  <a:srgbClr val="3C4251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3C4251"/>
                </a:solidFill>
                <a:latin typeface="Times New Roman"/>
                <a:cs typeface="Times New Roman"/>
              </a:rPr>
              <a:t>t </a:t>
            </a:r>
            <a:r>
              <a:rPr sz="1600" spc="-10" dirty="0">
                <a:solidFill>
                  <a:srgbClr val="3C4251"/>
                </a:solidFill>
                <a:latin typeface="Times New Roman"/>
                <a:cs typeface="Times New Roman"/>
              </a:rPr>
              <a:t>face.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</a:t>
            </a:r>
            <a:r>
              <a:rPr spc="5" dirty="0"/>
              <a:t>a</a:t>
            </a:r>
            <a:r>
              <a:rPr dirty="0"/>
              <a:t>ce De</a:t>
            </a:r>
            <a:r>
              <a:rPr spc="-20" dirty="0"/>
              <a:t>t</a:t>
            </a:r>
            <a:r>
              <a:rPr dirty="0"/>
              <a:t>ec</a:t>
            </a:r>
            <a:r>
              <a:rPr spc="-10" dirty="0"/>
              <a:t>t</a:t>
            </a:r>
            <a:r>
              <a:rPr dirty="0"/>
              <a:t>ion Class</a:t>
            </a:r>
            <a:r>
              <a:rPr spc="-10" dirty="0"/>
              <a:t>i</a:t>
            </a:r>
            <a:r>
              <a:rPr dirty="0"/>
              <a:t>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920" y="1116492"/>
            <a:ext cx="8223884" cy="30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3420"/>
              </a:lnSpc>
            </a:pP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Face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d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tec</a:t>
            </a:r>
            <a:r>
              <a:rPr sz="1600" b="1" spc="-20" dirty="0">
                <a:solidFill>
                  <a:srgbClr val="3C4251"/>
                </a:solidFill>
                <a:latin typeface="Times New Roman"/>
                <a:cs typeface="Times New Roman"/>
              </a:rPr>
              <a:t>t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ion</a:t>
            </a:r>
            <a:r>
              <a:rPr sz="1600" b="1" spc="1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is</a:t>
            </a:r>
            <a:r>
              <a:rPr sz="1600" b="1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perfo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r</a:t>
            </a:r>
            <a:r>
              <a:rPr sz="1600" b="1" spc="-25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ed</a:t>
            </a:r>
            <a:r>
              <a:rPr sz="1600" b="1" spc="1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by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us</a:t>
            </a:r>
            <a:r>
              <a:rPr sz="1600" b="1" spc="0" dirty="0">
                <a:solidFill>
                  <a:srgbClr val="3C4251"/>
                </a:solidFill>
                <a:latin typeface="Times New Roman"/>
                <a:cs typeface="Times New Roman"/>
              </a:rPr>
              <a:t>i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ng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classifiers.</a:t>
            </a:r>
            <a:r>
              <a:rPr sz="1600" b="1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c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l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assifier is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esse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tially</a:t>
            </a:r>
            <a:r>
              <a:rPr sz="1600" b="1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an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algorit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h</a:t>
            </a:r>
            <a:r>
              <a:rPr sz="1600" b="1" spc="-15" dirty="0">
                <a:solidFill>
                  <a:srgbClr val="3C4251"/>
                </a:solidFill>
                <a:latin typeface="Times New Roman"/>
                <a:cs typeface="Times New Roman"/>
              </a:rPr>
              <a:t>m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that decides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3C4251"/>
                </a:solidFill>
                <a:latin typeface="Times New Roman"/>
                <a:cs typeface="Times New Roman"/>
              </a:rPr>
              <a:t>w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hether a</a:t>
            </a:r>
            <a:r>
              <a:rPr sz="1600" b="1" spc="1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gi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v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en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i</a:t>
            </a:r>
            <a:r>
              <a:rPr sz="1600" b="1" spc="-40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age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is</a:t>
            </a:r>
            <a:r>
              <a:rPr sz="1600" b="1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p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sitive(</a:t>
            </a:r>
            <a:r>
              <a:rPr sz="1600" b="1" spc="-20" dirty="0">
                <a:solidFill>
                  <a:srgbClr val="3C4251"/>
                </a:solidFill>
                <a:latin typeface="Times New Roman"/>
                <a:cs typeface="Times New Roman"/>
              </a:rPr>
              <a:t>f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ac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) or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ne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g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ative(not a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3C4251"/>
                </a:solidFill>
                <a:latin typeface="Times New Roman"/>
                <a:cs typeface="Times New Roman"/>
              </a:rPr>
              <a:t>f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ac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e).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classifier</a:t>
            </a:r>
            <a:r>
              <a:rPr sz="1600" b="1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needs</a:t>
            </a:r>
            <a:r>
              <a:rPr sz="1600" b="1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to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  <a:p>
            <a:pPr marL="18415" marR="5080">
              <a:lnSpc>
                <a:spcPts val="3420"/>
              </a:lnSpc>
              <a:spcBef>
                <a:spcPts val="10"/>
              </a:spcBef>
            </a:pP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trained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on</a:t>
            </a:r>
            <a:r>
              <a:rPr sz="1600" b="1" spc="1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thousands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o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f </a:t>
            </a:r>
            <a:r>
              <a:rPr sz="1600" b="1" spc="0" dirty="0">
                <a:solidFill>
                  <a:srgbClr val="3C4251"/>
                </a:solidFill>
                <a:latin typeface="Times New Roman"/>
                <a:cs typeface="Times New Roman"/>
              </a:rPr>
              <a:t>i</a:t>
            </a:r>
            <a:r>
              <a:rPr sz="1600" b="1" spc="-25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ages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3C4251"/>
                </a:solidFill>
                <a:latin typeface="Times New Roman"/>
                <a:cs typeface="Times New Roman"/>
              </a:rPr>
              <a:t>w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ith and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3C4251"/>
                </a:solidFill>
                <a:latin typeface="Times New Roman"/>
                <a:cs typeface="Times New Roman"/>
              </a:rPr>
              <a:t>w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ithout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3C4251"/>
                </a:solidFill>
                <a:latin typeface="Times New Roman"/>
                <a:cs typeface="Times New Roman"/>
              </a:rPr>
              <a:t>f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c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es.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3C4251"/>
                </a:solidFill>
                <a:latin typeface="Times New Roman"/>
                <a:cs typeface="Times New Roman"/>
              </a:rPr>
              <a:t>F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or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t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un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tely,</a:t>
            </a:r>
            <a:r>
              <a:rPr sz="1600" b="1" spc="3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Ope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n</a:t>
            </a:r>
            <a:r>
              <a:rPr sz="1600" b="1" spc="-15" dirty="0">
                <a:solidFill>
                  <a:srgbClr val="3C4251"/>
                </a:solidFill>
                <a:latin typeface="Times New Roman"/>
                <a:cs typeface="Times New Roman"/>
              </a:rPr>
              <a:t>-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C</a:t>
            </a:r>
            <a:r>
              <a:rPr sz="1600" b="1" spc="-15" dirty="0">
                <a:solidFill>
                  <a:srgbClr val="3C4251"/>
                </a:solidFill>
                <a:latin typeface="Times New Roman"/>
                <a:cs typeface="Times New Roman"/>
              </a:rPr>
              <a:t>V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already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h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as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two pr</a:t>
            </a:r>
            <a:r>
              <a:rPr sz="1600" b="1" spc="-15" dirty="0">
                <a:solidFill>
                  <a:srgbClr val="3C4251"/>
                </a:solidFill>
                <a:latin typeface="Times New Roman"/>
                <a:cs typeface="Times New Roman"/>
              </a:rPr>
              <a:t>e-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t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rained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3C4251"/>
                </a:solidFill>
                <a:latin typeface="Times New Roman"/>
                <a:cs typeface="Times New Roman"/>
              </a:rPr>
              <a:t>f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c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e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d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ete</a:t>
            </a:r>
            <a:r>
              <a:rPr sz="1600" b="1" spc="-15" dirty="0">
                <a:solidFill>
                  <a:srgbClr val="3C4251"/>
                </a:solidFill>
                <a:latin typeface="Times New Roman"/>
                <a:cs typeface="Times New Roman"/>
              </a:rPr>
              <a:t>c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tion</a:t>
            </a:r>
            <a:r>
              <a:rPr sz="1600" b="1" spc="1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classifie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r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s,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w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hich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can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readily</a:t>
            </a:r>
            <a:r>
              <a:rPr sz="1600" b="1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be used</a:t>
            </a:r>
            <a:r>
              <a:rPr sz="1600" b="1" spc="1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in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p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r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ogra</a:t>
            </a:r>
            <a:r>
              <a:rPr sz="1600" b="1" spc="-25" dirty="0">
                <a:solidFill>
                  <a:srgbClr val="3C4251"/>
                </a:solidFill>
                <a:latin typeface="Times New Roman"/>
                <a:cs typeface="Times New Roman"/>
              </a:rPr>
              <a:t>m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.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 The</a:t>
            </a:r>
            <a:r>
              <a:rPr sz="1600" b="1" spc="10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3C4251"/>
                </a:solidFill>
                <a:latin typeface="Times New Roman"/>
                <a:cs typeface="Times New Roman"/>
              </a:rPr>
              <a:t>t</a:t>
            </a:r>
            <a:r>
              <a:rPr sz="1600" b="1" spc="0" dirty="0">
                <a:solidFill>
                  <a:srgbClr val="3C4251"/>
                </a:solidFill>
                <a:latin typeface="Times New Roman"/>
                <a:cs typeface="Times New Roman"/>
              </a:rPr>
              <a:t>w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150"/>
              </a:spcBef>
            </a:pP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classifiers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are: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700">
              <a:latin typeface="Times New Roman"/>
              <a:cs typeface="Times New Roman"/>
            </a:endParaRPr>
          </a:p>
          <a:p>
            <a:pPr marL="478790" indent="-320040">
              <a:lnSpc>
                <a:spcPct val="100000"/>
              </a:lnSpc>
              <a:buClr>
                <a:srgbClr val="3C4251"/>
              </a:buClr>
              <a:buSzPct val="75000"/>
              <a:buFont typeface="Arial"/>
              <a:buChar char="●"/>
              <a:tabLst>
                <a:tab pos="479425" algn="l"/>
              </a:tabLst>
            </a:pPr>
            <a:r>
              <a:rPr sz="1600" b="1" spc="-25" dirty="0">
                <a:solidFill>
                  <a:srgbClr val="3C4251"/>
                </a:solidFill>
                <a:latin typeface="Times New Roman"/>
                <a:cs typeface="Times New Roman"/>
              </a:rPr>
              <a:t>H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aar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Classifier</a:t>
            </a:r>
            <a:r>
              <a:rPr sz="1600" b="1" spc="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478790" indent="-320040">
              <a:lnSpc>
                <a:spcPct val="100000"/>
              </a:lnSpc>
              <a:spcBef>
                <a:spcPts val="1235"/>
              </a:spcBef>
              <a:buClr>
                <a:srgbClr val="3C4251"/>
              </a:buClr>
              <a:buSzPct val="75000"/>
              <a:buFont typeface="Arial"/>
              <a:buChar char="●"/>
              <a:tabLst>
                <a:tab pos="479425" algn="l"/>
              </a:tabLst>
            </a:pPr>
            <a:r>
              <a:rPr sz="1600" b="1" spc="-15" dirty="0">
                <a:solidFill>
                  <a:srgbClr val="3C4251"/>
                </a:solidFill>
                <a:latin typeface="Times New Roman"/>
                <a:cs typeface="Times New Roman"/>
              </a:rPr>
              <a:t>L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o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cal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Bin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a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ry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3C4251"/>
                </a:solidFill>
                <a:latin typeface="Times New Roman"/>
                <a:cs typeface="Times New Roman"/>
              </a:rPr>
              <a:t>P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attern</a:t>
            </a:r>
            <a:r>
              <a:rPr sz="1600" b="1" spc="-5" dirty="0">
                <a:solidFill>
                  <a:srgbClr val="3C4251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3C4251"/>
                </a:solidFill>
                <a:latin typeface="Times New Roman"/>
                <a:cs typeface="Times New Roman"/>
              </a:rPr>
              <a:t>(</a:t>
            </a:r>
            <a:r>
              <a:rPr sz="1600" b="1" spc="-15" dirty="0">
                <a:solidFill>
                  <a:srgbClr val="3C4251"/>
                </a:solidFill>
                <a:latin typeface="Times New Roman"/>
                <a:cs typeface="Times New Roman"/>
              </a:rPr>
              <a:t>L</a:t>
            </a:r>
            <a:r>
              <a:rPr sz="1600" b="1" dirty="0">
                <a:solidFill>
                  <a:srgbClr val="3C4251"/>
                </a:solidFill>
                <a:latin typeface="Times New Roman"/>
                <a:cs typeface="Times New Roman"/>
              </a:rPr>
              <a:t>B</a:t>
            </a:r>
            <a:r>
              <a:rPr sz="1600" b="1" spc="-10" dirty="0">
                <a:solidFill>
                  <a:srgbClr val="3C4251"/>
                </a:solidFill>
                <a:latin typeface="Times New Roman"/>
                <a:cs typeface="Times New Roman"/>
              </a:rPr>
              <a:t>P)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064" y="521624"/>
            <a:ext cx="8352155" cy="280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9740" algn="just">
              <a:lnSpc>
                <a:spcPct val="95900"/>
              </a:lnSpc>
            </a:pPr>
            <a:r>
              <a:rPr sz="1600" b="1" spc="-25" dirty="0">
                <a:solidFill>
                  <a:srgbClr val="101010"/>
                </a:solidFill>
                <a:latin typeface="Times New Roman"/>
                <a:cs typeface="Times New Roman"/>
              </a:rPr>
              <a:t>H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aar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eat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u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re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 S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b="1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b="1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tion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: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atures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ar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selected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usi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Haa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like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featu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es,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which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1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ple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d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igital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age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features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us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d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for object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eco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nition. They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are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de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ined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by the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di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erence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intensity val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u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es between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adjacent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ectan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ular gro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u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x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308610">
              <a:lnSpc>
                <a:spcPts val="1839"/>
              </a:lnSpc>
            </a:pP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Creati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b="1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te</a:t>
            </a:r>
            <a:r>
              <a:rPr sz="1600" b="1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ral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b="1" spc="-4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age</a:t>
            </a:r>
            <a:r>
              <a:rPr sz="1600" b="1" spc="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: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his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tep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pli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c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alculation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Haar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eatures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by allowi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 s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u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x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el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val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u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within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 r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ctangular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rea to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be</a:t>
            </a:r>
            <a:r>
              <a:rPr sz="16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uted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apidly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230504">
              <a:lnSpc>
                <a:spcPts val="1839"/>
              </a:lnSpc>
            </a:pP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AdaB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ost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Trainin</a:t>
            </a:r>
            <a:r>
              <a:rPr sz="1600" b="1" spc="0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: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his</a:t>
            </a:r>
            <a:r>
              <a:rPr sz="16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chine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earni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alg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orit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h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m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selects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best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tures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ains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cl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ssi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iers that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can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then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be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bined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tro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classi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</a:pP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Casc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de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Classifi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er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: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his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thod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bine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ulti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le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classi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iers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asca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d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discard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aces quickly and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focus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re c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putation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on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egions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that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re like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y to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be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faces.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eatur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e-ba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064" y="1211326"/>
            <a:ext cx="8361680" cy="302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25">
              <a:lnSpc>
                <a:spcPct val="95800"/>
              </a:lnSpc>
            </a:pP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AdaB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ost,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or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Adaptive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Boosti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algorit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h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pl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key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role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this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ocess.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It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se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ects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all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set of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spc="-5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portant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eatu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larger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set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ains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classi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iers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on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.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Once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traine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d,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these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assi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iers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 ar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anged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erie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stages,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where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ach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stage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desi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ned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ilter out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no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aces.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his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sta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ge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d approach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ef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icient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beca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u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it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allo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w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st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qu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ckly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ject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aces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spend</a:t>
            </a:r>
            <a:r>
              <a:rPr sz="16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 c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5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putational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resources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on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egions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that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like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y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be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aces.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stages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ca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cade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classi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ier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w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k: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50"/>
              </a:lnSpc>
              <a:spcBef>
                <a:spcPts val="1235"/>
              </a:spcBef>
            </a:pP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Initial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b="1" spc="-15" dirty="0">
                <a:solidFill>
                  <a:srgbClr val="101010"/>
                </a:solidFill>
                <a:latin typeface="Times New Roman"/>
                <a:cs typeface="Times New Roman"/>
              </a:rPr>
              <a:t>t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ag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: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irst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stage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uses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w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features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quickly reject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jor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ty of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3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aces.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egion passes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sta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e,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it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oves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ne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xt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380365">
              <a:lnSpc>
                <a:spcPts val="1850"/>
              </a:lnSpc>
            </a:pP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Subseque</a:t>
            </a:r>
            <a:r>
              <a:rPr sz="1600" b="1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t </a:t>
            </a:r>
            <a:r>
              <a:rPr sz="1600" b="1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ta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b="1" dirty="0">
                <a:solidFill>
                  <a:srgbClr val="10101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: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ach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subse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q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uent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stage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uses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atures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1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re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50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plex,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allowi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or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re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ccurate</a:t>
            </a:r>
            <a:r>
              <a:rPr sz="1600" spc="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det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ction. If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egion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ails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y stage,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it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i</a:t>
            </a:r>
            <a:r>
              <a:rPr sz="1600" spc="-2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diate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rej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cted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 no</a:t>
            </a:r>
            <a:r>
              <a:rPr sz="1600" spc="40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ace.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511" y="506092"/>
            <a:ext cx="6240780" cy="2645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763" y="3143381"/>
            <a:ext cx="8188959" cy="243840"/>
          </a:xfrm>
          <a:custGeom>
            <a:avLst/>
            <a:gdLst/>
            <a:ahLst/>
            <a:cxnLst/>
            <a:rect l="l" t="t" r="r" b="b"/>
            <a:pathLst>
              <a:path w="8188959" h="243839">
                <a:moveTo>
                  <a:pt x="0" y="243839"/>
                </a:moveTo>
                <a:lnTo>
                  <a:pt x="8188451" y="243839"/>
                </a:lnTo>
                <a:lnTo>
                  <a:pt x="8188451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064" y="3169449"/>
            <a:ext cx="8209280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9"/>
              </a:lnSpc>
            </a:pP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Final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Sta</a:t>
            </a:r>
            <a:r>
              <a:rPr sz="1600" b="1" spc="-5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b="1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: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ast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sta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st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</a:t>
            </a:r>
            <a:r>
              <a:rPr sz="1600" spc="0" dirty="0">
                <a:solidFill>
                  <a:srgbClr val="101010"/>
                </a:solidFill>
                <a:latin typeface="Times New Roman"/>
                <a:cs typeface="Times New Roman"/>
              </a:rPr>
              <a:t>o</a:t>
            </a:r>
            <a:r>
              <a:rPr sz="1600" spc="-35" dirty="0">
                <a:solidFill>
                  <a:srgbClr val="10101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plex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uses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all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sel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cted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features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nfir</a:t>
            </a:r>
            <a:r>
              <a:rPr sz="1600" spc="-15" dirty="0">
                <a:solidFill>
                  <a:srgbClr val="101010"/>
                </a:solidFill>
                <a:latin typeface="Times New Roman"/>
                <a:cs typeface="Times New Roman"/>
              </a:rPr>
              <a:t>m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whether the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egion</a:t>
            </a:r>
            <a:r>
              <a:rPr sz="160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co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tains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face.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5" dirty="0"/>
              <a:t>a</a:t>
            </a:r>
            <a:r>
              <a:rPr dirty="0"/>
              <a:t>mple</a:t>
            </a:r>
            <a:r>
              <a:rPr spc="-15" dirty="0"/>
              <a:t> </a:t>
            </a:r>
            <a:r>
              <a:rPr dirty="0"/>
              <a:t>Out</a:t>
            </a:r>
            <a:r>
              <a:rPr spc="5" dirty="0"/>
              <a:t>p</a:t>
            </a:r>
            <a:r>
              <a:rPr dirty="0"/>
              <a:t>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0215" y="3477978"/>
            <a:ext cx="17373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PM</a:t>
            </a:r>
            <a:r>
              <a:rPr sz="1200" b="1" spc="-1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695D46"/>
                </a:solidFill>
                <a:latin typeface="Times New Roman"/>
                <a:cs typeface="Times New Roman"/>
              </a:rPr>
              <a:t>M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odiji </a:t>
            </a:r>
            <a:r>
              <a:rPr sz="1200" b="1" spc="-15" dirty="0">
                <a:solidFill>
                  <a:srgbClr val="695D46"/>
                </a:solidFill>
                <a:latin typeface="Times New Roman"/>
                <a:cs typeface="Times New Roman"/>
              </a:rPr>
              <a:t>F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a</a:t>
            </a:r>
            <a:r>
              <a:rPr sz="1200" b="1" spc="-5" dirty="0">
                <a:solidFill>
                  <a:srgbClr val="695D46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e</a:t>
            </a:r>
            <a:r>
              <a:rPr sz="1200" b="1" spc="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D</a:t>
            </a:r>
            <a:r>
              <a:rPr sz="1200" b="1" spc="-10" dirty="0">
                <a:solidFill>
                  <a:srgbClr val="695D46"/>
                </a:solidFill>
                <a:latin typeface="Times New Roman"/>
                <a:cs typeface="Times New Roman"/>
              </a:rPr>
              <a:t>e</a:t>
            </a:r>
            <a:r>
              <a:rPr sz="1200" b="1" spc="5" dirty="0">
                <a:solidFill>
                  <a:srgbClr val="695D46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695D46"/>
                </a:solidFill>
                <a:latin typeface="Times New Roman"/>
                <a:cs typeface="Times New Roman"/>
              </a:rPr>
              <a:t>ec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289" y="3477978"/>
            <a:ext cx="30841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95D46"/>
                </a:solidFill>
                <a:latin typeface="Times New Roman"/>
                <a:cs typeface="Times New Roman"/>
              </a:rPr>
              <a:t>M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odiji, Oba</a:t>
            </a:r>
            <a:r>
              <a:rPr sz="1200" b="1" spc="-20" dirty="0">
                <a:solidFill>
                  <a:srgbClr val="695D46"/>
                </a:solidFill>
                <a:latin typeface="Times New Roman"/>
                <a:cs typeface="Times New Roman"/>
              </a:rPr>
              <a:t>m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a &amp;</a:t>
            </a:r>
            <a:r>
              <a:rPr sz="1200" b="1" spc="-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S</a:t>
            </a:r>
            <a:r>
              <a:rPr sz="1200" b="1" spc="-5" dirty="0">
                <a:solidFill>
                  <a:srgbClr val="695D46"/>
                </a:solidFill>
                <a:latin typeface="Times New Roman"/>
                <a:cs typeface="Times New Roman"/>
              </a:rPr>
              <a:t>ec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u</a:t>
            </a:r>
            <a:r>
              <a:rPr sz="1200" b="1" spc="-5" dirty="0">
                <a:solidFill>
                  <a:srgbClr val="695D46"/>
                </a:solidFill>
                <a:latin typeface="Times New Roman"/>
                <a:cs typeface="Times New Roman"/>
              </a:rPr>
              <a:t>r</a:t>
            </a:r>
            <a:r>
              <a:rPr sz="1200" b="1" spc="10" dirty="0">
                <a:solidFill>
                  <a:srgbClr val="695D46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ty </a:t>
            </a:r>
            <a:r>
              <a:rPr sz="1200" b="1" spc="-15" dirty="0">
                <a:solidFill>
                  <a:srgbClr val="695D46"/>
                </a:solidFill>
                <a:latin typeface="Times New Roman"/>
                <a:cs typeface="Times New Roman"/>
              </a:rPr>
              <a:t>G</a:t>
            </a:r>
            <a:r>
              <a:rPr sz="1200" b="1" spc="15" dirty="0">
                <a:solidFill>
                  <a:srgbClr val="695D46"/>
                </a:solidFill>
                <a:latin typeface="Times New Roman"/>
                <a:cs typeface="Times New Roman"/>
              </a:rPr>
              <a:t>u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y </a:t>
            </a:r>
            <a:r>
              <a:rPr sz="1200" b="1" spc="-15" dirty="0">
                <a:solidFill>
                  <a:srgbClr val="695D46"/>
                </a:solidFill>
                <a:latin typeface="Times New Roman"/>
                <a:cs typeface="Times New Roman"/>
              </a:rPr>
              <a:t>F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a</a:t>
            </a:r>
            <a:r>
              <a:rPr sz="1200" b="1" spc="5" dirty="0">
                <a:solidFill>
                  <a:srgbClr val="695D46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e</a:t>
            </a:r>
            <a:r>
              <a:rPr sz="1200" b="1" spc="-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Dete</a:t>
            </a:r>
            <a:r>
              <a:rPr sz="1200" b="1" spc="-5" dirty="0">
                <a:solidFill>
                  <a:srgbClr val="695D46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695D46"/>
                </a:solidFill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7916" y="3828823"/>
            <a:ext cx="545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6C9DEB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6C9DEB"/>
                </a:solidFill>
                <a:latin typeface="Times New Roman"/>
                <a:cs typeface="Times New Roman"/>
              </a:rPr>
              <a:t>m</a:t>
            </a:r>
            <a:r>
              <a:rPr sz="1200" b="1" dirty="0">
                <a:solidFill>
                  <a:srgbClr val="6C9DEB"/>
                </a:solidFill>
                <a:latin typeface="Times New Roman"/>
                <a:cs typeface="Times New Roman"/>
              </a:rPr>
              <a:t>a</a:t>
            </a:r>
            <a:r>
              <a:rPr sz="1200" b="1" spc="10" dirty="0">
                <a:solidFill>
                  <a:srgbClr val="6C9DEB"/>
                </a:solidFill>
                <a:latin typeface="Times New Roman"/>
                <a:cs typeface="Times New Roman"/>
              </a:rPr>
              <a:t>g</a:t>
            </a:r>
            <a:r>
              <a:rPr sz="1200" b="1" dirty="0">
                <a:solidFill>
                  <a:srgbClr val="6C9DEB"/>
                </a:solidFill>
                <a:latin typeface="Times New Roman"/>
                <a:cs typeface="Times New Roman"/>
              </a:rPr>
              <a:t>e</a:t>
            </a:r>
            <a:r>
              <a:rPr sz="1200" b="1" spc="-5" dirty="0">
                <a:solidFill>
                  <a:srgbClr val="6C9DE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C9DEB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8270" y="3828823"/>
            <a:ext cx="545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6C9DEB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6C9DEB"/>
                </a:solidFill>
                <a:latin typeface="Times New Roman"/>
                <a:cs typeface="Times New Roman"/>
              </a:rPr>
              <a:t>m</a:t>
            </a:r>
            <a:r>
              <a:rPr sz="1200" b="1" dirty="0">
                <a:solidFill>
                  <a:srgbClr val="6C9DEB"/>
                </a:solidFill>
                <a:latin typeface="Times New Roman"/>
                <a:cs typeface="Times New Roman"/>
              </a:rPr>
              <a:t>a</a:t>
            </a:r>
            <a:r>
              <a:rPr sz="1200" b="1" spc="10" dirty="0">
                <a:solidFill>
                  <a:srgbClr val="6C9DEB"/>
                </a:solidFill>
                <a:latin typeface="Times New Roman"/>
                <a:cs typeface="Times New Roman"/>
              </a:rPr>
              <a:t>g</a:t>
            </a:r>
            <a:r>
              <a:rPr sz="1200" b="1" dirty="0">
                <a:solidFill>
                  <a:srgbClr val="6C9DEB"/>
                </a:solidFill>
                <a:latin typeface="Times New Roman"/>
                <a:cs typeface="Times New Roman"/>
              </a:rPr>
              <a:t>e</a:t>
            </a:r>
            <a:r>
              <a:rPr sz="1200" b="1" spc="-5" dirty="0">
                <a:solidFill>
                  <a:srgbClr val="6C9DEB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C9DEB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4029" y="1019175"/>
            <a:ext cx="3994769" cy="2364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4736" y="1166494"/>
            <a:ext cx="3241029" cy="2216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o</a:t>
            </a:r>
            <a:r>
              <a:rPr dirty="0"/>
              <a:t>de P</a:t>
            </a:r>
            <a:r>
              <a:rPr spc="-20" dirty="0"/>
              <a:t>r</a:t>
            </a:r>
            <a:r>
              <a:rPr dirty="0"/>
              <a:t>eview-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064" y="1148496"/>
            <a:ext cx="8100695" cy="3256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b="1" spc="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b="1" spc="-4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po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cv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b="1" spc="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port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ace_recognition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b="1" spc="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b="1" spc="-4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port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b="1" spc="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b="1" spc="-4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ort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np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# 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ath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main</a:t>
            </a:r>
            <a:r>
              <a:rPr sz="1600" i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folder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containi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25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ubfolders, each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representing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diffe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ent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pers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i="1" spc="55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ain_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older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45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"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age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"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# Lo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kn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wn</a:t>
            </a:r>
            <a:r>
              <a:rPr sz="1600" i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fac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i="1" spc="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mes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dynamically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bfolder</a:t>
            </a:r>
            <a:r>
              <a:rPr sz="1600" i="1" spc="2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k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no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dings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[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]k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ow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[]</a:t>
            </a:r>
            <a:endParaRPr sz="1600">
              <a:latin typeface="Times New Roman"/>
              <a:cs typeface="Times New Roman"/>
            </a:endParaRPr>
          </a:p>
          <a:p>
            <a:pPr marL="213360" marR="248285" indent="-201295">
              <a:lnSpc>
                <a:spcPts val="1850"/>
              </a:lnSpc>
              <a:spcBef>
                <a:spcPts val="75"/>
              </a:spcBef>
            </a:pP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# Traverse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throu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all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bfolders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i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main</a:t>
            </a:r>
            <a:r>
              <a:rPr sz="1600" i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fol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i="1" spc="15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person_fol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listdir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ain_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ol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er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)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p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rson_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der_path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pat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join(</a:t>
            </a:r>
            <a:r>
              <a:rPr sz="1600" spc="-4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in_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older, pers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n_fol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er)</a:t>
            </a:r>
            <a:endParaRPr sz="1600">
              <a:latin typeface="Times New Roman"/>
              <a:cs typeface="Times New Roman"/>
            </a:endParaRPr>
          </a:p>
          <a:p>
            <a:pPr marR="4723130" algn="ctr">
              <a:lnSpc>
                <a:spcPts val="1745"/>
              </a:lnSpc>
            </a:pPr>
            <a:r>
              <a:rPr sz="1600" b="1" spc="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os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pat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dir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erson_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der_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ath):</a:t>
            </a:r>
            <a:endParaRPr sz="1600">
              <a:latin typeface="Times New Roman"/>
              <a:cs typeface="Times New Roman"/>
            </a:endParaRPr>
          </a:p>
          <a:p>
            <a:pPr marL="417830">
              <a:lnSpc>
                <a:spcPts val="1839"/>
              </a:lnSpc>
            </a:pP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# List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all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i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mage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files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within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i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bfolder</a:t>
            </a:r>
            <a:endParaRPr sz="1600">
              <a:latin typeface="Times New Roman"/>
              <a:cs typeface="Times New Roman"/>
            </a:endParaRPr>
          </a:p>
          <a:p>
            <a:pPr marL="417830">
              <a:lnSpc>
                <a:spcPts val="1885"/>
              </a:lnSpc>
            </a:pP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age_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iles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[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listdir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person_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older_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th)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if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endswit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'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jpg', '.jpe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g',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'.pn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g'))]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500">
              <a:latin typeface="Times New Roman"/>
              <a:cs typeface="Times New Roman"/>
            </a:endParaRPr>
          </a:p>
          <a:p>
            <a:pPr marL="417830">
              <a:lnSpc>
                <a:spcPts val="1885"/>
              </a:lnSpc>
            </a:pP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# Lo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ima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es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extract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face</a:t>
            </a:r>
            <a:r>
              <a:rPr sz="1600" i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encodi</a:t>
            </a:r>
            <a:r>
              <a:rPr sz="1600" i="1" spc="2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gs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each ima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417830">
              <a:lnSpc>
                <a:spcPts val="1839"/>
              </a:lnSpc>
            </a:pP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for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age_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ile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age_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iles:</a:t>
            </a:r>
            <a:endParaRPr sz="1600">
              <a:latin typeface="Times New Roman"/>
              <a:cs typeface="Times New Roman"/>
            </a:endParaRPr>
          </a:p>
          <a:p>
            <a:pPr marR="2051685" algn="ctr">
              <a:lnSpc>
                <a:spcPts val="1880"/>
              </a:lnSpc>
            </a:pP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age_path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pat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join(pe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older_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ath,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ge_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ile)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811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z="5400" dirty="0"/>
              <a:t>Face Detection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692914" y="1070610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4" y="0"/>
                </a:lnTo>
              </a:path>
            </a:pathLst>
          </a:custGeom>
          <a:ln w="76199">
            <a:solidFill>
              <a:srgbClr val="B2A6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2900" y="1070610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59" y="0"/>
                </a:lnTo>
              </a:path>
            </a:pathLst>
          </a:custGeom>
          <a:ln w="76199">
            <a:solidFill>
              <a:srgbClr val="B2A6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59" y="151954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769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2034" y="161351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754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484" y="2305680"/>
            <a:ext cx="7862570" cy="2347595"/>
          </a:xfrm>
          <a:custGeom>
            <a:avLst/>
            <a:gdLst/>
            <a:ahLst/>
            <a:cxnLst/>
            <a:rect l="l" t="t" r="r" b="b"/>
            <a:pathLst>
              <a:path w="7862570" h="2347595">
                <a:moveTo>
                  <a:pt x="0" y="2347603"/>
                </a:moveTo>
                <a:lnTo>
                  <a:pt x="7861950" y="2347603"/>
                </a:lnTo>
                <a:lnTo>
                  <a:pt x="7861950" y="0"/>
                </a:lnTo>
                <a:lnTo>
                  <a:pt x="0" y="0"/>
                </a:lnTo>
                <a:lnTo>
                  <a:pt x="0" y="23476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3833" y="1737360"/>
            <a:ext cx="5961380" cy="50736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0100">
              <a:lnSpc>
                <a:spcPct val="100000"/>
              </a:lnSpc>
            </a:pPr>
            <a:r>
              <a:rPr sz="2400" dirty="0">
                <a:solidFill>
                  <a:srgbClr val="695D46"/>
                </a:solidFill>
                <a:latin typeface="Times New Roman"/>
                <a:cs typeface="Times New Roman"/>
              </a:rPr>
              <a:t>MINOR</a:t>
            </a:r>
            <a:r>
              <a:rPr sz="2400" spc="-1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95D46"/>
                </a:solidFill>
                <a:latin typeface="Times New Roman"/>
                <a:cs typeface="Times New Roman"/>
              </a:rPr>
              <a:t>Pr</a:t>
            </a:r>
            <a:r>
              <a:rPr sz="2400" spc="10" dirty="0">
                <a:solidFill>
                  <a:srgbClr val="695D46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695D46"/>
                </a:solidFill>
                <a:latin typeface="Times New Roman"/>
                <a:cs typeface="Times New Roman"/>
              </a:rPr>
              <a:t>je</a:t>
            </a:r>
            <a:r>
              <a:rPr sz="2400" spc="5" dirty="0">
                <a:solidFill>
                  <a:srgbClr val="695D46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695D46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27722" y="2310443"/>
          <a:ext cx="7872095" cy="17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416"/>
                <a:gridCol w="2241551"/>
                <a:gridCol w="3252982"/>
              </a:tblGrid>
              <a:tr h="35503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OLL 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86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EMAIL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446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AMIT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RAJ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05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21051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  <a:hlinkClick r:id="rId3"/>
                        </a:rPr>
                        <a:t>210514</a:t>
                      </a:r>
                      <a:r>
                        <a:rPr sz="1600" spc="-10" dirty="0">
                          <a:latin typeface="Times New Roman"/>
                          <a:cs typeface="Times New Roman"/>
                          <a:hlinkClick r:id="rId3"/>
                        </a:rPr>
                        <a:t>5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3"/>
                        </a:rPr>
                        <a:t>7</a:t>
                      </a:r>
                      <a:r>
                        <a:rPr sz="1600" spc="-10" dirty="0">
                          <a:latin typeface="Times New Roman"/>
                          <a:cs typeface="Times New Roman"/>
                          <a:hlinkClick r:id="rId3"/>
                        </a:rPr>
                        <a:t>@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3"/>
                        </a:rPr>
                        <a:t>K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3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3"/>
                        </a:rPr>
                        <a:t>I</a:t>
                      </a:r>
                      <a:r>
                        <a:rPr sz="1600" spc="-10" dirty="0">
                          <a:latin typeface="Times New Roman"/>
                          <a:cs typeface="Times New Roman"/>
                          <a:hlinkClick r:id="rId3"/>
                        </a:rPr>
                        <a:t>T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3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3"/>
                        </a:rPr>
                        <a:t>AC.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3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3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21051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4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  <a:hlinkClick r:id="rId4"/>
                        </a:rPr>
                        <a:t>210515</a:t>
                      </a:r>
                      <a:r>
                        <a:rPr sz="1600" spc="-10" dirty="0">
                          <a:latin typeface="Times New Roman"/>
                          <a:cs typeface="Times New Roman"/>
                          <a:hlinkClick r:id="rId4"/>
                        </a:rPr>
                        <a:t>2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4"/>
                        </a:rPr>
                        <a:t>2</a:t>
                      </a:r>
                      <a:r>
                        <a:rPr sz="1600" spc="-10" dirty="0">
                          <a:latin typeface="Times New Roman"/>
                          <a:cs typeface="Times New Roman"/>
                          <a:hlinkClick r:id="rId4"/>
                        </a:rPr>
                        <a:t>@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4"/>
                        </a:rPr>
                        <a:t>K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4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4"/>
                        </a:rPr>
                        <a:t>I</a:t>
                      </a:r>
                      <a:r>
                        <a:rPr sz="1600" spc="-10" dirty="0">
                          <a:latin typeface="Times New Roman"/>
                          <a:cs typeface="Times New Roman"/>
                          <a:hlinkClick r:id="rId4"/>
                        </a:rPr>
                        <a:t>T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4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4"/>
                        </a:rPr>
                        <a:t>AC.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4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4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372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AYUSH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105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62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20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  <a:hlinkClick r:id="rId5"/>
                        </a:rPr>
                        <a:t>2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5"/>
                        </a:rPr>
                        <a:t>1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5"/>
                        </a:rPr>
                        <a:t>0</a:t>
                      </a:r>
                      <a:r>
                        <a:rPr sz="1600" spc="35" dirty="0">
                          <a:latin typeface="Times New Roman"/>
                          <a:cs typeface="Times New Roman"/>
                          <a:hlinkClick r:id="rId5"/>
                        </a:rPr>
                        <a:t>5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5"/>
                        </a:rPr>
                        <a:t>36</a:t>
                      </a:r>
                      <a:r>
                        <a:rPr sz="1600" spc="-10" dirty="0">
                          <a:latin typeface="Times New Roman"/>
                          <a:cs typeface="Times New Roman"/>
                          <a:hlinkClick r:id="rId5"/>
                        </a:rPr>
                        <a:t>2@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5"/>
                        </a:rPr>
                        <a:t>K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5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5"/>
                        </a:rPr>
                        <a:t>IT.AC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5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5"/>
                        </a:rPr>
                        <a:t>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17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4205">
                        <a:lnSpc>
                          <a:spcPct val="100000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105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443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8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  <a:hlinkClick r:id="rId6"/>
                        </a:rPr>
                        <a:t>2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6"/>
                        </a:rPr>
                        <a:t>1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6"/>
                        </a:rPr>
                        <a:t>0514</a:t>
                      </a:r>
                      <a:r>
                        <a:rPr sz="1600" spc="-10" dirty="0">
                          <a:latin typeface="Times New Roman"/>
                          <a:cs typeface="Times New Roman"/>
                          <a:hlinkClick r:id="rId6"/>
                        </a:rPr>
                        <a:t>4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6"/>
                        </a:rPr>
                        <a:t>3</a:t>
                      </a:r>
                      <a:r>
                        <a:rPr sz="1600" spc="-10" dirty="0">
                          <a:latin typeface="Times New Roman"/>
                          <a:cs typeface="Times New Roman"/>
                          <a:hlinkClick r:id="rId6"/>
                        </a:rPr>
                        <a:t>@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6"/>
                        </a:rPr>
                        <a:t>K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6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6"/>
                        </a:rPr>
                        <a:t>I</a:t>
                      </a:r>
                      <a:r>
                        <a:rPr sz="1600" spc="-10" dirty="0">
                          <a:latin typeface="Times New Roman"/>
                          <a:cs typeface="Times New Roman"/>
                          <a:hlinkClick r:id="rId6"/>
                        </a:rPr>
                        <a:t>T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6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6"/>
                        </a:rPr>
                        <a:t>AC.</a:t>
                      </a:r>
                      <a:r>
                        <a:rPr sz="1600" spc="5" dirty="0">
                          <a:latin typeface="Times New Roman"/>
                          <a:cs typeface="Times New Roman"/>
                          <a:hlinkClick r:id="rId6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  <a:hlinkClick r:id="rId6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064" y="521624"/>
            <a:ext cx="7759700" cy="397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030">
              <a:lnSpc>
                <a:spcPts val="1885"/>
              </a:lnSpc>
            </a:pP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age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fr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load_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age_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ile(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ge_path)</a:t>
            </a:r>
            <a:endParaRPr sz="1600">
              <a:latin typeface="Times New Roman"/>
              <a:cs typeface="Times New Roman"/>
            </a:endParaRPr>
          </a:p>
          <a:p>
            <a:pPr marL="621030">
              <a:lnSpc>
                <a:spcPts val="1839"/>
              </a:lnSpc>
            </a:pP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# Attempt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find</a:t>
            </a:r>
            <a:r>
              <a:rPr sz="1600" i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faces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ima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621030">
              <a:lnSpc>
                <a:spcPts val="1835"/>
              </a:lnSpc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823594">
              <a:lnSpc>
                <a:spcPts val="1845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ace_l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oc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ations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ace_l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cations(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age)</a:t>
            </a:r>
            <a:endParaRPr sz="1600">
              <a:latin typeface="Times New Roman"/>
              <a:cs typeface="Times New Roman"/>
            </a:endParaRPr>
          </a:p>
          <a:p>
            <a:pPr marL="823594">
              <a:lnSpc>
                <a:spcPts val="1845"/>
              </a:lnSpc>
            </a:pPr>
            <a:r>
              <a:rPr sz="1600" b="1" spc="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len(fa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e_locations)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&gt;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0:</a:t>
            </a:r>
            <a:endParaRPr sz="1600">
              <a:latin typeface="Times New Roman"/>
              <a:cs typeface="Times New Roman"/>
            </a:endParaRPr>
          </a:p>
          <a:p>
            <a:pPr marL="1027430">
              <a:lnSpc>
                <a:spcPts val="1835"/>
              </a:lnSpc>
            </a:pP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# 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xt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act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face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enc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ding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if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 a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face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found</a:t>
            </a:r>
            <a:endParaRPr sz="1600">
              <a:latin typeface="Times New Roman"/>
              <a:cs typeface="Times New Roman"/>
            </a:endParaRPr>
          </a:p>
          <a:p>
            <a:pPr marL="1027430" marR="1727200">
              <a:lnSpc>
                <a:spcPts val="1850"/>
              </a:lnSpc>
              <a:spcBef>
                <a:spcPts val="75"/>
              </a:spcBef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ncoding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_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encodings(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age,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face_l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cations)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[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0]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kno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wn_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ding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append(face_e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ding)</a:t>
            </a:r>
            <a:endParaRPr sz="1600">
              <a:latin typeface="Times New Roman"/>
              <a:cs typeface="Times New Roman"/>
            </a:endParaRPr>
          </a:p>
          <a:p>
            <a:pPr marL="1027430">
              <a:lnSpc>
                <a:spcPts val="1745"/>
              </a:lnSpc>
            </a:pP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# 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ss</a:t>
            </a:r>
            <a:r>
              <a:rPr sz="1600" i="1" spc="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ciate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each</a:t>
            </a:r>
            <a:r>
              <a:rPr sz="1600" i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face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en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oding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me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ima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fi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i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30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wit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out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extension)</a:t>
            </a:r>
            <a:endParaRPr sz="1600">
              <a:latin typeface="Times New Roman"/>
              <a:cs typeface="Times New Roman"/>
            </a:endParaRPr>
          </a:p>
          <a:p>
            <a:pPr marL="1027430">
              <a:lnSpc>
                <a:spcPts val="1845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known_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na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append(o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pat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lite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x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t(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age_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ile)[0])</a:t>
            </a:r>
            <a:endParaRPr sz="1600">
              <a:latin typeface="Times New Roman"/>
              <a:cs typeface="Times New Roman"/>
            </a:endParaRPr>
          </a:p>
          <a:p>
            <a:pPr marL="824865">
              <a:lnSpc>
                <a:spcPts val="1839"/>
              </a:lnSpc>
            </a:pP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else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027430">
              <a:lnSpc>
                <a:spcPts val="1835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print(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"No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aces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found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in {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age_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ile}")</a:t>
            </a:r>
            <a:endParaRPr sz="1600">
              <a:latin typeface="Times New Roman"/>
              <a:cs typeface="Times New Roman"/>
            </a:endParaRPr>
          </a:p>
          <a:p>
            <a:pPr marL="621030">
              <a:lnSpc>
                <a:spcPts val="1845"/>
              </a:lnSpc>
            </a:pP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exce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KeyboardInterru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pt:</a:t>
            </a:r>
            <a:endParaRPr sz="1600">
              <a:latin typeface="Times New Roman"/>
              <a:cs typeface="Times New Roman"/>
            </a:endParaRPr>
          </a:p>
          <a:p>
            <a:pPr marL="823594">
              <a:lnSpc>
                <a:spcPts val="1860"/>
              </a:lnSpc>
            </a:pP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#</a:t>
            </a:r>
            <a:r>
              <a:rPr sz="1600" i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If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 Key</a:t>
            </a:r>
            <a:r>
              <a:rPr sz="1600" i="1" spc="0" dirty="0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oar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Interrupt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occ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rs, bre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k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ut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lo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  <a:p>
            <a:pPr marL="824865">
              <a:lnSpc>
                <a:spcPts val="1835"/>
              </a:lnSpc>
            </a:pP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bre</a:t>
            </a:r>
            <a:r>
              <a:rPr sz="1600" b="1" spc="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</a:pP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# St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rt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video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ca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pt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video_capture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cv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VideoCa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ture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0)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5"/>
              </a:lnSpc>
            </a:pP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try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232" y="521624"/>
            <a:ext cx="7485380" cy="397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b="1" spc="0" dirty="0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hile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True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216535">
              <a:lnSpc>
                <a:spcPts val="1839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video_captur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read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216535">
              <a:lnSpc>
                <a:spcPts val="1835"/>
              </a:lnSpc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if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not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et:</a:t>
            </a:r>
            <a:endParaRPr sz="1600">
              <a:latin typeface="Times New Roman"/>
              <a:cs typeface="Times New Roman"/>
            </a:endParaRPr>
          </a:p>
          <a:p>
            <a:pPr marL="419734">
              <a:lnSpc>
                <a:spcPts val="1860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print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"Fail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capture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.")</a:t>
            </a:r>
            <a:endParaRPr sz="1600">
              <a:latin typeface="Times New Roman"/>
              <a:cs typeface="Times New Roman"/>
            </a:endParaRPr>
          </a:p>
          <a:p>
            <a:pPr marL="419734">
              <a:lnSpc>
                <a:spcPts val="1905"/>
              </a:lnSpc>
            </a:pP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eak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450">
              <a:latin typeface="Times New Roman"/>
              <a:cs typeface="Times New Roman"/>
            </a:endParaRPr>
          </a:p>
          <a:p>
            <a:pPr marL="216535">
              <a:lnSpc>
                <a:spcPts val="1885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rg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[:,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:,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1]</a:t>
            </a:r>
            <a:endParaRPr sz="1600">
              <a:latin typeface="Times New Roman"/>
              <a:cs typeface="Times New Roman"/>
            </a:endParaRPr>
          </a:p>
          <a:p>
            <a:pPr marL="216535">
              <a:lnSpc>
                <a:spcPts val="1839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c_locations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ace_l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cations(rg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e)</a:t>
            </a:r>
            <a:endParaRPr sz="1600">
              <a:latin typeface="Times New Roman"/>
              <a:cs typeface="Times New Roman"/>
            </a:endParaRPr>
          </a:p>
          <a:p>
            <a:pPr marL="216535">
              <a:lnSpc>
                <a:spcPts val="1880"/>
              </a:lnSpc>
            </a:pP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c_encodings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ace_encodin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s(rg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e,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c_locations)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600">
              <a:latin typeface="Times New Roman"/>
              <a:cs typeface="Times New Roman"/>
            </a:endParaRPr>
          </a:p>
          <a:p>
            <a:pPr marL="422909" marR="842644" indent="-206375">
              <a:lnSpc>
                <a:spcPts val="1839"/>
              </a:lnSpc>
            </a:pP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6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(to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p,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rig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bott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le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ft),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_encodi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sz="16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zip(fc_locations,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fc_e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codings):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atches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aces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known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dings,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face_e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cod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ng)</a:t>
            </a:r>
            <a:endParaRPr sz="1600">
              <a:latin typeface="Times New Roman"/>
              <a:cs typeface="Times New Roman"/>
            </a:endParaRPr>
          </a:p>
          <a:p>
            <a:pPr marL="419734">
              <a:lnSpc>
                <a:spcPts val="1789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"Unknown"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00">
              <a:latin typeface="Times New Roman"/>
              <a:cs typeface="Times New Roman"/>
            </a:endParaRPr>
          </a:p>
          <a:p>
            <a:pPr marL="419734">
              <a:lnSpc>
                <a:spcPts val="1880"/>
              </a:lnSpc>
            </a:pP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# 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i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mat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fo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u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nd, use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me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correspond</a:t>
            </a:r>
            <a:r>
              <a:rPr sz="1600" i="1" spc="-2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ng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ima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g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file</a:t>
            </a:r>
            <a:r>
              <a:rPr sz="1600" i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30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wit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out</a:t>
            </a:r>
            <a:r>
              <a:rPr sz="16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202020"/>
                </a:solidFill>
                <a:latin typeface="Times New Roman"/>
                <a:cs typeface="Times New Roman"/>
              </a:rPr>
              <a:t>extension)</a:t>
            </a:r>
            <a:endParaRPr sz="1600">
              <a:latin typeface="Times New Roman"/>
              <a:cs typeface="Times New Roman"/>
            </a:endParaRPr>
          </a:p>
          <a:p>
            <a:pPr marL="419734">
              <a:lnSpc>
                <a:spcPts val="1839"/>
              </a:lnSpc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if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True</a:t>
            </a:r>
            <a:r>
              <a:rPr sz="16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tches:</a:t>
            </a:r>
            <a:endParaRPr sz="1600">
              <a:latin typeface="Times New Roman"/>
              <a:cs typeface="Times New Roman"/>
            </a:endParaRPr>
          </a:p>
          <a:p>
            <a:pPr marL="625475">
              <a:lnSpc>
                <a:spcPts val="1885"/>
              </a:lnSpc>
            </a:pP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ch_index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atche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dex(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True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061" y="521624"/>
            <a:ext cx="7282180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030" indent="202565">
              <a:lnSpc>
                <a:spcPct val="100000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known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ace_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na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[</a:t>
            </a:r>
            <a:r>
              <a:rPr sz="1600" spc="-50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atch_index]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00">
              <a:latin typeface="Times New Roman"/>
              <a:cs typeface="Times New Roman"/>
            </a:endParaRPr>
          </a:p>
          <a:p>
            <a:pPr marL="621030">
              <a:lnSpc>
                <a:spcPts val="1880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cv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ctangle(fr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e,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(left,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t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),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(right, bott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),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0, 0, 255), 2)</a:t>
            </a:r>
            <a:endParaRPr sz="1600">
              <a:latin typeface="Times New Roman"/>
              <a:cs typeface="Times New Roman"/>
            </a:endParaRPr>
          </a:p>
          <a:p>
            <a:pPr marL="621030" marR="5080">
              <a:lnSpc>
                <a:spcPts val="1850"/>
              </a:lnSpc>
              <a:spcBef>
                <a:spcPts val="75"/>
              </a:spcBef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cv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ctangle(fr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e,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(left, bott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-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35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),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rig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ht,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bott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),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0, 0,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5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5),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cv</a:t>
            </a:r>
            <a:r>
              <a:rPr sz="1600" spc="20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FI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ED)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ont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cv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FONT_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ERSH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Y_SI</a:t>
            </a:r>
            <a:r>
              <a:rPr sz="1600" spc="-2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  <a:p>
            <a:pPr marL="417830" indent="202565">
              <a:lnSpc>
                <a:spcPts val="1785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cv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putTe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x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t(fr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e,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 n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e,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(left</a:t>
            </a:r>
            <a:r>
              <a:rPr sz="16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+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6, bott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-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6),</a:t>
            </a:r>
            <a:r>
              <a:rPr sz="16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ont, 1.0,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255, 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5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5, 255), 1)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00">
              <a:latin typeface="Times New Roman"/>
              <a:cs typeface="Times New Roman"/>
            </a:endParaRPr>
          </a:p>
          <a:p>
            <a:pPr marL="417830">
              <a:lnSpc>
                <a:spcPts val="1880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cv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h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ow(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'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Face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Detection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yst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',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fr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417830">
              <a:lnSpc>
                <a:spcPts val="1855"/>
              </a:lnSpc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if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cv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waitK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(1)</a:t>
            </a:r>
            <a:r>
              <a:rPr sz="16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&amp;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0xFF</a:t>
            </a:r>
            <a:r>
              <a:rPr sz="1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==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d('q'):</a:t>
            </a:r>
            <a:endParaRPr sz="1600">
              <a:latin typeface="Times New Roman"/>
              <a:cs typeface="Times New Roman"/>
            </a:endParaRPr>
          </a:p>
          <a:p>
            <a:pPr marL="621030">
              <a:lnSpc>
                <a:spcPts val="1845"/>
              </a:lnSpc>
            </a:pP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b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eak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except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Ke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board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nter</a:t>
            </a:r>
            <a:r>
              <a:rPr sz="1600" spc="-20" dirty="0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upt: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ts val="1835"/>
              </a:lnSpc>
            </a:pP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pass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60"/>
              </a:lnSpc>
            </a:pP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video_captur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rele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se()</a:t>
            </a:r>
            <a:r>
              <a:rPr sz="1600" spc="-15" dirty="0">
                <a:solidFill>
                  <a:srgbClr val="202020"/>
                </a:solidFill>
                <a:latin typeface="Times New Roman"/>
                <a:cs typeface="Times New Roman"/>
              </a:rPr>
              <a:t>c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v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2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destroyA</a:t>
            </a:r>
            <a:r>
              <a:rPr sz="1600" spc="0" dirty="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sz="1600" spc="-5" dirty="0">
                <a:solidFill>
                  <a:srgbClr val="202020"/>
                </a:solidFill>
                <a:latin typeface="Times New Roman"/>
                <a:cs typeface="Times New Roman"/>
              </a:rPr>
              <a:t>l</a:t>
            </a:r>
            <a:r>
              <a:rPr sz="1600" spc="-30" dirty="0">
                <a:solidFill>
                  <a:srgbClr val="202020"/>
                </a:solidFill>
                <a:latin typeface="Times New Roman"/>
                <a:cs typeface="Times New Roman"/>
              </a:rPr>
              <a:t>W</a:t>
            </a:r>
            <a:r>
              <a:rPr sz="1600" spc="-10" dirty="0">
                <a:solidFill>
                  <a:srgbClr val="202020"/>
                </a:solidFill>
                <a:latin typeface="Times New Roman"/>
                <a:cs typeface="Times New Roman"/>
              </a:rPr>
              <a:t>indows()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z="1800" dirty="0"/>
              <a:t>AFTER IM</a:t>
            </a:r>
            <a:r>
              <a:rPr sz="1800" spc="5" dirty="0"/>
              <a:t>P</a:t>
            </a:r>
            <a:r>
              <a:rPr sz="1800" dirty="0"/>
              <a:t>LEMENTAT</a:t>
            </a:r>
            <a:r>
              <a:rPr sz="1800" spc="-10" dirty="0"/>
              <a:t>I</a:t>
            </a:r>
            <a:r>
              <a:rPr sz="1800" spc="10" dirty="0"/>
              <a:t>O</a:t>
            </a:r>
            <a:r>
              <a:rPr sz="1800" dirty="0"/>
              <a:t>N-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397511" y="1066793"/>
            <a:ext cx="3299460" cy="3326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194" y="1378580"/>
            <a:ext cx="10795" cy="1875155"/>
          </a:xfrm>
          <a:custGeom>
            <a:avLst/>
            <a:gdLst/>
            <a:ahLst/>
            <a:cxnLst/>
            <a:rect l="l" t="t" r="r" b="b"/>
            <a:pathLst>
              <a:path w="10794" h="1875154">
                <a:moveTo>
                  <a:pt x="0" y="0"/>
                </a:moveTo>
                <a:lnTo>
                  <a:pt x="10786" y="1875160"/>
                </a:lnTo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77823" y="1379860"/>
            <a:ext cx="10795" cy="1845945"/>
          </a:xfrm>
          <a:custGeom>
            <a:avLst/>
            <a:gdLst/>
            <a:ahLst/>
            <a:cxnLst/>
            <a:rect l="l" t="t" r="r" b="b"/>
            <a:pathLst>
              <a:path w="10794" h="1845945">
                <a:moveTo>
                  <a:pt x="0" y="0"/>
                </a:moveTo>
                <a:lnTo>
                  <a:pt x="10786" y="1845935"/>
                </a:lnTo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500" y="1370960"/>
            <a:ext cx="2003425" cy="635"/>
          </a:xfrm>
          <a:custGeom>
            <a:avLst/>
            <a:gdLst/>
            <a:ahLst/>
            <a:cxnLst/>
            <a:rect l="l" t="t" r="r" b="b"/>
            <a:pathLst>
              <a:path w="2003425" h="634">
                <a:moveTo>
                  <a:pt x="0" y="640"/>
                </a:moveTo>
                <a:lnTo>
                  <a:pt x="2003429" y="0"/>
                </a:lnTo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5025" y="3213104"/>
            <a:ext cx="2013585" cy="29209"/>
          </a:xfrm>
          <a:custGeom>
            <a:avLst/>
            <a:gdLst/>
            <a:ahLst/>
            <a:cxnLst/>
            <a:rect l="l" t="t" r="r" b="b"/>
            <a:pathLst>
              <a:path w="2013585" h="29210">
                <a:moveTo>
                  <a:pt x="0" y="29205"/>
                </a:moveTo>
                <a:lnTo>
                  <a:pt x="2013584" y="0"/>
                </a:lnTo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029" y="3248655"/>
            <a:ext cx="879475" cy="370840"/>
          </a:xfrm>
          <a:custGeom>
            <a:avLst/>
            <a:gdLst/>
            <a:ahLst/>
            <a:cxnLst/>
            <a:rect l="l" t="t" r="r" b="b"/>
            <a:pathLst>
              <a:path w="879475" h="370839">
                <a:moveTo>
                  <a:pt x="0" y="370844"/>
                </a:moveTo>
                <a:lnTo>
                  <a:pt x="879479" y="370844"/>
                </a:lnTo>
                <a:lnTo>
                  <a:pt x="879479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83029" y="3248655"/>
            <a:ext cx="879475" cy="37084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202020"/>
                </a:solidFill>
                <a:latin typeface="Times New Roman"/>
                <a:cs typeface="Times New Roman"/>
              </a:rPr>
              <a:t>AMIT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o</a:t>
            </a:r>
            <a:r>
              <a:rPr dirty="0"/>
              <a:t>nclus</a:t>
            </a:r>
            <a:r>
              <a:rPr spc="-2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5900"/>
              </a:lnSpc>
            </a:pPr>
            <a:r>
              <a:rPr dirty="0"/>
              <a:t>It</a:t>
            </a:r>
            <a:r>
              <a:rPr dirty="0">
                <a:latin typeface="Times New Roman"/>
                <a:cs typeface="Times New Roman"/>
              </a:rPr>
              <a:t>’</a:t>
            </a:r>
            <a:r>
              <a:rPr dirty="0"/>
              <a:t>s now feasible</a:t>
            </a:r>
            <a:r>
              <a:rPr spc="-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dirty="0"/>
              <a:t>gov</a:t>
            </a:r>
            <a:r>
              <a:rPr spc="-10" dirty="0"/>
              <a:t>e</a:t>
            </a:r>
            <a:r>
              <a:rPr dirty="0"/>
              <a:t>rn</a:t>
            </a:r>
            <a:r>
              <a:rPr spc="-10" dirty="0"/>
              <a:t>m</a:t>
            </a:r>
            <a:r>
              <a:rPr dirty="0"/>
              <a:t>ents</a:t>
            </a:r>
            <a:r>
              <a:rPr spc="-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no</a:t>
            </a:r>
            <a:r>
              <a:rPr spc="10" dirty="0"/>
              <a:t>n</a:t>
            </a:r>
            <a:r>
              <a:rPr dirty="0"/>
              <a:t>-gove</a:t>
            </a:r>
            <a:r>
              <a:rPr spc="-10" dirty="0"/>
              <a:t>r</a:t>
            </a:r>
            <a:r>
              <a:rPr dirty="0"/>
              <a:t>n</a:t>
            </a:r>
            <a:r>
              <a:rPr spc="-10" dirty="0"/>
              <a:t>m</a:t>
            </a:r>
            <a:r>
              <a:rPr dirty="0"/>
              <a:t>en</a:t>
            </a:r>
            <a:r>
              <a:rPr spc="5" dirty="0"/>
              <a:t>t</a:t>
            </a:r>
            <a:r>
              <a:rPr dirty="0"/>
              <a:t>al</a:t>
            </a:r>
            <a:r>
              <a:rPr spc="10" dirty="0"/>
              <a:t> </a:t>
            </a:r>
            <a:r>
              <a:rPr dirty="0"/>
              <a:t>or</a:t>
            </a:r>
            <a:r>
              <a:rPr spc="-15" dirty="0"/>
              <a:t>g</a:t>
            </a:r>
            <a:r>
              <a:rPr dirty="0"/>
              <a:t>an</a:t>
            </a:r>
            <a:r>
              <a:rPr spc="5" dirty="0"/>
              <a:t>i</a:t>
            </a:r>
            <a:r>
              <a:rPr spc="-10" dirty="0"/>
              <a:t>z</a:t>
            </a:r>
            <a:r>
              <a:rPr dirty="0"/>
              <a:t>a</a:t>
            </a:r>
            <a:r>
              <a:rPr spc="5" dirty="0"/>
              <a:t>t</a:t>
            </a:r>
            <a:r>
              <a:rPr dirty="0"/>
              <a:t>ions (N</a:t>
            </a:r>
            <a:r>
              <a:rPr spc="-10" dirty="0"/>
              <a:t>G</a:t>
            </a:r>
            <a:r>
              <a:rPr dirty="0"/>
              <a:t>O</a:t>
            </a:r>
            <a:r>
              <a:rPr spc="-10" dirty="0"/>
              <a:t>s</a:t>
            </a:r>
            <a:r>
              <a:rPr dirty="0"/>
              <a:t>)</a:t>
            </a:r>
            <a:r>
              <a:rPr spc="5" dirty="0"/>
              <a:t> </a:t>
            </a:r>
            <a:r>
              <a:rPr spc="-10" dirty="0"/>
              <a:t>i</a:t>
            </a:r>
            <a:r>
              <a:rPr dirty="0"/>
              <a:t>n India </a:t>
            </a:r>
            <a:r>
              <a:rPr spc="5" dirty="0"/>
              <a:t>t</a:t>
            </a:r>
            <a:r>
              <a:rPr dirty="0"/>
              <a:t>o consid</a:t>
            </a:r>
            <a:r>
              <a:rPr spc="5" dirty="0"/>
              <a:t>e</a:t>
            </a:r>
            <a:r>
              <a:rPr dirty="0"/>
              <a:t>r the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p</a:t>
            </a:r>
            <a:r>
              <a:rPr dirty="0"/>
              <a:t>l</a:t>
            </a:r>
            <a:r>
              <a:rPr spc="-10" dirty="0"/>
              <a:t>o</a:t>
            </a:r>
            <a:r>
              <a:rPr spc="20" dirty="0"/>
              <a:t>y</a:t>
            </a:r>
            <a:r>
              <a:rPr spc="-10" dirty="0"/>
              <a:t>m</a:t>
            </a:r>
            <a:r>
              <a:rPr dirty="0"/>
              <a:t>ent of</a:t>
            </a:r>
            <a:r>
              <a:rPr spc="5" dirty="0"/>
              <a:t> </a:t>
            </a:r>
            <a:r>
              <a:rPr spc="-15" dirty="0"/>
              <a:t>f</a:t>
            </a:r>
            <a:r>
              <a:rPr dirty="0"/>
              <a:t>aci</a:t>
            </a:r>
            <a:r>
              <a:rPr spc="-10" dirty="0"/>
              <a:t>a</a:t>
            </a:r>
            <a:r>
              <a:rPr dirty="0"/>
              <a:t>l</a:t>
            </a:r>
            <a:r>
              <a:rPr spc="5" dirty="0"/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cogn</a:t>
            </a:r>
            <a:r>
              <a:rPr spc="5" dirty="0"/>
              <a:t>i</a:t>
            </a:r>
            <a:r>
              <a:rPr spc="-10" dirty="0"/>
              <a:t>t</a:t>
            </a:r>
            <a:r>
              <a:rPr dirty="0"/>
              <a:t>ion</a:t>
            </a:r>
            <a:r>
              <a:rPr spc="5" dirty="0"/>
              <a:t> </a:t>
            </a:r>
            <a:r>
              <a:rPr spc="-10" dirty="0"/>
              <a:t>t</a:t>
            </a:r>
            <a:r>
              <a:rPr dirty="0"/>
              <a:t>echnolo</a:t>
            </a:r>
            <a:r>
              <a:rPr spc="-15" dirty="0"/>
              <a:t>g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div</a:t>
            </a:r>
            <a:r>
              <a:rPr spc="5" dirty="0"/>
              <a:t>e</a:t>
            </a:r>
            <a:r>
              <a:rPr spc="-15" dirty="0"/>
              <a:t>r</a:t>
            </a:r>
            <a:r>
              <a:rPr dirty="0"/>
              <a:t>se</a:t>
            </a:r>
            <a:r>
              <a:rPr spc="5" dirty="0"/>
              <a:t> </a:t>
            </a:r>
            <a:r>
              <a:rPr dirty="0"/>
              <a:t>fields.</a:t>
            </a:r>
            <a:r>
              <a:rPr spc="5" dirty="0"/>
              <a:t> </a:t>
            </a:r>
            <a:r>
              <a:rPr spc="-15" dirty="0"/>
              <a:t>B</a:t>
            </a:r>
            <a:r>
              <a:rPr dirty="0"/>
              <a:t>y</a:t>
            </a:r>
            <a:r>
              <a:rPr spc="5" dirty="0"/>
              <a:t> </a:t>
            </a:r>
            <a:r>
              <a:rPr dirty="0"/>
              <a:t>pr</a:t>
            </a:r>
            <a:r>
              <a:rPr spc="-15" dirty="0"/>
              <a:t>o</a:t>
            </a:r>
            <a:r>
              <a:rPr dirty="0"/>
              <a:t>vid</a:t>
            </a:r>
            <a:r>
              <a:rPr spc="5" dirty="0"/>
              <a:t>i</a:t>
            </a:r>
            <a:r>
              <a:rPr dirty="0"/>
              <a:t>ng fin</a:t>
            </a:r>
            <a:r>
              <a:rPr spc="5" dirty="0"/>
              <a:t>a</a:t>
            </a:r>
            <a:r>
              <a:rPr dirty="0"/>
              <a:t>n</a:t>
            </a:r>
            <a:r>
              <a:rPr spc="-10" dirty="0"/>
              <a:t>c</a:t>
            </a:r>
            <a:r>
              <a:rPr dirty="0"/>
              <a:t>i</a:t>
            </a:r>
            <a:r>
              <a:rPr spc="5" dirty="0"/>
              <a:t>a</a:t>
            </a:r>
            <a:r>
              <a:rPr dirty="0"/>
              <a:t>l</a:t>
            </a:r>
            <a:r>
              <a:rPr spc="-10" dirty="0"/>
              <a:t> </a:t>
            </a:r>
            <a:r>
              <a:rPr dirty="0"/>
              <a:t>incen</a:t>
            </a:r>
            <a:r>
              <a:rPr spc="-10" dirty="0"/>
              <a:t>ti</a:t>
            </a:r>
            <a:r>
              <a:rPr dirty="0"/>
              <a:t>ves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5" dirty="0"/>
              <a:t>r</a:t>
            </a:r>
            <a:r>
              <a:rPr dirty="0"/>
              <a:t>e</a:t>
            </a:r>
            <a:r>
              <a:rPr spc="5" dirty="0"/>
              <a:t>c</a:t>
            </a:r>
            <a:r>
              <a:rPr dirty="0"/>
              <a:t>og</a:t>
            </a:r>
            <a:r>
              <a:rPr spc="-15" dirty="0"/>
              <a:t>n</a:t>
            </a:r>
            <a:r>
              <a:rPr dirty="0"/>
              <a:t>ition, th</a:t>
            </a:r>
            <a:r>
              <a:rPr spc="5" dirty="0"/>
              <a:t>e</a:t>
            </a:r>
            <a:r>
              <a:rPr dirty="0"/>
              <a:t>se</a:t>
            </a:r>
            <a:r>
              <a:rPr spc="-10" dirty="0"/>
              <a:t> </a:t>
            </a:r>
            <a:r>
              <a:rPr dirty="0"/>
              <a:t>entiti</a:t>
            </a:r>
            <a:r>
              <a:rPr spc="-15" dirty="0"/>
              <a:t>e</a:t>
            </a:r>
            <a:r>
              <a:rPr dirty="0"/>
              <a:t>s </a:t>
            </a:r>
            <a:r>
              <a:rPr spc="5" dirty="0"/>
              <a:t>c</a:t>
            </a:r>
            <a:r>
              <a:rPr dirty="0"/>
              <a:t>an en</a:t>
            </a:r>
            <a:r>
              <a:rPr spc="5" dirty="0"/>
              <a:t>c</a:t>
            </a:r>
            <a:r>
              <a:rPr dirty="0"/>
              <a:t>ou</a:t>
            </a:r>
            <a:r>
              <a:rPr spc="-15" dirty="0"/>
              <a:t>r</a:t>
            </a:r>
            <a:r>
              <a:rPr dirty="0"/>
              <a:t>age</a:t>
            </a:r>
            <a:r>
              <a:rPr spc="-10" dirty="0"/>
              <a:t> </a:t>
            </a:r>
            <a:r>
              <a:rPr dirty="0"/>
              <a:t>the implem</a:t>
            </a:r>
            <a:r>
              <a:rPr spc="25" dirty="0"/>
              <a:t>e</a:t>
            </a:r>
            <a:r>
              <a:rPr dirty="0"/>
              <a:t>nt</a:t>
            </a:r>
            <a:r>
              <a:rPr spc="5" dirty="0"/>
              <a:t>a</a:t>
            </a:r>
            <a:r>
              <a:rPr spc="-10" dirty="0"/>
              <a:t>ti</a:t>
            </a:r>
            <a:r>
              <a:rPr dirty="0"/>
              <a:t>on of such</a:t>
            </a:r>
            <a:r>
              <a:rPr spc="5" dirty="0"/>
              <a:t> </a:t>
            </a:r>
            <a:r>
              <a:rPr spc="-20" dirty="0"/>
              <a:t>s</a:t>
            </a:r>
            <a:r>
              <a:rPr spc="20" dirty="0"/>
              <a:t>y</a:t>
            </a:r>
            <a:r>
              <a:rPr dirty="0"/>
              <a:t>s</a:t>
            </a:r>
            <a:r>
              <a:rPr spc="-15" dirty="0"/>
              <a:t>t</a:t>
            </a:r>
            <a:r>
              <a:rPr dirty="0"/>
              <a:t>ems</a:t>
            </a:r>
            <a:r>
              <a:rPr spc="-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dirty="0"/>
              <a:t>public wel</a:t>
            </a:r>
            <a:r>
              <a:rPr spc="-10" dirty="0"/>
              <a:t>f</a:t>
            </a:r>
            <a:r>
              <a:rPr dirty="0"/>
              <a:t>are and saf</a:t>
            </a:r>
            <a:r>
              <a:rPr spc="5" dirty="0"/>
              <a:t>e</a:t>
            </a:r>
            <a:r>
              <a:rPr spc="-10" dirty="0"/>
              <a:t>t</a:t>
            </a:r>
            <a:r>
              <a:rPr spc="10" dirty="0"/>
              <a:t>y</a:t>
            </a:r>
            <a:r>
              <a:rPr dirty="0"/>
              <a:t>,</a:t>
            </a:r>
            <a:r>
              <a:rPr spc="-5" dirty="0"/>
              <a:t> </a:t>
            </a:r>
            <a:r>
              <a:rPr spc="-15" dirty="0"/>
              <a:t>h</a:t>
            </a:r>
            <a:r>
              <a:rPr dirty="0"/>
              <a:t>e</a:t>
            </a:r>
            <a:r>
              <a:rPr spc="5" dirty="0"/>
              <a:t>a</a:t>
            </a:r>
            <a:r>
              <a:rPr spc="-10" dirty="0"/>
              <a:t>l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c</a:t>
            </a:r>
            <a:r>
              <a:rPr spc="5" dirty="0"/>
              <a:t>a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,</a:t>
            </a:r>
            <a:r>
              <a:rPr spc="5" dirty="0"/>
              <a:t> </a:t>
            </a:r>
            <a:r>
              <a:rPr spc="-15" dirty="0"/>
              <a:t>r</a:t>
            </a:r>
            <a:r>
              <a:rPr dirty="0"/>
              <a:t>e</a:t>
            </a:r>
            <a:r>
              <a:rPr spc="5" dirty="0"/>
              <a:t>t</a:t>
            </a:r>
            <a:r>
              <a:rPr spc="-10" dirty="0"/>
              <a:t>a</a:t>
            </a:r>
            <a:r>
              <a:rPr dirty="0"/>
              <a:t>il, and</a:t>
            </a:r>
            <a:r>
              <a:rPr spc="-10" dirty="0"/>
              <a:t> </a:t>
            </a:r>
            <a:r>
              <a:rPr dirty="0"/>
              <a:t>oth</a:t>
            </a:r>
            <a:r>
              <a:rPr spc="5" dirty="0"/>
              <a:t>e</a:t>
            </a:r>
            <a:r>
              <a:rPr dirty="0"/>
              <a:t>r ar</a:t>
            </a:r>
            <a:r>
              <a:rPr spc="-10" dirty="0"/>
              <a:t>e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whe</a:t>
            </a:r>
            <a:r>
              <a:rPr spc="-15" dirty="0"/>
              <a:t>r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secu</a:t>
            </a:r>
            <a:r>
              <a:rPr spc="-15" dirty="0"/>
              <a:t>r</a:t>
            </a:r>
            <a:r>
              <a:rPr dirty="0"/>
              <a:t>e and</a:t>
            </a:r>
            <a:r>
              <a:rPr spc="5" dirty="0"/>
              <a:t> </a:t>
            </a:r>
            <a:r>
              <a:rPr dirty="0"/>
              <a:t>ef</a:t>
            </a:r>
            <a:r>
              <a:rPr spc="-10" dirty="0"/>
              <a:t>f</a:t>
            </a:r>
            <a:r>
              <a:rPr dirty="0"/>
              <a:t>i</a:t>
            </a:r>
            <a:r>
              <a:rPr spc="5" dirty="0"/>
              <a:t>c</a:t>
            </a:r>
            <a:r>
              <a:rPr spc="-10" dirty="0"/>
              <a:t>i</a:t>
            </a:r>
            <a:r>
              <a:rPr dirty="0"/>
              <a:t>ent id</a:t>
            </a:r>
            <a:r>
              <a:rPr spc="-10" dirty="0"/>
              <a:t>e</a:t>
            </a:r>
            <a:r>
              <a:rPr dirty="0"/>
              <a:t>nt</a:t>
            </a:r>
            <a:r>
              <a:rPr spc="5" dirty="0"/>
              <a:t>i</a:t>
            </a:r>
            <a:r>
              <a:rPr spc="-10" dirty="0"/>
              <a:t>t</a:t>
            </a:r>
            <a:r>
              <a:rPr dirty="0"/>
              <a:t>y</a:t>
            </a:r>
            <a:r>
              <a:rPr spc="10" dirty="0"/>
              <a:t> </a:t>
            </a:r>
            <a:r>
              <a:rPr spc="-15" dirty="0"/>
              <a:t>v</a:t>
            </a:r>
            <a:r>
              <a:rPr dirty="0"/>
              <a:t>er</a:t>
            </a:r>
            <a:r>
              <a:rPr spc="5" dirty="0"/>
              <a:t>i</a:t>
            </a:r>
            <a:r>
              <a:rPr spc="-15" dirty="0"/>
              <a:t>f</a:t>
            </a:r>
            <a:r>
              <a:rPr dirty="0"/>
              <a:t>i</a:t>
            </a:r>
            <a:r>
              <a:rPr spc="5" dirty="0"/>
              <a:t>c</a:t>
            </a:r>
            <a:r>
              <a:rPr spc="-10" dirty="0"/>
              <a:t>a</a:t>
            </a:r>
            <a:r>
              <a:rPr dirty="0"/>
              <a:t>t</a:t>
            </a:r>
            <a:r>
              <a:rPr spc="5" dirty="0"/>
              <a:t>i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is b</a:t>
            </a:r>
            <a:r>
              <a:rPr spc="5" dirty="0"/>
              <a:t>e</a:t>
            </a:r>
            <a:r>
              <a:rPr spc="-15" dirty="0"/>
              <a:t>n</a:t>
            </a:r>
            <a:r>
              <a:rPr dirty="0"/>
              <a:t>eficial.</a:t>
            </a:r>
          </a:p>
          <a:p>
            <a:pPr marL="12700" marR="212090">
              <a:lnSpc>
                <a:spcPct val="95900"/>
              </a:lnSpc>
              <a:spcBef>
                <a:spcPts val="595"/>
              </a:spcBef>
            </a:pPr>
            <a:r>
              <a:rPr dirty="0"/>
              <a:t>As</a:t>
            </a:r>
            <a:r>
              <a:rPr spc="-5" dirty="0"/>
              <a:t> </a:t>
            </a:r>
            <a:r>
              <a:rPr dirty="0"/>
              <a:t>fa</a:t>
            </a:r>
            <a:r>
              <a:rPr spc="5" dirty="0"/>
              <a:t>c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</a:t>
            </a:r>
            <a:r>
              <a:rPr spc="5" dirty="0"/>
              <a:t>c</a:t>
            </a:r>
            <a:r>
              <a:rPr dirty="0"/>
              <a:t>og</a:t>
            </a:r>
            <a:r>
              <a:rPr spc="-15" dirty="0"/>
              <a:t>n</a:t>
            </a:r>
            <a:r>
              <a:rPr dirty="0"/>
              <a:t>ition technolo</a:t>
            </a:r>
            <a:r>
              <a:rPr spc="-10" dirty="0"/>
              <a:t>g</a:t>
            </a:r>
            <a:r>
              <a:rPr dirty="0"/>
              <a:t>y</a:t>
            </a:r>
            <a:r>
              <a:rPr spc="5" dirty="0"/>
              <a:t> </a:t>
            </a:r>
            <a:r>
              <a:rPr spc="-10" dirty="0"/>
              <a:t>c</a:t>
            </a:r>
            <a:r>
              <a:rPr dirty="0"/>
              <a:t>ont</a:t>
            </a:r>
            <a:r>
              <a:rPr spc="5" dirty="0"/>
              <a:t>i</a:t>
            </a:r>
            <a:r>
              <a:rPr dirty="0"/>
              <a:t>nues</a:t>
            </a:r>
            <a:r>
              <a:rPr spc="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ev</a:t>
            </a:r>
            <a:r>
              <a:rPr spc="-10" dirty="0"/>
              <a:t>ol</a:t>
            </a:r>
            <a:r>
              <a:rPr dirty="0"/>
              <a:t>ve, i</a:t>
            </a:r>
            <a:r>
              <a:rPr spc="30" dirty="0"/>
              <a:t>t</a:t>
            </a:r>
            <a:r>
              <a:rPr dirty="0">
                <a:latin typeface="Times New Roman"/>
                <a:cs typeface="Times New Roman"/>
              </a:rPr>
              <a:t>’</a:t>
            </a:r>
            <a:r>
              <a:rPr dirty="0"/>
              <a:t>s</a:t>
            </a:r>
            <a:r>
              <a:rPr spc="-15" dirty="0"/>
              <a:t> </a:t>
            </a:r>
            <a:r>
              <a:rPr dirty="0"/>
              <a:t>importa</a:t>
            </a:r>
            <a:r>
              <a:rPr spc="-10" dirty="0"/>
              <a:t>n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</a:t>
            </a:r>
            <a:r>
              <a:rPr spc="5" dirty="0"/>
              <a:t>l</a:t>
            </a:r>
            <a:r>
              <a:rPr dirty="0"/>
              <a:t>so</a:t>
            </a:r>
            <a:r>
              <a:rPr spc="-15" dirty="0"/>
              <a:t> </a:t>
            </a:r>
            <a:r>
              <a:rPr dirty="0"/>
              <a:t>consid</a:t>
            </a:r>
            <a:r>
              <a:rPr spc="5" dirty="0"/>
              <a:t>e</a:t>
            </a:r>
            <a:r>
              <a:rPr dirty="0"/>
              <a:t>r</a:t>
            </a:r>
            <a:r>
              <a:rPr spc="-10" dirty="0"/>
              <a:t> </a:t>
            </a:r>
            <a:r>
              <a:rPr dirty="0"/>
              <a:t>the e</a:t>
            </a:r>
            <a:r>
              <a:rPr spc="5" dirty="0"/>
              <a:t>t</a:t>
            </a:r>
            <a:r>
              <a:rPr dirty="0"/>
              <a:t>hical</a:t>
            </a:r>
            <a:r>
              <a:rPr spc="-5" dirty="0"/>
              <a:t> </a:t>
            </a:r>
            <a:r>
              <a:rPr dirty="0"/>
              <a:t>impl</a:t>
            </a:r>
            <a:r>
              <a:rPr spc="5" dirty="0"/>
              <a:t>i</a:t>
            </a:r>
            <a:r>
              <a:rPr spc="-10" dirty="0"/>
              <a:t>c</a:t>
            </a:r>
            <a:r>
              <a:rPr dirty="0"/>
              <a:t>a</a:t>
            </a:r>
            <a:r>
              <a:rPr spc="5" dirty="0"/>
              <a:t>t</a:t>
            </a:r>
            <a:r>
              <a:rPr spc="-10" dirty="0"/>
              <a:t>i</a:t>
            </a:r>
            <a:r>
              <a:rPr dirty="0"/>
              <a:t>ons </a:t>
            </a:r>
            <a:r>
              <a:rPr spc="5" dirty="0"/>
              <a:t>a</a:t>
            </a:r>
            <a:r>
              <a:rPr dirty="0"/>
              <a:t>nd pri</a:t>
            </a:r>
            <a:r>
              <a:rPr spc="-10" dirty="0"/>
              <a:t>v</a:t>
            </a:r>
            <a:r>
              <a:rPr dirty="0"/>
              <a:t>acy</a:t>
            </a:r>
            <a:r>
              <a:rPr spc="-15" dirty="0"/>
              <a:t> </a:t>
            </a:r>
            <a:r>
              <a:rPr dirty="0"/>
              <a:t>con</a:t>
            </a:r>
            <a:r>
              <a:rPr spc="5" dirty="0"/>
              <a:t>c</a:t>
            </a:r>
            <a:r>
              <a:rPr dirty="0"/>
              <a:t>erns</a:t>
            </a:r>
            <a:r>
              <a:rPr spc="-15" dirty="0"/>
              <a:t> </a:t>
            </a:r>
            <a:r>
              <a:rPr dirty="0"/>
              <a:t>associated w</a:t>
            </a:r>
            <a:r>
              <a:rPr spc="-15" dirty="0"/>
              <a:t>i</a:t>
            </a:r>
            <a:r>
              <a:rPr dirty="0"/>
              <a:t>th</a:t>
            </a:r>
            <a:r>
              <a:rPr spc="5" dirty="0"/>
              <a:t> </a:t>
            </a:r>
            <a:r>
              <a:rPr spc="-10" dirty="0"/>
              <a:t>i</a:t>
            </a:r>
            <a:r>
              <a:rPr dirty="0"/>
              <a:t>ts use.</a:t>
            </a:r>
            <a:r>
              <a:rPr spc="-15" dirty="0"/>
              <a:t> </a:t>
            </a:r>
            <a:r>
              <a:rPr dirty="0"/>
              <a:t>Ensuring</a:t>
            </a:r>
            <a:r>
              <a:rPr spc="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at t</a:t>
            </a:r>
            <a:r>
              <a:rPr spc="-10" dirty="0"/>
              <a:t>h</a:t>
            </a:r>
            <a:r>
              <a:rPr dirty="0"/>
              <a:t>ere are robust regu</a:t>
            </a:r>
            <a:r>
              <a:rPr spc="-10" dirty="0"/>
              <a:t>l</a:t>
            </a:r>
            <a:r>
              <a:rPr dirty="0"/>
              <a:t>a</a:t>
            </a:r>
            <a:r>
              <a:rPr spc="5" dirty="0"/>
              <a:t>t</a:t>
            </a:r>
            <a:r>
              <a:rPr dirty="0"/>
              <a:t>io</a:t>
            </a:r>
            <a:r>
              <a:rPr spc="-10" dirty="0"/>
              <a:t>n</a:t>
            </a:r>
            <a:r>
              <a:rPr dirty="0"/>
              <a:t>s </a:t>
            </a:r>
            <a:r>
              <a:rPr spc="5" dirty="0"/>
              <a:t>a</a:t>
            </a:r>
            <a:r>
              <a:rPr dirty="0"/>
              <a:t>nd gui</a:t>
            </a:r>
            <a:r>
              <a:rPr spc="-10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es</a:t>
            </a:r>
            <a:r>
              <a:rPr spc="-10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p</a:t>
            </a:r>
            <a:r>
              <a:rPr spc="-10" dirty="0"/>
              <a:t>l</a:t>
            </a:r>
            <a:r>
              <a:rPr dirty="0"/>
              <a:t>a</a:t>
            </a:r>
            <a:r>
              <a:rPr spc="5" dirty="0"/>
              <a:t>c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c</a:t>
            </a:r>
            <a:r>
              <a:rPr dirty="0"/>
              <a:t>an</a:t>
            </a:r>
            <a:r>
              <a:rPr spc="5" dirty="0"/>
              <a:t> </a:t>
            </a:r>
            <a:r>
              <a:rPr spc="-15" dirty="0"/>
              <a:t>h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p</a:t>
            </a:r>
            <a:r>
              <a:rPr spc="-10" dirty="0"/>
              <a:t> m</a:t>
            </a:r>
            <a:r>
              <a:rPr dirty="0"/>
              <a:t>i</a:t>
            </a:r>
            <a:r>
              <a:rPr spc="5" dirty="0"/>
              <a:t>t</a:t>
            </a:r>
            <a:r>
              <a:rPr dirty="0"/>
              <a:t>igate</a:t>
            </a:r>
            <a:r>
              <a:rPr spc="5" dirty="0"/>
              <a:t> </a:t>
            </a:r>
            <a:r>
              <a:rPr dirty="0"/>
              <a:t>p</a:t>
            </a:r>
            <a:r>
              <a:rPr spc="-15" dirty="0"/>
              <a:t>o</a:t>
            </a:r>
            <a:r>
              <a:rPr dirty="0"/>
              <a:t>t</a:t>
            </a:r>
            <a:r>
              <a:rPr spc="5" dirty="0"/>
              <a:t>e</a:t>
            </a:r>
            <a:r>
              <a:rPr dirty="0"/>
              <a:t>n</a:t>
            </a:r>
            <a:r>
              <a:rPr spc="-10" dirty="0"/>
              <a:t>ti</a:t>
            </a:r>
            <a:r>
              <a:rPr dirty="0"/>
              <a:t>al</a:t>
            </a:r>
            <a:r>
              <a:rPr spc="10" dirty="0"/>
              <a:t> </a:t>
            </a:r>
            <a:r>
              <a:rPr spc="-15" dirty="0"/>
              <a:t>r</a:t>
            </a:r>
            <a:r>
              <a:rPr dirty="0"/>
              <a:t>isks and fos</a:t>
            </a:r>
            <a:r>
              <a:rPr spc="-15" dirty="0"/>
              <a:t>t</a:t>
            </a:r>
            <a:r>
              <a:rPr spc="-10" dirty="0"/>
              <a:t>e</a:t>
            </a:r>
            <a:r>
              <a:rPr dirty="0"/>
              <a:t>r publ</a:t>
            </a:r>
            <a:r>
              <a:rPr spc="5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dirty="0"/>
              <a:t>trust in</a:t>
            </a:r>
            <a:r>
              <a:rPr spc="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ese</a:t>
            </a:r>
            <a:r>
              <a:rPr spc="5" dirty="0"/>
              <a:t> </a:t>
            </a:r>
            <a:r>
              <a:rPr spc="-20" dirty="0"/>
              <a:t>s</a:t>
            </a:r>
            <a:r>
              <a:rPr spc="20" dirty="0"/>
              <a:t>y</a:t>
            </a:r>
            <a:r>
              <a:rPr spc="-20" dirty="0"/>
              <a:t>s</a:t>
            </a:r>
            <a:r>
              <a:rPr dirty="0"/>
              <a:t>t</a:t>
            </a:r>
            <a:r>
              <a:rPr spc="5" dirty="0"/>
              <a:t>e</a:t>
            </a:r>
            <a:r>
              <a:rPr spc="-10" dirty="0"/>
              <a:t>m</a:t>
            </a:r>
            <a:r>
              <a:rPr dirty="0"/>
              <a:t>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542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/>
              <a:t>Refe</a:t>
            </a:r>
            <a:r>
              <a:rPr spc="-10" dirty="0"/>
              <a:t>r</a:t>
            </a:r>
            <a:r>
              <a:rPr dirty="0"/>
              <a:t>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757437"/>
            <a:ext cx="7362190" cy="225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marR="196215" indent="-420370">
              <a:lnSpc>
                <a:spcPct val="103899"/>
              </a:lnSpc>
              <a:buClr>
                <a:srgbClr val="695D46"/>
              </a:buClr>
              <a:buFont typeface="Calibri"/>
              <a:buAutoNum type="arabicPeriod"/>
              <a:tabLst>
                <a:tab pos="433705" algn="l"/>
              </a:tabLst>
            </a:pP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ht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p://u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pir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u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p.edu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800" u="sng" spc="-20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800" u="sng" spc="10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y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i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d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pri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327/3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l%</a:t>
            </a:r>
            <a:r>
              <a:rPr sz="1800" u="sng" spc="2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2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0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i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m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e%20fa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e%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2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0de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800" dirty="0">
                <a:solidFill>
                  <a:srgbClr val="009568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t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i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on%20</a:t>
            </a:r>
            <a:r>
              <a:rPr sz="1800" u="sng" spc="-20" dirty="0">
                <a:solidFill>
                  <a:srgbClr val="009568"/>
                </a:solidFill>
                <a:latin typeface="Times New Roman"/>
                <a:cs typeface="Times New Roman"/>
              </a:rPr>
              <a:t>s</a:t>
            </a:r>
            <a:r>
              <a:rPr sz="1800" u="sng" spc="20" dirty="0">
                <a:solidFill>
                  <a:srgbClr val="009568"/>
                </a:solidFill>
                <a:latin typeface="Times New Roman"/>
                <a:cs typeface="Times New Roman"/>
              </a:rPr>
              <a:t>y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s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</a:rPr>
              <a:t>t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em%20-%20Chapter%201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.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pdf</a:t>
            </a:r>
            <a:endParaRPr sz="1800">
              <a:latin typeface="Times New Roman"/>
              <a:cs typeface="Times New Roman"/>
            </a:endParaRPr>
          </a:p>
          <a:p>
            <a:pPr marL="433070" marR="226695" indent="-420370">
              <a:lnSpc>
                <a:spcPct val="104000"/>
              </a:lnSpc>
              <a:spcBef>
                <a:spcPts val="10"/>
              </a:spcBef>
              <a:buClr>
                <a:srgbClr val="695D46"/>
              </a:buClr>
              <a:buFont typeface="Calibri"/>
              <a:buAutoNum type="arabicPeriod"/>
              <a:tabLst>
                <a:tab pos="433705" algn="l"/>
              </a:tabLst>
            </a:pP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ht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t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ps:/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/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w.sc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i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nc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di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.com/t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o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pi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s/compute</a:t>
            </a:r>
            <a:r>
              <a:rPr sz="1800" u="sng" spc="25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-</a:t>
            </a:r>
            <a:r>
              <a:rPr sz="1800" u="sng" spc="-20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s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i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n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l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assif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i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e</a:t>
            </a:r>
            <a:r>
              <a:rPr sz="1800" u="sng" spc="10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r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-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a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  <a:hlinkClick r:id="rId4"/>
              </a:rPr>
              <a:t>scad</a:t>
            </a:r>
            <a:r>
              <a:rPr sz="1800" dirty="0">
                <a:solidFill>
                  <a:srgbClr val="009568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433070" indent="-420370">
              <a:lnSpc>
                <a:spcPct val="100000"/>
              </a:lnSpc>
              <a:spcBef>
                <a:spcPts val="95"/>
              </a:spcBef>
              <a:buClr>
                <a:srgbClr val="695D46"/>
              </a:buClr>
              <a:buFont typeface="Calibri"/>
              <a:buAutoNum type="arabicPeriod"/>
              <a:tabLst>
                <a:tab pos="433705" algn="l"/>
              </a:tabLst>
            </a:pP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ht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t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ps:/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/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i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e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e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exp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l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o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</a:rPr>
              <a:t>r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e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.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i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e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e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e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.org/d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o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c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um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en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t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/6315916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3070" algn="l"/>
              </a:tabLst>
            </a:pPr>
            <a:r>
              <a:rPr sz="1800" spc="-5" dirty="0">
                <a:solidFill>
                  <a:srgbClr val="695D46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695D46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695D46"/>
                </a:solidFill>
                <a:latin typeface="Times New Roman"/>
                <a:cs typeface="Times New Roman"/>
              </a:rPr>
              <a:t>	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ht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t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ps:/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/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l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i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nk.spri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</a:rPr>
              <a:t>n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ger.com/c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h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apter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/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10.1007/97</a:t>
            </a:r>
            <a:r>
              <a:rPr sz="1800" u="sng" spc="20" dirty="0">
                <a:solidFill>
                  <a:srgbClr val="009568"/>
                </a:solidFill>
                <a:latin typeface="Times New Roman"/>
                <a:cs typeface="Times New Roman"/>
              </a:rPr>
              <a:t>8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-3-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</a:rPr>
              <a:t>6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42-72201-1_9</a:t>
            </a:r>
            <a:endParaRPr sz="1800">
              <a:latin typeface="Times New Roman"/>
              <a:cs typeface="Times New Roman"/>
            </a:endParaRPr>
          </a:p>
          <a:p>
            <a:pPr marL="433070" marR="5080" indent="-421005">
              <a:lnSpc>
                <a:spcPct val="104000"/>
              </a:lnSpc>
              <a:spcBef>
                <a:spcPts val="20"/>
              </a:spcBef>
              <a:tabLst>
                <a:tab pos="433070" algn="l"/>
              </a:tabLst>
            </a:pPr>
            <a:r>
              <a:rPr sz="1800" spc="-5" dirty="0">
                <a:solidFill>
                  <a:srgbClr val="695D46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695D46"/>
                </a:solidFill>
                <a:latin typeface="Calibri"/>
                <a:cs typeface="Calibri"/>
              </a:rPr>
              <a:t>.</a:t>
            </a:r>
            <a:r>
              <a:rPr sz="1800" dirty="0">
                <a:solidFill>
                  <a:srgbClr val="695D46"/>
                </a:solidFill>
                <a:latin typeface="Times New Roman"/>
                <a:cs typeface="Times New Roman"/>
              </a:rPr>
              <a:t>	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ht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t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ps:/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/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th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e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sa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i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.o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r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</a:rPr>
              <a:t>g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/Downloads/Volume9No6/Paper_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6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-Stu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</a:rPr>
              <a:t>d</a:t>
            </a:r>
            <a:r>
              <a:rPr sz="1800" u="sng" spc="20" dirty="0">
                <a:solidFill>
                  <a:srgbClr val="009568"/>
                </a:solidFill>
                <a:latin typeface="Times New Roman"/>
                <a:cs typeface="Times New Roman"/>
              </a:rPr>
              <a:t>y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_of_F</a:t>
            </a:r>
            <a:r>
              <a:rPr sz="1800" u="sng" spc="-15" dirty="0">
                <a:solidFill>
                  <a:srgbClr val="009568"/>
                </a:solidFill>
                <a:latin typeface="Times New Roman"/>
                <a:cs typeface="Times New Roman"/>
              </a:rPr>
              <a:t>a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c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e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_R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e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cog</a:t>
            </a:r>
            <a:r>
              <a:rPr sz="1800" dirty="0">
                <a:solidFill>
                  <a:srgbClr val="009568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ni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t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ion_Techniq</a:t>
            </a:r>
            <a:r>
              <a:rPr sz="1800" u="sng" spc="-10" dirty="0">
                <a:solidFill>
                  <a:srgbClr val="009568"/>
                </a:solidFill>
                <a:latin typeface="Times New Roman"/>
                <a:cs typeface="Times New Roman"/>
              </a:rPr>
              <a:t>u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es</a:t>
            </a:r>
            <a:r>
              <a:rPr sz="1800" u="sng" spc="5" dirty="0">
                <a:solidFill>
                  <a:srgbClr val="009568"/>
                </a:solidFill>
                <a:latin typeface="Times New Roman"/>
                <a:cs typeface="Times New Roman"/>
              </a:rPr>
              <a:t>.</a:t>
            </a:r>
            <a:r>
              <a:rPr sz="1800" u="sng" dirty="0">
                <a:solidFill>
                  <a:srgbClr val="009568"/>
                </a:solidFill>
                <a:latin typeface="Times New Roman"/>
                <a:cs typeface="Times New Roman"/>
              </a:rPr>
              <a:t>pdf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z="2800" spc="-25" dirty="0"/>
              <a:t>CON</a:t>
            </a:r>
            <a:r>
              <a:rPr sz="2800" spc="-15" dirty="0"/>
              <a:t>T</a:t>
            </a:r>
            <a:r>
              <a:rPr sz="2800" spc="-20" dirty="0"/>
              <a:t>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12496" y="1094533"/>
            <a:ext cx="2897505" cy="318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695D46"/>
              </a:buClr>
              <a:buSzPct val="81818"/>
              <a:buFont typeface="Calibri"/>
              <a:buAutoNum type="arabicPeriod"/>
              <a:tabLst>
                <a:tab pos="433705" algn="l"/>
              </a:tabLst>
            </a:pP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Intro</a:t>
            </a: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d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uction</a:t>
            </a:r>
            <a:endParaRPr sz="2200">
              <a:latin typeface="Times New Roman"/>
              <a:cs typeface="Times New Roman"/>
            </a:endParaRPr>
          </a:p>
          <a:p>
            <a:pPr marL="433070" indent="-420370">
              <a:lnSpc>
                <a:spcPct val="100000"/>
              </a:lnSpc>
              <a:spcBef>
                <a:spcPts val="229"/>
              </a:spcBef>
              <a:buClr>
                <a:srgbClr val="695D46"/>
              </a:buClr>
              <a:buSzPct val="81818"/>
              <a:buFont typeface="Calibri"/>
              <a:buAutoNum type="arabicPeriod"/>
              <a:tabLst>
                <a:tab pos="433705" algn="l"/>
              </a:tabLst>
            </a:pPr>
            <a:r>
              <a:rPr sz="2200" spc="-20" dirty="0">
                <a:solidFill>
                  <a:srgbClr val="695D46"/>
                </a:solidFill>
                <a:latin typeface="Times New Roman"/>
                <a:cs typeface="Times New Roman"/>
              </a:rPr>
              <a:t>M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otivation</a:t>
            </a:r>
            <a:endParaRPr sz="2200">
              <a:latin typeface="Times New Roman"/>
              <a:cs typeface="Times New Roman"/>
            </a:endParaRPr>
          </a:p>
          <a:p>
            <a:pPr marL="433070" indent="-420370">
              <a:lnSpc>
                <a:spcPct val="100000"/>
              </a:lnSpc>
              <a:spcBef>
                <a:spcPts val="225"/>
              </a:spcBef>
              <a:buClr>
                <a:srgbClr val="695D46"/>
              </a:buClr>
              <a:buSzPct val="81818"/>
              <a:buFont typeface="Calibri"/>
              <a:buAutoNum type="arabicPeriod"/>
              <a:tabLst>
                <a:tab pos="433705" algn="l"/>
              </a:tabLst>
            </a:pP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Innovation</a:t>
            </a:r>
            <a:r>
              <a:rPr sz="2200" spc="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of</a:t>
            </a:r>
            <a:r>
              <a:rPr sz="2200" spc="-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Project</a:t>
            </a:r>
            <a:endParaRPr sz="2200">
              <a:latin typeface="Times New Roman"/>
              <a:cs typeface="Times New Roman"/>
            </a:endParaRPr>
          </a:p>
          <a:p>
            <a:pPr marL="433070" indent="-420370">
              <a:lnSpc>
                <a:spcPct val="100000"/>
              </a:lnSpc>
              <a:spcBef>
                <a:spcPts val="215"/>
              </a:spcBef>
              <a:buClr>
                <a:srgbClr val="695D46"/>
              </a:buClr>
              <a:buSzPct val="81818"/>
              <a:buFont typeface="Calibri"/>
              <a:buAutoNum type="arabicPeriod"/>
              <a:tabLst>
                <a:tab pos="433705" algn="l"/>
              </a:tabLst>
            </a:pP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Sco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pe</a:t>
            </a:r>
            <a:r>
              <a:rPr sz="2200" spc="-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of</a:t>
            </a:r>
            <a:r>
              <a:rPr sz="220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Project</a:t>
            </a:r>
            <a:endParaRPr sz="2200">
              <a:latin typeface="Times New Roman"/>
              <a:cs typeface="Times New Roman"/>
            </a:endParaRPr>
          </a:p>
          <a:p>
            <a:pPr marL="433070" indent="-420370">
              <a:lnSpc>
                <a:spcPct val="100000"/>
              </a:lnSpc>
              <a:spcBef>
                <a:spcPts val="229"/>
              </a:spcBef>
              <a:buClr>
                <a:srgbClr val="695D46"/>
              </a:buClr>
              <a:buSzPct val="81818"/>
              <a:buFont typeface="Calibri"/>
              <a:buAutoNum type="arabicPeriod"/>
              <a:tabLst>
                <a:tab pos="433705" algn="l"/>
              </a:tabLst>
            </a:pP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Ope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n</a:t>
            </a: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-CV</a:t>
            </a:r>
            <a:r>
              <a:rPr sz="2200" spc="-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695D46"/>
                </a:solidFill>
                <a:latin typeface="Times New Roman"/>
                <a:cs typeface="Times New Roman"/>
              </a:rPr>
              <a:t>y</a:t>
            </a:r>
            <a:r>
              <a:rPr sz="2200" spc="-25" dirty="0">
                <a:solidFill>
                  <a:srgbClr val="695D46"/>
                </a:solidFill>
                <a:latin typeface="Times New Roman"/>
                <a:cs typeface="Times New Roman"/>
              </a:rPr>
              <a:t>t</a:t>
            </a: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h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o</a:t>
            </a: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 marL="433070" indent="-420370">
              <a:lnSpc>
                <a:spcPct val="100000"/>
              </a:lnSpc>
              <a:spcBef>
                <a:spcPts val="215"/>
              </a:spcBef>
              <a:buClr>
                <a:srgbClr val="695D46"/>
              </a:buClr>
              <a:buSzPct val="81818"/>
              <a:buFont typeface="Calibri"/>
              <a:buAutoNum type="arabicPeriod"/>
              <a:tabLst>
                <a:tab pos="433705" algn="l"/>
              </a:tabLst>
            </a:pP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Face</a:t>
            </a:r>
            <a:r>
              <a:rPr sz="2200" spc="-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Dete</a:t>
            </a:r>
            <a:r>
              <a:rPr sz="2200" spc="-20" dirty="0">
                <a:solidFill>
                  <a:srgbClr val="695D46"/>
                </a:solidFill>
                <a:latin typeface="Times New Roman"/>
                <a:cs typeface="Times New Roman"/>
              </a:rPr>
              <a:t>c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ti</a:t>
            </a:r>
            <a:r>
              <a:rPr sz="2200" dirty="0">
                <a:solidFill>
                  <a:srgbClr val="695D46"/>
                </a:solidFill>
                <a:latin typeface="Times New Roman"/>
                <a:cs typeface="Times New Roman"/>
              </a:rPr>
              <a:t>o</a:t>
            </a: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 marL="433070" indent="-420370">
              <a:lnSpc>
                <a:spcPct val="100000"/>
              </a:lnSpc>
              <a:spcBef>
                <a:spcPts val="225"/>
              </a:spcBef>
              <a:buClr>
                <a:srgbClr val="695D46"/>
              </a:buClr>
              <a:buSzPct val="81818"/>
              <a:buFont typeface="Calibri"/>
              <a:buAutoNum type="arabicPeriod"/>
              <a:tabLst>
                <a:tab pos="433705" algn="l"/>
              </a:tabLst>
            </a:pP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Ha</a:t>
            </a:r>
            <a:r>
              <a:rPr sz="2200" spc="-20" dirty="0">
                <a:solidFill>
                  <a:srgbClr val="695D46"/>
                </a:solidFill>
                <a:latin typeface="Times New Roman"/>
                <a:cs typeface="Times New Roman"/>
              </a:rPr>
              <a:t>a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r</a:t>
            </a:r>
            <a:r>
              <a:rPr sz="2200" spc="-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F</a:t>
            </a:r>
            <a:r>
              <a:rPr sz="2200" spc="-5" dirty="0">
                <a:solidFill>
                  <a:srgbClr val="695D46"/>
                </a:solidFill>
                <a:latin typeface="Times New Roman"/>
                <a:cs typeface="Times New Roman"/>
              </a:rPr>
              <a:t>e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atures</a:t>
            </a:r>
            <a:r>
              <a:rPr sz="2200" spc="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S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yst</a:t>
            </a:r>
            <a:r>
              <a:rPr sz="2200" spc="-5" dirty="0">
                <a:solidFill>
                  <a:srgbClr val="695D46"/>
                </a:solidFill>
                <a:latin typeface="Times New Roman"/>
                <a:cs typeface="Times New Roman"/>
              </a:rPr>
              <a:t>e</a:t>
            </a:r>
            <a:r>
              <a:rPr sz="2200" spc="-20" dirty="0">
                <a:solidFill>
                  <a:srgbClr val="695D46"/>
                </a:solidFill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  <a:p>
            <a:pPr marL="433070" indent="-420370">
              <a:lnSpc>
                <a:spcPct val="100000"/>
              </a:lnSpc>
              <a:spcBef>
                <a:spcPts val="229"/>
              </a:spcBef>
              <a:buClr>
                <a:srgbClr val="695D46"/>
              </a:buClr>
              <a:buSzPct val="81818"/>
              <a:buFont typeface="Calibri"/>
              <a:buAutoNum type="arabicPeriod"/>
              <a:tabLst>
                <a:tab pos="433705" algn="l"/>
              </a:tabLst>
            </a:pP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Co</a:t>
            </a: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nclusio</a:t>
            </a:r>
            <a:r>
              <a:rPr sz="2200" spc="-15" dirty="0">
                <a:solidFill>
                  <a:srgbClr val="695D46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 marL="433070" indent="-420370">
              <a:lnSpc>
                <a:spcPct val="100000"/>
              </a:lnSpc>
              <a:spcBef>
                <a:spcPts val="215"/>
              </a:spcBef>
              <a:buClr>
                <a:srgbClr val="695D46"/>
              </a:buClr>
              <a:buSzPct val="81818"/>
              <a:buFont typeface="Calibri"/>
              <a:buAutoNum type="arabicPeriod"/>
              <a:tabLst>
                <a:tab pos="433705" algn="l"/>
              </a:tabLst>
            </a:pPr>
            <a:r>
              <a:rPr sz="2200" spc="-10" dirty="0">
                <a:solidFill>
                  <a:srgbClr val="695D46"/>
                </a:solidFill>
                <a:latin typeface="Times New Roman"/>
                <a:cs typeface="Times New Roman"/>
              </a:rPr>
              <a:t>References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/>
              <a:t>Introdu</a:t>
            </a:r>
            <a:r>
              <a:rPr spc="-10" dirty="0"/>
              <a:t>c</a:t>
            </a:r>
            <a:r>
              <a:rPr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816611" y="1120139"/>
            <a:ext cx="3848100" cy="2374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9836" y="1246521"/>
            <a:ext cx="3847465" cy="314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600"/>
              </a:lnSpc>
            </a:pP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det</a:t>
            </a:r>
            <a:r>
              <a:rPr sz="1600" spc="0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tio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n,</a:t>
            </a:r>
            <a:r>
              <a:rPr sz="1600" spc="3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</a:t>
            </a:r>
            <a:r>
              <a:rPr sz="1600" spc="4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u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b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se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t</a:t>
            </a:r>
            <a:r>
              <a:rPr sz="1600" spc="3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of</a:t>
            </a:r>
            <a:r>
              <a:rPr sz="1600" spc="4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com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pu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ter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vis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o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t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h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no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l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o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g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y,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p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la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y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</a:t>
            </a:r>
            <a:r>
              <a:rPr sz="1600" spc="4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ucial</a:t>
            </a:r>
            <a:r>
              <a:rPr sz="1600" spc="4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ro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l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d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ent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0" dirty="0">
                <a:solidFill>
                  <a:srgbClr val="101010"/>
                </a:solidFill>
                <a:latin typeface="Segoe UI"/>
                <a:cs typeface="Segoe UI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ying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and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v</a:t>
            </a:r>
            <a:r>
              <a:rPr sz="1600" spc="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u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al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z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ng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h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u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m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a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f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aces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wi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t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h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in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digit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a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l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im</a:t>
            </a:r>
            <a:r>
              <a:rPr sz="1600" spc="0" dirty="0">
                <a:solidFill>
                  <a:srgbClr val="101010"/>
                </a:solidFill>
                <a:latin typeface="Segoe UI"/>
                <a:cs typeface="Segoe UI"/>
              </a:rPr>
              <a:t>a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ges.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T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h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spc="4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p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ial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ze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d</a:t>
            </a:r>
            <a:r>
              <a:rPr sz="1600" spc="3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form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of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obj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t</a:t>
            </a:r>
            <a:r>
              <a:rPr sz="1600" spc="4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dete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t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on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adept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at</a:t>
            </a:r>
            <a:r>
              <a:rPr sz="1600" spc="4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re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og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zi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ng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se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mant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o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bject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—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li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k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4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h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u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m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a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,</a:t>
            </a:r>
            <a:r>
              <a:rPr sz="1600" spc="4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b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u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l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d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g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,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or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v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hi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cl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—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b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oth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images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and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v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d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eos.</a:t>
            </a:r>
            <a:endParaRPr sz="1600">
              <a:latin typeface="Segoe UI"/>
              <a:cs typeface="Segoe UI"/>
            </a:endParaRPr>
          </a:p>
          <a:p>
            <a:pPr marL="12700" marR="293370">
              <a:lnSpc>
                <a:spcPct val="119600"/>
              </a:lnSpc>
              <a:spcBef>
                <a:spcPts val="5"/>
              </a:spcBef>
            </a:pP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The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evolu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t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io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of</a:t>
            </a:r>
            <a:r>
              <a:rPr sz="1600" spc="4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this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t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hnol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o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gy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h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as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p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ope</a:t>
            </a:r>
            <a:r>
              <a:rPr sz="1600" spc="0" dirty="0">
                <a:solidFill>
                  <a:srgbClr val="101010"/>
                </a:solidFill>
                <a:latin typeface="Segoe UI"/>
                <a:cs typeface="Segoe UI"/>
              </a:rPr>
              <a:t>l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le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d</a:t>
            </a:r>
            <a:r>
              <a:rPr sz="1600" spc="4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its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im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p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orta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e,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p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ticul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a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r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l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y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in</a:t>
            </a:r>
            <a:r>
              <a:rPr sz="1600" spc="-1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doma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ins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u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h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as</a:t>
            </a:r>
            <a:r>
              <a:rPr sz="1600" spc="5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p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h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o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t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o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g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p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h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y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,</a:t>
            </a:r>
            <a:r>
              <a:rPr sz="1600" spc="4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s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u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r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i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t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y,</a:t>
            </a:r>
            <a:r>
              <a:rPr sz="1600" spc="-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and</a:t>
            </a:r>
            <a:r>
              <a:rPr sz="1600" spc="2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ma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r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keti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g.</a:t>
            </a:r>
            <a:r>
              <a:rPr sz="1600" spc="35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It</a:t>
            </a:r>
            <a:r>
              <a:rPr sz="1600" spc="4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off</a:t>
            </a:r>
            <a:r>
              <a:rPr sz="1600" spc="-5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rs</a:t>
            </a:r>
            <a:r>
              <a:rPr sz="1600" spc="20" dirty="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101010"/>
                </a:solidFill>
                <a:latin typeface="Segoe UI"/>
                <a:cs typeface="Segoe UI"/>
              </a:rPr>
              <a:t>e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spc="-20" dirty="0">
                <a:solidFill>
                  <a:srgbClr val="101010"/>
                </a:solidFill>
                <a:latin typeface="Segoe UI"/>
                <a:cs typeface="Segoe UI"/>
              </a:rPr>
              <a:t>h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a</a:t>
            </a:r>
            <a:r>
              <a:rPr sz="1600" dirty="0">
                <a:solidFill>
                  <a:srgbClr val="101010"/>
                </a:solidFill>
                <a:latin typeface="Segoe UI"/>
                <a:cs typeface="Segoe UI"/>
              </a:rPr>
              <a:t>n</a:t>
            </a:r>
            <a:r>
              <a:rPr sz="1600" spc="-15" dirty="0">
                <a:solidFill>
                  <a:srgbClr val="101010"/>
                </a:solidFill>
                <a:latin typeface="Segoe UI"/>
                <a:cs typeface="Segoe UI"/>
              </a:rPr>
              <a:t>c</a:t>
            </a:r>
            <a:r>
              <a:rPr sz="1600" spc="-10" dirty="0">
                <a:solidFill>
                  <a:srgbClr val="101010"/>
                </a:solidFill>
                <a:latin typeface="Segoe UI"/>
                <a:cs typeface="Segoe UI"/>
              </a:rPr>
              <a:t>ed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Motivation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marR="5080" indent="-6350">
              <a:lnSpc>
                <a:spcPct val="103400"/>
              </a:lnSpc>
            </a:pPr>
            <a:r>
              <a:rPr dirty="0"/>
              <a:t>Our Fa</a:t>
            </a:r>
            <a:r>
              <a:rPr spc="5" dirty="0"/>
              <a:t>c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Detec</a:t>
            </a:r>
            <a:r>
              <a:rPr spc="-10" dirty="0"/>
              <a:t>t</a:t>
            </a:r>
            <a:r>
              <a:rPr dirty="0"/>
              <a:t>ion</a:t>
            </a:r>
            <a:r>
              <a:rPr spc="5" dirty="0"/>
              <a:t> </a:t>
            </a:r>
            <a:r>
              <a:rPr dirty="0"/>
              <a:t>Proj</a:t>
            </a:r>
            <a:r>
              <a:rPr spc="-10" dirty="0"/>
              <a:t>e</a:t>
            </a:r>
            <a:r>
              <a:rPr dirty="0"/>
              <a:t>ct</a:t>
            </a:r>
            <a:r>
              <a:rPr spc="10" dirty="0"/>
              <a:t> </a:t>
            </a:r>
            <a:r>
              <a:rPr dirty="0"/>
              <a:t>was</a:t>
            </a:r>
            <a:r>
              <a:rPr spc="-20" dirty="0"/>
              <a:t> </a:t>
            </a:r>
            <a:r>
              <a:rPr dirty="0"/>
              <a:t>con</a:t>
            </a:r>
            <a:r>
              <a:rPr spc="5" dirty="0"/>
              <a:t>c</a:t>
            </a:r>
            <a:r>
              <a:rPr spc="-10" dirty="0"/>
              <a:t>e</a:t>
            </a:r>
            <a:r>
              <a:rPr dirty="0"/>
              <a:t>iv</a:t>
            </a:r>
            <a:r>
              <a:rPr spc="5" dirty="0"/>
              <a:t>e</a:t>
            </a:r>
            <a:r>
              <a:rPr dirty="0"/>
              <a:t>d</a:t>
            </a:r>
            <a:r>
              <a:rPr spc="-1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b</a:t>
            </a:r>
            <a:r>
              <a:rPr spc="-15" dirty="0"/>
              <a:t>o</a:t>
            </a:r>
            <a:r>
              <a:rPr spc="-10" dirty="0"/>
              <a:t>l</a:t>
            </a:r>
            <a:r>
              <a:rPr dirty="0"/>
              <a:t>ster</a:t>
            </a:r>
            <a:r>
              <a:rPr spc="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 c</a:t>
            </a:r>
            <a:r>
              <a:rPr spc="5" dirty="0"/>
              <a:t>a</a:t>
            </a:r>
            <a:r>
              <a:rPr dirty="0"/>
              <a:t>pa</a:t>
            </a:r>
            <a:r>
              <a:rPr spc="-10" dirty="0"/>
              <a:t>b</a:t>
            </a:r>
            <a:r>
              <a:rPr dirty="0"/>
              <a:t>i</a:t>
            </a:r>
            <a:r>
              <a:rPr spc="5" dirty="0"/>
              <a:t>l</a:t>
            </a:r>
            <a:r>
              <a:rPr spc="-10" dirty="0"/>
              <a:t>it</a:t>
            </a:r>
            <a:r>
              <a:rPr dirty="0"/>
              <a:t>i</a:t>
            </a:r>
            <a:r>
              <a:rPr spc="5" dirty="0"/>
              <a:t>e</a:t>
            </a:r>
            <a:r>
              <a:rPr dirty="0"/>
              <a:t>s of the</a:t>
            </a:r>
            <a:r>
              <a:rPr spc="-5" dirty="0"/>
              <a:t> </a:t>
            </a:r>
            <a:r>
              <a:rPr dirty="0"/>
              <a:t>Indi</a:t>
            </a:r>
            <a:r>
              <a:rPr spc="5" dirty="0"/>
              <a:t>a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Ar</a:t>
            </a:r>
            <a:r>
              <a:rPr spc="-15" dirty="0"/>
              <a:t>m</a:t>
            </a:r>
            <a:r>
              <a:rPr spc="10" dirty="0"/>
              <a:t>y</a:t>
            </a:r>
            <a:r>
              <a:rPr dirty="0"/>
              <a:t>, enh</a:t>
            </a:r>
            <a:r>
              <a:rPr spc="5" dirty="0"/>
              <a:t>a</a:t>
            </a:r>
            <a:r>
              <a:rPr dirty="0"/>
              <a:t>n</a:t>
            </a:r>
            <a:r>
              <a:rPr spc="-10" dirty="0"/>
              <a:t>c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s</a:t>
            </a:r>
            <a:r>
              <a:rPr spc="-15" dirty="0"/>
              <a:t>e</a:t>
            </a:r>
            <a:r>
              <a:rPr dirty="0"/>
              <a:t>c</a:t>
            </a:r>
            <a:r>
              <a:rPr spc="10" dirty="0"/>
              <a:t>u</a:t>
            </a:r>
            <a:r>
              <a:rPr dirty="0"/>
              <a:t>rity surve</a:t>
            </a:r>
            <a:r>
              <a:rPr spc="5"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5" dirty="0"/>
              <a:t>a</a:t>
            </a:r>
            <a:r>
              <a:rPr dirty="0"/>
              <a:t>n</a:t>
            </a:r>
            <a:r>
              <a:rPr spc="-10" dirty="0"/>
              <a:t>c</a:t>
            </a:r>
            <a:r>
              <a:rPr dirty="0"/>
              <a:t>e</a:t>
            </a:r>
            <a:r>
              <a:rPr spc="5" dirty="0"/>
              <a:t> </a:t>
            </a:r>
            <a:r>
              <a:rPr spc="-20" dirty="0"/>
              <a:t>s</a:t>
            </a:r>
            <a:r>
              <a:rPr spc="10" dirty="0"/>
              <a:t>y</a:t>
            </a:r>
            <a:r>
              <a:rPr spc="-20" dirty="0"/>
              <a:t>s</a:t>
            </a:r>
            <a:r>
              <a:rPr dirty="0"/>
              <a:t>t</a:t>
            </a:r>
            <a:r>
              <a:rPr spc="5" dirty="0"/>
              <a:t>e</a:t>
            </a:r>
            <a:r>
              <a:rPr spc="-10" dirty="0"/>
              <a:t>m</a:t>
            </a:r>
            <a:r>
              <a:rPr dirty="0"/>
              <a:t>s,</a:t>
            </a:r>
            <a:r>
              <a:rPr spc="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provi</a:t>
            </a:r>
            <a:r>
              <a:rPr spc="-10" dirty="0"/>
              <a:t>d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use</a:t>
            </a:r>
            <a:r>
              <a:rPr spc="20" dirty="0"/>
              <a:t>r</a:t>
            </a:r>
            <a:r>
              <a:rPr dirty="0"/>
              <a:t>-fr</a:t>
            </a:r>
            <a:r>
              <a:rPr spc="-10" dirty="0"/>
              <a:t>i</a:t>
            </a:r>
            <a:r>
              <a:rPr dirty="0"/>
              <a:t>endly</a:t>
            </a:r>
            <a:r>
              <a:rPr spc="-15" dirty="0"/>
              <a:t> </a:t>
            </a:r>
            <a:r>
              <a:rPr dirty="0"/>
              <a:t>solut</a:t>
            </a:r>
            <a:r>
              <a:rPr spc="5" dirty="0"/>
              <a:t>i</a:t>
            </a:r>
            <a:r>
              <a:rPr dirty="0"/>
              <a:t>on for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gen</a:t>
            </a:r>
            <a:r>
              <a:rPr spc="5" dirty="0"/>
              <a:t>e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l publ</a:t>
            </a:r>
            <a:r>
              <a:rPr spc="5" dirty="0"/>
              <a:t>i</a:t>
            </a:r>
            <a:r>
              <a:rPr spc="-10" dirty="0"/>
              <a:t>c</a:t>
            </a:r>
            <a:r>
              <a:rPr dirty="0"/>
              <a:t>.</a:t>
            </a:r>
            <a:r>
              <a:rPr spc="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an era</a:t>
            </a:r>
            <a:r>
              <a:rPr spc="-10" dirty="0"/>
              <a:t> </a:t>
            </a:r>
            <a:r>
              <a:rPr dirty="0"/>
              <a:t>where</a:t>
            </a:r>
            <a:r>
              <a:rPr spc="5" dirty="0"/>
              <a:t> </a:t>
            </a:r>
            <a:r>
              <a:rPr dirty="0"/>
              <a:t>glo</a:t>
            </a:r>
            <a:r>
              <a:rPr spc="-10" dirty="0"/>
              <a:t>b</a:t>
            </a:r>
            <a:r>
              <a:rPr dirty="0"/>
              <a:t>al securi</a:t>
            </a:r>
            <a:r>
              <a:rPr spc="-10" dirty="0"/>
              <a:t>t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paramo</a:t>
            </a:r>
            <a:r>
              <a:rPr spc="-20" dirty="0"/>
              <a:t>u</a:t>
            </a:r>
            <a:r>
              <a:rPr dirty="0"/>
              <a:t>nt,</a:t>
            </a:r>
            <a:r>
              <a:rPr spc="10" dirty="0"/>
              <a:t> </a:t>
            </a:r>
            <a:r>
              <a:rPr dirty="0"/>
              <a:t>our</a:t>
            </a:r>
            <a:r>
              <a:rPr spc="-10" dirty="0"/>
              <a:t> t</a:t>
            </a:r>
            <a:r>
              <a:rPr dirty="0"/>
              <a:t>e</a:t>
            </a:r>
            <a:r>
              <a:rPr spc="5" dirty="0"/>
              <a:t>c</a:t>
            </a:r>
            <a:r>
              <a:rPr dirty="0"/>
              <a:t>hnolo</a:t>
            </a:r>
            <a:r>
              <a:rPr spc="-10" dirty="0"/>
              <a:t>g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s</a:t>
            </a:r>
            <a:r>
              <a:rPr spc="-15" dirty="0"/>
              <a:t>t</a:t>
            </a:r>
            <a:r>
              <a:rPr dirty="0"/>
              <a:t>ands</a:t>
            </a:r>
            <a:r>
              <a:rPr spc="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se</a:t>
            </a:r>
            <a:r>
              <a:rPr spc="-15" dirty="0"/>
              <a:t>n</a:t>
            </a:r>
            <a:r>
              <a:rPr dirty="0"/>
              <a:t>t</a:t>
            </a:r>
            <a:r>
              <a:rPr spc="5" dirty="0"/>
              <a:t>i</a:t>
            </a:r>
            <a:r>
              <a:rPr dirty="0"/>
              <a:t>nel ag</a:t>
            </a:r>
            <a:r>
              <a:rPr spc="5" dirty="0"/>
              <a:t>a</a:t>
            </a:r>
            <a:r>
              <a:rPr dirty="0"/>
              <a:t>inst</a:t>
            </a:r>
            <a:r>
              <a:rPr spc="-10" dirty="0"/>
              <a:t> </a:t>
            </a:r>
            <a:r>
              <a:rPr dirty="0"/>
              <a:t>pot</a:t>
            </a:r>
            <a:r>
              <a:rPr spc="5" dirty="0"/>
              <a:t>e</a:t>
            </a:r>
            <a:r>
              <a:rPr spc="-15" dirty="0"/>
              <a:t>n</a:t>
            </a:r>
            <a:r>
              <a:rPr dirty="0"/>
              <a:t>t</a:t>
            </a:r>
            <a:r>
              <a:rPr spc="5" dirty="0"/>
              <a:t>i</a:t>
            </a:r>
            <a:r>
              <a:rPr spc="-10" dirty="0"/>
              <a:t>a</a:t>
            </a:r>
            <a:r>
              <a:rPr dirty="0"/>
              <a:t>l</a:t>
            </a:r>
            <a:r>
              <a:rPr spc="-10" dirty="0"/>
              <a:t> </a:t>
            </a:r>
            <a:r>
              <a:rPr dirty="0"/>
              <a:t>threats,</a:t>
            </a:r>
            <a:r>
              <a:rPr spc="-10" dirty="0"/>
              <a:t> </a:t>
            </a:r>
            <a:r>
              <a:rPr dirty="0"/>
              <a:t>en</a:t>
            </a:r>
            <a:r>
              <a:rPr spc="5" dirty="0"/>
              <a:t>a</a:t>
            </a:r>
            <a:r>
              <a:rPr spc="-15" dirty="0"/>
              <a:t>b</a:t>
            </a:r>
            <a:r>
              <a:rPr dirty="0"/>
              <a:t>l</a:t>
            </a:r>
            <a:r>
              <a:rPr spc="5" dirty="0"/>
              <a:t>i</a:t>
            </a:r>
            <a:r>
              <a:rPr spc="-15" dirty="0"/>
              <a:t>n</a:t>
            </a:r>
            <a:r>
              <a:rPr dirty="0"/>
              <a:t>g s</a:t>
            </a:r>
            <a:r>
              <a:rPr spc="-10" dirty="0"/>
              <a:t>w</a:t>
            </a:r>
            <a:r>
              <a:rPr dirty="0"/>
              <a:t>ift</a:t>
            </a:r>
            <a:r>
              <a:rPr spc="5" dirty="0"/>
              <a:t> </a:t>
            </a:r>
            <a:r>
              <a:rPr dirty="0"/>
              <a:t>i</a:t>
            </a:r>
            <a:r>
              <a:rPr spc="-10" dirty="0"/>
              <a:t>d</a:t>
            </a:r>
            <a:r>
              <a:rPr dirty="0"/>
              <a:t>en</a:t>
            </a:r>
            <a:r>
              <a:rPr spc="5" dirty="0"/>
              <a:t>t</a:t>
            </a:r>
            <a:r>
              <a:rPr dirty="0"/>
              <a:t>i</a:t>
            </a:r>
            <a:r>
              <a:rPr spc="-10" dirty="0"/>
              <a:t>f</a:t>
            </a:r>
            <a:r>
              <a:rPr dirty="0"/>
              <a:t>ic</a:t>
            </a:r>
            <a:r>
              <a:rPr spc="-15" dirty="0"/>
              <a:t>a</a:t>
            </a:r>
            <a:r>
              <a:rPr dirty="0"/>
              <a:t>t</a:t>
            </a:r>
            <a:r>
              <a:rPr spc="5" dirty="0"/>
              <a:t>i</a:t>
            </a:r>
            <a:r>
              <a:rPr dirty="0"/>
              <a:t>on of</a:t>
            </a:r>
            <a:r>
              <a:rPr spc="-10" dirty="0"/>
              <a:t> </a:t>
            </a:r>
            <a:r>
              <a:rPr dirty="0"/>
              <a:t>ind</a:t>
            </a:r>
            <a:r>
              <a:rPr spc="5" dirty="0"/>
              <a:t>i</a:t>
            </a:r>
            <a:r>
              <a:rPr spc="-15" dirty="0"/>
              <a:t>v</a:t>
            </a:r>
            <a:r>
              <a:rPr dirty="0"/>
              <a:t>iduals in</a:t>
            </a:r>
            <a:r>
              <a:rPr spc="-10" dirty="0"/>
              <a:t> </a:t>
            </a:r>
            <a:r>
              <a:rPr dirty="0"/>
              <a:t>crowded</a:t>
            </a:r>
            <a:r>
              <a:rPr spc="5" dirty="0"/>
              <a:t> </a:t>
            </a:r>
            <a:r>
              <a:rPr dirty="0"/>
              <a:t>s</a:t>
            </a:r>
            <a:r>
              <a:rPr spc="-20" dirty="0"/>
              <a:t>p</a:t>
            </a:r>
            <a:r>
              <a:rPr spc="55" dirty="0"/>
              <a:t>a</a:t>
            </a:r>
            <a:r>
              <a:rPr dirty="0"/>
              <a:t>c</a:t>
            </a:r>
            <a:r>
              <a:rPr spc="5" dirty="0"/>
              <a:t>e</a:t>
            </a:r>
            <a:r>
              <a:rPr dirty="0"/>
              <a:t>s.</a:t>
            </a:r>
          </a:p>
          <a:p>
            <a:pPr marL="8890" marR="147955" indent="51435">
              <a:lnSpc>
                <a:spcPct val="103400"/>
              </a:lnSpc>
              <a:spcBef>
                <a:spcPts val="800"/>
              </a:spcBef>
            </a:pPr>
            <a:r>
              <a:rPr spc="-10" dirty="0"/>
              <a:t>W</a:t>
            </a:r>
            <a:r>
              <a:rPr dirty="0"/>
              <a:t>i</a:t>
            </a:r>
            <a:r>
              <a:rPr spc="5" dirty="0"/>
              <a:t>t</a:t>
            </a:r>
            <a:r>
              <a:rPr dirty="0"/>
              <a:t>h an</a:t>
            </a:r>
            <a:r>
              <a:rPr spc="-5" dirty="0"/>
              <a:t> </a:t>
            </a:r>
            <a:r>
              <a:rPr dirty="0"/>
              <a:t>empha</a:t>
            </a:r>
            <a:r>
              <a:rPr spc="-15" dirty="0"/>
              <a:t>s</a:t>
            </a:r>
            <a:r>
              <a:rPr dirty="0"/>
              <a:t>is on</a:t>
            </a:r>
            <a:r>
              <a:rPr spc="5" dirty="0"/>
              <a:t> </a:t>
            </a:r>
            <a:r>
              <a:rPr dirty="0"/>
              <a:t>ef</a:t>
            </a:r>
            <a:r>
              <a:rPr spc="-10" dirty="0"/>
              <a:t>f</a:t>
            </a:r>
            <a:r>
              <a:rPr dirty="0"/>
              <a:t>i</a:t>
            </a:r>
            <a:r>
              <a:rPr spc="5" dirty="0"/>
              <a:t>c</a:t>
            </a:r>
            <a:r>
              <a:rPr spc="-10" dirty="0"/>
              <a:t>i</a:t>
            </a:r>
            <a:r>
              <a:rPr dirty="0"/>
              <a:t>enc</a:t>
            </a:r>
            <a:r>
              <a:rPr spc="5" dirty="0"/>
              <a:t>y</a:t>
            </a:r>
            <a:r>
              <a:rPr dirty="0"/>
              <a:t>,</a:t>
            </a:r>
            <a:r>
              <a:rPr spc="-15" dirty="0"/>
              <a:t> </a:t>
            </a:r>
            <a:r>
              <a:rPr dirty="0"/>
              <a:t>our</a:t>
            </a:r>
            <a:r>
              <a:rPr spc="5" dirty="0"/>
              <a:t> </a:t>
            </a:r>
            <a:r>
              <a:rPr dirty="0"/>
              <a:t>project</a:t>
            </a:r>
            <a:r>
              <a:rPr spc="-5" dirty="0"/>
              <a:t> </a:t>
            </a:r>
            <a:r>
              <a:rPr dirty="0"/>
              <a:t>dist</a:t>
            </a:r>
            <a:r>
              <a:rPr spc="-10" dirty="0"/>
              <a:t>i</a:t>
            </a:r>
            <a:r>
              <a:rPr dirty="0"/>
              <a:t>nguishes faces in i</a:t>
            </a:r>
            <a:r>
              <a:rPr spc="-10" dirty="0"/>
              <a:t>m</a:t>
            </a:r>
            <a:r>
              <a:rPr dirty="0"/>
              <a:t>ag</a:t>
            </a:r>
            <a:r>
              <a:rPr spc="5" dirty="0"/>
              <a:t>e</a:t>
            </a:r>
            <a:r>
              <a:rPr dirty="0"/>
              <a:t>s,</a:t>
            </a:r>
            <a:r>
              <a:rPr spc="-10" dirty="0"/>
              <a:t> </a:t>
            </a:r>
            <a:r>
              <a:rPr dirty="0"/>
              <a:t>regar</a:t>
            </a:r>
            <a:r>
              <a:rPr spc="-10" dirty="0"/>
              <a:t>d</a:t>
            </a:r>
            <a:r>
              <a:rPr dirty="0"/>
              <a:t>l</a:t>
            </a:r>
            <a:r>
              <a:rPr spc="5" dirty="0"/>
              <a:t>e</a:t>
            </a:r>
            <a:r>
              <a:rPr dirty="0"/>
              <a:t>ss</a:t>
            </a:r>
            <a:r>
              <a:rPr spc="-10" dirty="0"/>
              <a:t> </a:t>
            </a:r>
            <a:r>
              <a:rPr dirty="0"/>
              <a:t>of qua</a:t>
            </a:r>
            <a:r>
              <a:rPr spc="5" dirty="0"/>
              <a:t>l</a:t>
            </a:r>
            <a:r>
              <a:rPr dirty="0"/>
              <a:t>it</a:t>
            </a:r>
            <a:r>
              <a:rPr spc="5" dirty="0"/>
              <a:t>y</a:t>
            </a:r>
            <a:r>
              <a:rPr dirty="0"/>
              <a:t>,</a:t>
            </a:r>
            <a:r>
              <a:rPr spc="-5" dirty="0"/>
              <a:t> </a:t>
            </a:r>
            <a:r>
              <a:rPr dirty="0"/>
              <a:t>w</a:t>
            </a:r>
            <a:r>
              <a:rPr spc="-15" dirty="0"/>
              <a:t>i</a:t>
            </a:r>
            <a:r>
              <a:rPr dirty="0"/>
              <a:t>th</a:t>
            </a:r>
            <a:r>
              <a:rPr spc="5" dirty="0"/>
              <a:t> </a:t>
            </a:r>
            <a:r>
              <a:rPr spc="-15" dirty="0"/>
              <a:t>r</a:t>
            </a:r>
            <a:r>
              <a:rPr spc="-10" dirty="0"/>
              <a:t>em</a:t>
            </a:r>
            <a:r>
              <a:rPr dirty="0"/>
              <a:t>arkab</a:t>
            </a:r>
            <a:r>
              <a:rPr spc="5" dirty="0"/>
              <a:t>l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sp</a:t>
            </a:r>
            <a:r>
              <a:rPr spc="-15" dirty="0"/>
              <a:t>e</a:t>
            </a:r>
            <a:r>
              <a:rPr dirty="0"/>
              <a:t>ed.</a:t>
            </a:r>
            <a:r>
              <a:rPr spc="-10" dirty="0"/>
              <a:t> </a:t>
            </a:r>
            <a:r>
              <a:rPr dirty="0"/>
              <a:t>Th</a:t>
            </a:r>
            <a:r>
              <a:rPr spc="5" dirty="0"/>
              <a:t>i</a:t>
            </a:r>
            <a:r>
              <a:rPr dirty="0"/>
              <a:t>s robust</a:t>
            </a:r>
            <a:r>
              <a:rPr spc="5" dirty="0"/>
              <a:t> </a:t>
            </a:r>
            <a:r>
              <a:rPr dirty="0"/>
              <a:t>F</a:t>
            </a:r>
            <a:r>
              <a:rPr spc="-15" dirty="0"/>
              <a:t>a</a:t>
            </a:r>
            <a:r>
              <a:rPr dirty="0"/>
              <a:t>ce De</a:t>
            </a:r>
            <a:r>
              <a:rPr spc="5" dirty="0"/>
              <a:t>t</a:t>
            </a:r>
            <a:r>
              <a:rPr spc="-10" dirty="0"/>
              <a:t>e</a:t>
            </a:r>
            <a:r>
              <a:rPr dirty="0"/>
              <a:t>c</a:t>
            </a:r>
            <a:r>
              <a:rPr spc="5" dirty="0"/>
              <a:t>t</a:t>
            </a:r>
            <a:r>
              <a:rPr dirty="0"/>
              <a:t>ion</a:t>
            </a:r>
            <a:r>
              <a:rPr spc="-10" dirty="0"/>
              <a:t> </a:t>
            </a:r>
            <a:r>
              <a:rPr dirty="0"/>
              <a:t>Code</a:t>
            </a:r>
            <a:r>
              <a:rPr spc="-15" dirty="0"/>
              <a:t> </a:t>
            </a:r>
            <a:r>
              <a:rPr dirty="0"/>
              <a:t>is v</a:t>
            </a:r>
            <a:r>
              <a:rPr spc="5" dirty="0"/>
              <a:t>e</a:t>
            </a:r>
            <a:r>
              <a:rPr dirty="0"/>
              <a:t>rsa</a:t>
            </a:r>
            <a:r>
              <a:rPr spc="-10" dirty="0"/>
              <a:t>t</a:t>
            </a:r>
            <a:r>
              <a:rPr dirty="0"/>
              <a:t>i</a:t>
            </a:r>
            <a:r>
              <a:rPr spc="5" dirty="0"/>
              <a:t>l</a:t>
            </a:r>
            <a:r>
              <a:rPr spc="-10" dirty="0"/>
              <a:t>e</a:t>
            </a:r>
            <a:r>
              <a:rPr dirty="0"/>
              <a:t>,</a:t>
            </a:r>
            <a:r>
              <a:rPr spc="5" dirty="0"/>
              <a:t> </a:t>
            </a:r>
            <a:r>
              <a:rPr spc="-15" dirty="0"/>
              <a:t>r</a:t>
            </a:r>
            <a:r>
              <a:rPr dirty="0"/>
              <a:t>e</a:t>
            </a:r>
            <a:r>
              <a:rPr spc="5" dirty="0"/>
              <a:t>a</a:t>
            </a:r>
            <a:r>
              <a:rPr spc="-15" dirty="0"/>
              <a:t>d</a:t>
            </a:r>
            <a:r>
              <a:rPr dirty="0"/>
              <a:t>y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15" dirty="0"/>
              <a:t>b</a:t>
            </a:r>
            <a:r>
              <a:rPr dirty="0"/>
              <a:t>e in</a:t>
            </a:r>
            <a:r>
              <a:rPr spc="5" dirty="0"/>
              <a:t>t</a:t>
            </a:r>
            <a:r>
              <a:rPr dirty="0"/>
              <a:t>eg</a:t>
            </a:r>
            <a:r>
              <a:rPr spc="-10" dirty="0"/>
              <a:t>r</a:t>
            </a:r>
            <a:r>
              <a:rPr dirty="0"/>
              <a:t>a</a:t>
            </a:r>
            <a:r>
              <a:rPr spc="5" dirty="0"/>
              <a:t>t</a:t>
            </a:r>
            <a:r>
              <a:rPr dirty="0"/>
              <a:t>ed</a:t>
            </a:r>
            <a:r>
              <a:rPr spc="-5" dirty="0"/>
              <a:t> </a:t>
            </a:r>
            <a:r>
              <a:rPr dirty="0"/>
              <a:t>in</a:t>
            </a:r>
            <a:r>
              <a:rPr spc="5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spc="-15" dirty="0"/>
              <a:t>v</a:t>
            </a:r>
            <a:r>
              <a:rPr dirty="0"/>
              <a:t>ar</a:t>
            </a:r>
            <a:r>
              <a:rPr spc="5" dirty="0"/>
              <a:t>i</a:t>
            </a:r>
            <a:r>
              <a:rPr dirty="0"/>
              <a:t>ous p</a:t>
            </a:r>
            <a:r>
              <a:rPr spc="-10" dirty="0"/>
              <a:t>l</a:t>
            </a:r>
            <a:r>
              <a:rPr dirty="0"/>
              <a:t>a</a:t>
            </a:r>
            <a:r>
              <a:rPr spc="5" dirty="0"/>
              <a:t>t</a:t>
            </a:r>
            <a:r>
              <a:rPr dirty="0"/>
              <a:t>for</a:t>
            </a:r>
            <a:r>
              <a:rPr spc="-10" dirty="0"/>
              <a:t>m</a:t>
            </a:r>
            <a:r>
              <a:rPr dirty="0"/>
              <a:t>s,</a:t>
            </a:r>
            <a:r>
              <a:rPr spc="5" dirty="0"/>
              <a:t> </a:t>
            </a:r>
            <a:r>
              <a:rPr dirty="0"/>
              <a:t>from</a:t>
            </a:r>
            <a:r>
              <a:rPr spc="-5" dirty="0"/>
              <a:t> </a:t>
            </a:r>
            <a:r>
              <a:rPr dirty="0"/>
              <a:t>app</a:t>
            </a:r>
            <a:r>
              <a:rPr spc="5" dirty="0"/>
              <a:t>l</a:t>
            </a:r>
            <a:r>
              <a:rPr spc="-10" dirty="0"/>
              <a:t>i</a:t>
            </a:r>
            <a:r>
              <a:rPr dirty="0"/>
              <a:t>cati</a:t>
            </a:r>
            <a:r>
              <a:rPr spc="-10" dirty="0"/>
              <a:t>o</a:t>
            </a:r>
            <a:r>
              <a:rPr dirty="0"/>
              <a:t>n c</a:t>
            </a:r>
            <a:r>
              <a:rPr spc="5" dirty="0"/>
              <a:t>a</a:t>
            </a:r>
            <a:r>
              <a:rPr spc="-10" dirty="0"/>
              <a:t>m</a:t>
            </a:r>
            <a:r>
              <a:rPr dirty="0"/>
              <a:t>e</a:t>
            </a:r>
            <a:r>
              <a:rPr spc="-10" dirty="0"/>
              <a:t>r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s</a:t>
            </a:r>
            <a:r>
              <a:rPr spc="-15" dirty="0"/>
              <a:t>e</a:t>
            </a:r>
            <a:r>
              <a:rPr spc="-10" dirty="0"/>
              <a:t>c</a:t>
            </a:r>
            <a:r>
              <a:rPr dirty="0"/>
              <a:t>urity</a:t>
            </a:r>
            <a:r>
              <a:rPr spc="40" dirty="0"/>
              <a:t> </a:t>
            </a:r>
            <a:r>
              <a:rPr dirty="0"/>
              <a:t>app</a:t>
            </a:r>
            <a:r>
              <a:rPr spc="5" dirty="0"/>
              <a:t>l</a:t>
            </a:r>
            <a:r>
              <a:rPr spc="-10" dirty="0"/>
              <a:t>i</a:t>
            </a:r>
            <a:r>
              <a:rPr dirty="0"/>
              <a:t>c</a:t>
            </a:r>
            <a:r>
              <a:rPr spc="5" dirty="0"/>
              <a:t>a</a:t>
            </a:r>
            <a:r>
              <a:rPr spc="-10" dirty="0"/>
              <a:t>t</a:t>
            </a:r>
            <a:r>
              <a:rPr dirty="0"/>
              <a:t>io</a:t>
            </a:r>
            <a:r>
              <a:rPr spc="-10" dirty="0"/>
              <a:t>n</a:t>
            </a:r>
            <a:r>
              <a:rPr dirty="0"/>
              <a:t>s </a:t>
            </a:r>
            <a:r>
              <a:rPr spc="5" dirty="0"/>
              <a:t>a</a:t>
            </a:r>
            <a:r>
              <a:rPr dirty="0"/>
              <a:t>nd websit</a:t>
            </a:r>
            <a:r>
              <a:rPr spc="5" dirty="0"/>
              <a:t>e</a:t>
            </a:r>
            <a:r>
              <a:rPr dirty="0"/>
              <a:t>s, ensur</a:t>
            </a:r>
            <a:r>
              <a:rPr spc="-15" dirty="0"/>
              <a:t>i</a:t>
            </a:r>
            <a:r>
              <a:rPr dirty="0"/>
              <a:t>ng a</a:t>
            </a:r>
            <a:r>
              <a:rPr spc="5" dirty="0"/>
              <a:t> </a:t>
            </a:r>
            <a:r>
              <a:rPr dirty="0"/>
              <a:t>sa</a:t>
            </a:r>
            <a:r>
              <a:rPr spc="-15" dirty="0"/>
              <a:t>f</a:t>
            </a:r>
            <a:r>
              <a:rPr dirty="0"/>
              <a:t>er env</a:t>
            </a:r>
            <a:r>
              <a:rPr spc="5" dirty="0"/>
              <a:t>i</a:t>
            </a:r>
            <a:r>
              <a:rPr dirty="0"/>
              <a:t>r</a:t>
            </a:r>
            <a:r>
              <a:rPr spc="-15" dirty="0"/>
              <a:t>o</a:t>
            </a:r>
            <a:r>
              <a:rPr dirty="0"/>
              <a:t>n</a:t>
            </a:r>
            <a:r>
              <a:rPr spc="-10" dirty="0"/>
              <a:t>m</a:t>
            </a:r>
            <a:r>
              <a:rPr dirty="0"/>
              <a:t>ent</a:t>
            </a:r>
            <a:r>
              <a:rPr spc="10" dirty="0"/>
              <a:t> </a:t>
            </a:r>
            <a:r>
              <a:rPr dirty="0"/>
              <a:t>for all.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Innovat</a:t>
            </a:r>
            <a:r>
              <a:rPr spc="-10" dirty="0"/>
              <a:t>i</a:t>
            </a:r>
            <a:r>
              <a:rPr dirty="0"/>
              <a:t>on</a:t>
            </a:r>
            <a:r>
              <a:rPr spc="5" dirty="0"/>
              <a:t> </a:t>
            </a:r>
            <a:r>
              <a:rPr dirty="0"/>
              <a:t>Id</a:t>
            </a:r>
            <a:r>
              <a:rPr spc="-15" dirty="0"/>
              <a:t>e</a:t>
            </a:r>
            <a:r>
              <a:rPr dirty="0"/>
              <a:t>a of Proje</a:t>
            </a:r>
            <a:r>
              <a:rPr spc="-15" dirty="0"/>
              <a:t>c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2308" y="1152028"/>
            <a:ext cx="7967980" cy="286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384" indent="-400685">
              <a:lnSpc>
                <a:spcPct val="100000"/>
              </a:lnSpc>
              <a:buClr>
                <a:srgbClr val="695D46"/>
              </a:buClr>
              <a:buFont typeface="Times New Roman"/>
              <a:buAutoNum type="arabicPeriod"/>
              <a:tabLst>
                <a:tab pos="414020" algn="l"/>
              </a:tabLst>
            </a:pP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It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ca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Det</a:t>
            </a:r>
            <a:r>
              <a:rPr sz="1800" b="1" spc="5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t</a:t>
            </a:r>
            <a:r>
              <a:rPr sz="1800" b="1" spc="-5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face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s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as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ly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wi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h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less</a:t>
            </a:r>
            <a:r>
              <a:rPr sz="1800" b="1" spc="-5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time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of</a:t>
            </a:r>
            <a:r>
              <a:rPr sz="1800" b="1" spc="-6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x</a:t>
            </a:r>
            <a:r>
              <a:rPr sz="1800" b="1" spc="5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c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tio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470"/>
              </a:spcBef>
              <a:buClr>
                <a:srgbClr val="695D46"/>
              </a:buClr>
              <a:buFont typeface="Times New Roman"/>
              <a:buAutoNum type="arabicPeriod"/>
              <a:tabLst>
                <a:tab pos="414020" algn="l"/>
              </a:tabLst>
            </a:pP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It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ca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Det</a:t>
            </a:r>
            <a:r>
              <a:rPr sz="1800" b="1" spc="5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t</a:t>
            </a:r>
            <a:r>
              <a:rPr sz="1800" b="1" spc="-5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F</a:t>
            </a:r>
            <a:r>
              <a:rPr sz="1800" b="1" spc="-25" dirty="0">
                <a:solidFill>
                  <a:srgbClr val="695D46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3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in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any</a:t>
            </a:r>
            <a:r>
              <a:rPr sz="1800" b="1" spc="-5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quality</a:t>
            </a:r>
            <a:r>
              <a:rPr sz="1800" b="1" spc="-5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of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Image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s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spc="-5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bl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ur.</a:t>
            </a:r>
            <a:endParaRPr sz="18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465"/>
              </a:spcBef>
              <a:buClr>
                <a:srgbClr val="695D46"/>
              </a:buClr>
              <a:buFont typeface="Times New Roman"/>
              <a:buAutoNum type="arabicPeriod"/>
              <a:tabLst>
                <a:tab pos="414020" algn="l"/>
              </a:tabLst>
            </a:pP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It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ca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Det</a:t>
            </a:r>
            <a:r>
              <a:rPr sz="1800" b="1" spc="5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t</a:t>
            </a:r>
            <a:r>
              <a:rPr sz="1800" b="1" spc="-5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single,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ouble</a:t>
            </a:r>
            <a:r>
              <a:rPr sz="1800" b="1" spc="-5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or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eve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spc="-3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m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ultiple</a:t>
            </a:r>
            <a:r>
              <a:rPr sz="1800" b="1" spc="-5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fa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c</a:t>
            </a:r>
            <a:r>
              <a:rPr sz="1800" b="1" spc="20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s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in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695D46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ny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Image.</a:t>
            </a:r>
            <a:endParaRPr sz="18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480"/>
              </a:spcBef>
              <a:buClr>
                <a:srgbClr val="695D46"/>
              </a:buClr>
              <a:buFont typeface="Times New Roman"/>
              <a:buAutoNum type="arabicPeriod"/>
              <a:tabLst>
                <a:tab pos="414020" algn="l"/>
              </a:tabLst>
            </a:pP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It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ca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te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l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the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u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m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ber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of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Peopl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25" dirty="0">
                <a:solidFill>
                  <a:srgbClr val="695D46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/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fac</a:t>
            </a:r>
            <a:r>
              <a:rPr sz="1800" b="1" spc="5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s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in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Image.</a:t>
            </a:r>
            <a:endParaRPr sz="18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470"/>
              </a:spcBef>
              <a:buClr>
                <a:srgbClr val="695D46"/>
              </a:buClr>
              <a:buFont typeface="Times New Roman"/>
              <a:buAutoNum type="arabicPeriod"/>
              <a:tabLst>
                <a:tab pos="414020" algn="l"/>
              </a:tabLst>
            </a:pP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It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is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fu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ly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au</a:t>
            </a:r>
            <a:r>
              <a:rPr sz="1800" b="1" spc="-25" dirty="0">
                <a:solidFill>
                  <a:srgbClr val="695D46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matic</a:t>
            </a:r>
            <a:r>
              <a:rPr sz="1800" b="1" spc="-5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fac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re</a:t>
            </a:r>
            <a:r>
              <a:rPr sz="1800" b="1" spc="5" dirty="0">
                <a:solidFill>
                  <a:srgbClr val="695D46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o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tion</a:t>
            </a:r>
            <a:r>
              <a:rPr sz="1800" b="1" spc="-3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sys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em</a:t>
            </a:r>
            <a:endParaRPr sz="1800">
              <a:latin typeface="Calibri"/>
              <a:cs typeface="Calibri"/>
            </a:endParaRPr>
          </a:p>
          <a:p>
            <a:pPr marL="413384" marR="5080" indent="-400685">
              <a:lnSpc>
                <a:spcPct val="110000"/>
              </a:lnSpc>
              <a:spcBef>
                <a:spcPts val="250"/>
              </a:spcBef>
              <a:buClr>
                <a:srgbClr val="695D46"/>
              </a:buClr>
              <a:buFont typeface="Times New Roman"/>
              <a:buAutoNum type="arabicPeriod"/>
              <a:tabLst>
                <a:tab pos="414020" algn="l"/>
              </a:tabLst>
            </a:pP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It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is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o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of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st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in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695D46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ay</a:t>
            </a:r>
            <a:r>
              <a:rPr sz="1800" b="1" spc="-6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w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o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ld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novat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on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as</a:t>
            </a:r>
            <a:r>
              <a:rPr sz="1800" b="1" spc="-5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er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ess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numb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r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of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u</a:t>
            </a:r>
            <a:r>
              <a:rPr sz="1800" b="1" spc="-25" dirty="0">
                <a:solidFill>
                  <a:srgbClr val="695D46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the</a:t>
            </a:r>
            <a:r>
              <a:rPr sz="1800" b="1" spc="-3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sys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m.</a:t>
            </a:r>
            <a:endParaRPr sz="1800">
              <a:latin typeface="Calibri"/>
              <a:cs typeface="Calibri"/>
            </a:endParaRPr>
          </a:p>
          <a:p>
            <a:pPr marL="413384" marR="24765" indent="-400685">
              <a:lnSpc>
                <a:spcPct val="110100"/>
              </a:lnSpc>
              <a:spcBef>
                <a:spcPts val="250"/>
              </a:spcBef>
              <a:buClr>
                <a:srgbClr val="695D46"/>
              </a:buClr>
              <a:buFont typeface="Times New Roman"/>
              <a:buAutoNum type="arabicPeriod"/>
              <a:tabLst>
                <a:tab pos="414020" algn="l"/>
              </a:tabLst>
            </a:pP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It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se</a:t>
            </a:r>
            <a:r>
              <a:rPr sz="1800" b="1" spc="-5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Haar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featur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3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b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695D46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d</a:t>
            </a:r>
            <a:r>
              <a:rPr sz="1800" b="1" spc="-5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Algor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ithm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to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et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695D46"/>
                </a:solidFill>
                <a:latin typeface="Calibri"/>
                <a:cs typeface="Calibri"/>
              </a:rPr>
              <a:t>wh</a:t>
            </a:r>
            <a:r>
              <a:rPr sz="1800" b="1" spc="10" dirty="0">
                <a:solidFill>
                  <a:srgbClr val="695D46"/>
                </a:solidFill>
                <a:latin typeface="Calibri"/>
                <a:cs typeface="Calibri"/>
              </a:rPr>
              <a:t>i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h</a:t>
            </a:r>
            <a:r>
              <a:rPr sz="1800" b="1" spc="-5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it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mak</a:t>
            </a:r>
            <a:r>
              <a:rPr sz="1800" b="1" spc="5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s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ve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y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acc</a:t>
            </a:r>
            <a:r>
              <a:rPr sz="1800" b="1" spc="5" dirty="0">
                <a:solidFill>
                  <a:srgbClr val="695D46"/>
                </a:solidFill>
                <a:latin typeface="Calibri"/>
                <a:cs typeface="Calibri"/>
              </a:rPr>
              <a:t>u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rat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and</a:t>
            </a:r>
            <a:r>
              <a:rPr sz="1800" b="1" spc="-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fa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st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proc</a:t>
            </a:r>
            <a:r>
              <a:rPr sz="1800" b="1" spc="5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ss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695D46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g</a:t>
            </a:r>
            <a:r>
              <a:rPr sz="1800" b="1" spc="-60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of</a:t>
            </a:r>
            <a:r>
              <a:rPr sz="1800" b="1" spc="-4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fac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35" dirty="0">
                <a:solidFill>
                  <a:srgbClr val="695D4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25" dirty="0">
                <a:solidFill>
                  <a:srgbClr val="695D46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695D46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695D46"/>
                </a:solidFill>
                <a:latin typeface="Calibri"/>
                <a:cs typeface="Calibri"/>
              </a:rPr>
              <a:t>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/>
              <a:t>Sco</a:t>
            </a:r>
            <a:r>
              <a:rPr spc="5" dirty="0"/>
              <a:t>p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of 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264" y="1236556"/>
            <a:ext cx="7661275" cy="326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Secur</a:t>
            </a:r>
            <a:r>
              <a:rPr sz="2000" b="1" spc="-10" dirty="0">
                <a:latin typeface="Times New Roman"/>
                <a:cs typeface="Times New Roman"/>
              </a:rPr>
              <a:t>it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</a:t>
            </a:r>
            <a:r>
              <a:rPr sz="2000" b="1" spc="-15" dirty="0">
                <a:latin typeface="Times New Roman"/>
                <a:cs typeface="Times New Roman"/>
              </a:rPr>
              <a:t>h</a:t>
            </a:r>
            <a:r>
              <a:rPr sz="2000" b="1" dirty="0">
                <a:latin typeface="Times New Roman"/>
                <a:cs typeface="Times New Roman"/>
              </a:rPr>
              <a:t>anc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men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marR="251460" indent="-228600">
              <a:lnSpc>
                <a:spcPct val="103000"/>
              </a:lnSpc>
              <a:spcBef>
                <a:spcPts val="1215"/>
              </a:spcBef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 pr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vide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ophist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se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 Ar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y and p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force.</a:t>
            </a:r>
            <a:endParaRPr sz="2000">
              <a:latin typeface="Times New Roman"/>
              <a:cs typeface="Times New Roman"/>
            </a:endParaRPr>
          </a:p>
          <a:p>
            <a:pPr marL="469900" marR="128270" indent="-228600">
              <a:lnSpc>
                <a:spcPts val="2490"/>
              </a:lnSpc>
              <a:spcBef>
                <a:spcPts val="90"/>
              </a:spcBef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ntifi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int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rest or 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uspec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blic areas t</a:t>
            </a:r>
            <a:r>
              <a:rPr sz="2000" spc="-10" dirty="0">
                <a:latin typeface="Times New Roman"/>
                <a:cs typeface="Times New Roman"/>
              </a:rPr>
              <a:t>hr</a:t>
            </a:r>
            <a:r>
              <a:rPr sz="2000" dirty="0">
                <a:latin typeface="Times New Roman"/>
                <a:cs typeface="Times New Roman"/>
              </a:rPr>
              <a:t>ough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TV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urvei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000" b="1" dirty="0">
                <a:latin typeface="Times New Roman"/>
                <a:cs typeface="Times New Roman"/>
              </a:rPr>
              <a:t>Publ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c Safe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y:</a:t>
            </a:r>
            <a:endParaRPr sz="20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03499"/>
              </a:lnSpc>
              <a:spcBef>
                <a:spcPts val="1190"/>
              </a:spcBef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rowd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ana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 and 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id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ntif</a:t>
            </a:r>
            <a:r>
              <a:rPr sz="2000" spc="-2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faces 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 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gath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gs.</a:t>
            </a:r>
            <a:endParaRPr sz="20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0"/>
              </a:spcBef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 p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ntia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fy lost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iss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div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s 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 publ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4" y="533484"/>
            <a:ext cx="7600950" cy="360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chn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l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gi</a:t>
            </a:r>
            <a:r>
              <a:rPr sz="2000" b="1" spc="-1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al Int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n:</a:t>
            </a:r>
            <a:endParaRPr sz="20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03499"/>
              </a:lnSpc>
              <a:spcBef>
                <a:spcPts val="1200"/>
              </a:spcBef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 offer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se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 exis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2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y a</a:t>
            </a:r>
            <a:r>
              <a:rPr sz="2000" spc="-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ions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 c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eras.</a:t>
            </a:r>
            <a:endParaRPr sz="2000">
              <a:latin typeface="Times New Roman"/>
              <a:cs typeface="Times New Roman"/>
            </a:endParaRPr>
          </a:p>
          <a:p>
            <a:pPr marL="469900" marR="48895" indent="-228600">
              <a:lnSpc>
                <a:spcPts val="2480"/>
              </a:lnSpc>
              <a:spcBef>
                <a:spcPts val="90"/>
              </a:spcBef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nsure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patibi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y wi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ding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 and web a</a:t>
            </a:r>
            <a:r>
              <a:rPr sz="2000" spc="-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plic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000" b="1" dirty="0">
                <a:latin typeface="Times New Roman"/>
                <a:cs typeface="Times New Roman"/>
              </a:rPr>
              <a:t>User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Accessi</a:t>
            </a:r>
            <a:r>
              <a:rPr sz="2000" b="1" spc="-15" dirty="0">
                <a:latin typeface="Times New Roman"/>
                <a:cs typeface="Times New Roman"/>
              </a:rPr>
              <a:t>b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ity:</a:t>
            </a:r>
            <a:endParaRPr sz="2000">
              <a:latin typeface="Times New Roman"/>
              <a:cs typeface="Times New Roman"/>
            </a:endParaRPr>
          </a:p>
          <a:p>
            <a:pPr marL="469900" marR="174625" indent="-228600">
              <a:lnSpc>
                <a:spcPct val="103499"/>
              </a:lnSpc>
              <a:spcBef>
                <a:spcPts val="1185"/>
              </a:spcBef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reate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rie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dly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nte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face that c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zed </a:t>
            </a:r>
            <a:r>
              <a:rPr sz="2000" spc="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y 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al public 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ec</a:t>
            </a:r>
            <a:r>
              <a:rPr sz="2000" spc="-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rit</a:t>
            </a:r>
            <a:r>
              <a:rPr sz="2000" spc="-15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69900" marR="632460" indent="-228600">
              <a:lnSpc>
                <a:spcPct val="103499"/>
              </a:lnSpc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 pr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vide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ol that c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nhance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hr</a:t>
            </a:r>
            <a:r>
              <a:rPr sz="2000" dirty="0">
                <a:latin typeface="Times New Roman"/>
                <a:cs typeface="Times New Roman"/>
              </a:rPr>
              <a:t>ough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face detec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edia and oth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 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4" y="533484"/>
            <a:ext cx="7572375" cy="360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Perfo</a:t>
            </a:r>
            <a:r>
              <a:rPr sz="2000" b="1" spc="-1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-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nce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Effic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enc</a:t>
            </a:r>
            <a:r>
              <a:rPr sz="2000" b="1" spc="-10" dirty="0">
                <a:latin typeface="Times New Roman"/>
                <a:cs typeface="Times New Roman"/>
              </a:rPr>
              <a:t>y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03499"/>
              </a:lnSpc>
              <a:spcBef>
                <a:spcPts val="1200"/>
              </a:spcBef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nsure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ys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ess 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ages 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ap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dly, incl</a:t>
            </a:r>
            <a:r>
              <a:rPr sz="2000" spc="-1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ding 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old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of 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ower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y.</a:t>
            </a:r>
            <a:endParaRPr sz="2000">
              <a:latin typeface="Times New Roman"/>
              <a:cs typeface="Times New Roman"/>
            </a:endParaRPr>
          </a:p>
          <a:p>
            <a:pPr marL="469900" marR="90170" indent="-228600">
              <a:lnSpc>
                <a:spcPts val="2480"/>
              </a:lnSpc>
              <a:spcBef>
                <a:spcPts val="90"/>
              </a:spcBef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xec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 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ntaining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 ac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acy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face detec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000" b="1" dirty="0">
                <a:latin typeface="Times New Roman"/>
                <a:cs typeface="Times New Roman"/>
              </a:rPr>
              <a:t>Inno</a:t>
            </a:r>
            <a:r>
              <a:rPr sz="2000" b="1" spc="-10" dirty="0">
                <a:latin typeface="Times New Roman"/>
                <a:cs typeface="Times New Roman"/>
              </a:rPr>
              <a:t>v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 Res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arc</a:t>
            </a:r>
            <a:r>
              <a:rPr sz="2000" b="1" spc="-10" dirty="0">
                <a:latin typeface="Times New Roman"/>
                <a:cs typeface="Times New Roman"/>
              </a:rPr>
              <a:t>h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marR="642620" indent="-228600">
              <a:lnSpc>
                <a:spcPct val="103499"/>
              </a:lnSpc>
              <a:spcBef>
                <a:spcPts val="1185"/>
              </a:spcBef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ontri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ute to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nc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put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visi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</a:t>
            </a:r>
            <a:r>
              <a:rPr sz="2000" spc="-10" dirty="0">
                <a:latin typeface="Times New Roman"/>
                <a:cs typeface="Times New Roman"/>
              </a:rPr>
              <a:t> f</a:t>
            </a:r>
            <a:r>
              <a:rPr sz="2000" dirty="0">
                <a:latin typeface="Times New Roman"/>
                <a:cs typeface="Times New Roman"/>
              </a:rPr>
              <a:t>ac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al reco</a:t>
            </a:r>
            <a:r>
              <a:rPr sz="2000" spc="-10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nit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</a:t>
            </a:r>
            <a:r>
              <a:rPr sz="2000" spc="-2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hnology.</a:t>
            </a:r>
            <a:endParaRPr sz="2000">
              <a:latin typeface="Times New Roman"/>
              <a:cs typeface="Times New Roman"/>
            </a:endParaRPr>
          </a:p>
          <a:p>
            <a:pPr marL="469900" marR="556895" indent="-228600">
              <a:lnSpc>
                <a:spcPct val="103499"/>
              </a:lnSpc>
              <a:buSzPct val="60000"/>
              <a:buFont typeface="Times New Roman"/>
              <a:buAutoNum type="arabicPeriod"/>
              <a:tabLst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oura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ongoi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sea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vel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 for 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nuous 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ove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1819</Words>
  <Application>Microsoft Office PowerPoint</Application>
  <PresentationFormat>Bildschirmpräsentation (16:9)</PresentationFormat>
  <Paragraphs>183</Paragraphs>
  <Slides>25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 Theme</vt:lpstr>
      <vt:lpstr>PowerPoint-Präsentation</vt:lpstr>
      <vt:lpstr>Face Detection</vt:lpstr>
      <vt:lpstr>CONTENT</vt:lpstr>
      <vt:lpstr>Introduction</vt:lpstr>
      <vt:lpstr>Motivation</vt:lpstr>
      <vt:lpstr>Innovation Idea of Project</vt:lpstr>
      <vt:lpstr>Scope of Project</vt:lpstr>
      <vt:lpstr>PowerPoint-Präsentation</vt:lpstr>
      <vt:lpstr>PowerPoint-Präsentation</vt:lpstr>
      <vt:lpstr>OpenCV-Python</vt:lpstr>
      <vt:lpstr>Capabilities: With OpenCV-Python, you can perform a wide range of operations like reading, writing, and displaying images and videos, real-time analysis, face detection, object detection, and much more.</vt:lpstr>
      <vt:lpstr>Installation OpenCV: This library is used for image processing and video capture. pip install opencv-python</vt:lpstr>
      <vt:lpstr>Face Detection</vt:lpstr>
      <vt:lpstr>Face Detection Classifiers</vt:lpstr>
      <vt:lpstr>PowerPoint-Präsentation</vt:lpstr>
      <vt:lpstr>Haar feature-based cascade classifiers</vt:lpstr>
      <vt:lpstr>PowerPoint-Präsentation</vt:lpstr>
      <vt:lpstr>Sample Outputs</vt:lpstr>
      <vt:lpstr>Code Preview-</vt:lpstr>
      <vt:lpstr>PowerPoint-Präsentation</vt:lpstr>
      <vt:lpstr>PowerPoint-Präsentation</vt:lpstr>
      <vt:lpstr>PowerPoint-Präsentation</vt:lpstr>
      <vt:lpstr>AFTER IMPLEMENTATION-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2024-03-21T19:59:26Z</dcterms:created>
  <dcterms:modified xsi:type="dcterms:W3CDTF">2024-03-21T18:59:28Z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2024-03-21T00:00:00Z</vt:filetime>
  </property>
</Properties>
</file>