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3" r:id="rId18"/>
    <p:sldId id="264" r:id="rId19"/>
    <p:sldId id="265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4"/>
            <a:ext cx="9143999" cy="5134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1272" y="297637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202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8510"/>
          </a:xfrm>
          <a:custGeom>
            <a:avLst/>
            <a:gdLst/>
            <a:ahLst/>
            <a:cxnLst/>
            <a:rect l="l" t="t" r="r" b="b"/>
            <a:pathLst>
              <a:path h="2048510">
                <a:moveTo>
                  <a:pt x="0" y="0"/>
                </a:moveTo>
                <a:lnTo>
                  <a:pt x="0" y="2047925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4650"/>
          </a:xfrm>
          <a:custGeom>
            <a:avLst/>
            <a:gdLst/>
            <a:ahLst/>
            <a:cxnLst/>
            <a:rect l="l" t="t" r="r" b="b"/>
            <a:pathLst>
              <a:path w="175259" h="374650">
                <a:moveTo>
                  <a:pt x="175260" y="0"/>
                </a:moveTo>
                <a:lnTo>
                  <a:pt x="0" y="0"/>
                </a:lnTo>
                <a:lnTo>
                  <a:pt x="0" y="374523"/>
                </a:lnTo>
                <a:lnTo>
                  <a:pt x="175260" y="374523"/>
                </a:lnTo>
                <a:lnTo>
                  <a:pt x="175260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51891"/>
            <a:ext cx="4959350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6" y="1859793"/>
            <a:ext cx="13582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400" spc="-5" dirty="0">
                <a:solidFill>
                  <a:srgbClr val="203669"/>
                </a:solidFill>
              </a:rPr>
              <a:t>Front</a:t>
            </a:r>
            <a:r>
              <a:rPr sz="2400" spc="-120" dirty="0">
                <a:solidFill>
                  <a:srgbClr val="203669"/>
                </a:solidFill>
              </a:rPr>
              <a:t> </a:t>
            </a:r>
            <a:r>
              <a:rPr sz="2400" spc="-5" dirty="0">
                <a:solidFill>
                  <a:srgbClr val="203669"/>
                </a:solidFill>
              </a:rPr>
              <a:t>End </a:t>
            </a:r>
            <a:r>
              <a:rPr sz="2400" spc="-650" dirty="0">
                <a:solidFill>
                  <a:srgbClr val="203669"/>
                </a:solidFill>
              </a:rPr>
              <a:t> </a:t>
            </a:r>
            <a:r>
              <a:rPr sz="2400" spc="-70" dirty="0">
                <a:solidFill>
                  <a:srgbClr val="203669"/>
                </a:solidFill>
              </a:rPr>
              <a:t>T</a:t>
            </a:r>
            <a:r>
              <a:rPr sz="2400" u="heavy" spc="-70" dirty="0">
                <a:solidFill>
                  <a:srgbClr val="203669"/>
                </a:solidFill>
                <a:uFill>
                  <a:solidFill>
                    <a:srgbClr val="20366A"/>
                  </a:solidFill>
                </a:uFill>
              </a:rPr>
              <a:t>ask</a:t>
            </a:r>
            <a:r>
              <a:rPr sz="2400" spc="85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-</a:t>
            </a:r>
            <a:r>
              <a:rPr sz="2400" spc="-50" dirty="0">
                <a:solidFill>
                  <a:srgbClr val="203669"/>
                </a:solidFill>
              </a:rPr>
              <a:t> </a:t>
            </a:r>
            <a:r>
              <a:rPr sz="2400" dirty="0">
                <a:solidFill>
                  <a:srgbClr val="203669"/>
                </a:solidFill>
              </a:rPr>
              <a:t>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30D84-9CC4-1002-F43D-9E3671836AE9}"/>
              </a:ext>
            </a:extLst>
          </p:cNvPr>
          <p:cNvSpPr txBox="1"/>
          <p:nvPr/>
        </p:nvSpPr>
        <p:spPr>
          <a:xfrm>
            <a:off x="457200" y="28575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{  </a:t>
            </a:r>
          </a:p>
          <a:p>
            <a:r>
              <a:rPr lang="en-IN" sz="1200" dirty="0"/>
              <a:t>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label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input[type="text"] {</a:t>
            </a:r>
          </a:p>
          <a:p>
            <a:r>
              <a:rPr lang="en-IN" sz="1200" dirty="0"/>
              <a:t>  width: 300px;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10px;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margin-right: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 {</a:t>
            </a:r>
          </a:p>
          <a:p>
            <a:r>
              <a:rPr lang="en-IN" sz="1200" dirty="0"/>
              <a:t>  height: 40px;</a:t>
            </a:r>
          </a:p>
          <a:p>
            <a:r>
              <a:rPr lang="en-IN" sz="1200" dirty="0"/>
              <a:t>  padding: 0 20px;</a:t>
            </a:r>
          </a:p>
          <a:p>
            <a:r>
              <a:rPr lang="en-IN" sz="1200" dirty="0"/>
              <a:t>  border: none;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</p:txBody>
      </p:sp>
    </p:spTree>
    <p:extLst>
      <p:ext uri="{BB962C8B-B14F-4D97-AF65-F5344CB8AC3E}">
        <p14:creationId xmlns:p14="http://schemas.microsoft.com/office/powerpoint/2010/main" val="23546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BBACC-1FDB-7824-49AB-62CDF44CDA2D}"/>
              </a:ext>
            </a:extLst>
          </p:cNvPr>
          <p:cNvSpPr txBox="1"/>
          <p:nvPr/>
        </p:nvSpPr>
        <p:spPr>
          <a:xfrm>
            <a:off x="457200" y="20955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font-size: 18px;</a:t>
            </a:r>
          </a:p>
          <a:p>
            <a:r>
              <a:rPr lang="en-IN" sz="1200" dirty="0"/>
              <a:t>  cursor: pointer;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form button[type="submit"]:hover {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#ff6347;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Categories section styles */</a:t>
            </a:r>
          </a:p>
          <a:p>
            <a:r>
              <a:rPr lang="en-IN" sz="1200" dirty="0"/>
              <a:t>.categories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h2 { 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a </a:t>
            </a:r>
            <a:r>
              <a:rPr lang="en-IN" sz="1200" dirty="0" err="1"/>
              <a:t>img</a:t>
            </a:r>
            <a:r>
              <a:rPr lang="en-IN" sz="1200" dirty="0"/>
              <a:t> {</a:t>
            </a:r>
          </a:p>
          <a:p>
            <a:r>
              <a:rPr lang="en-IN" sz="1200" dirty="0"/>
              <a:t>  width: 200px;</a:t>
            </a:r>
          </a:p>
          <a:p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2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EDAD-DC3F-9B6D-2DBC-012AC41FD4F3}"/>
              </a:ext>
            </a:extLst>
          </p:cNvPr>
          <p:cNvSpPr txBox="1"/>
          <p:nvPr/>
        </p:nvSpPr>
        <p:spPr>
          <a:xfrm>
            <a:off x="457200" y="133350"/>
            <a:ext cx="8686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.categories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Featured section styles */</a:t>
            </a:r>
          </a:p>
          <a:p>
            <a:r>
              <a:rPr lang="en-IN" sz="1200" dirty="0"/>
              <a:t>.featured {</a:t>
            </a:r>
          </a:p>
          <a:p>
            <a:r>
              <a:rPr lang="en-IN" sz="1200" dirty="0"/>
              <a:t>  padding: 50px 20px;</a:t>
            </a:r>
          </a:p>
          <a:p>
            <a:r>
              <a:rPr lang="en-IN" sz="1200" dirty="0"/>
              <a:t>  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h2 {</a:t>
            </a:r>
          </a:p>
          <a:p>
            <a:r>
              <a:rPr lang="en-IN" sz="1200" dirty="0"/>
              <a:t> font-size: 36px;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margin-bottom: 30px;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</a:t>
            </a:r>
            <a:r>
              <a:rPr lang="en-IN" sz="1200" dirty="0" err="1"/>
              <a:t>ul</a:t>
            </a:r>
            <a:r>
              <a:rPr lang="en-IN" sz="1200" dirty="0"/>
              <a:t> { </a:t>
            </a:r>
          </a:p>
          <a:p>
            <a:r>
              <a:rPr lang="en-IN" sz="1200" dirty="0"/>
              <a:t> display: flex;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li { </a:t>
            </a:r>
          </a:p>
          <a:p>
            <a:r>
              <a:rPr lang="en-IN" sz="1200" dirty="0"/>
              <a:t> margin-right: 20px;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 width: 300px;  height: 200px;  object-fit: cover;  border-radius: 5px;  margin-bottom: 10px;}.featured h3 {  font-size: 24px;  margin-top: 10px;}.featured p {  margin-top: 5px;  font-size: 18px;}.featured .star {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79657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C66CC-F34F-5C41-2F57-EB03163FA3E4}"/>
              </a:ext>
            </a:extLst>
          </p:cNvPr>
          <p:cNvSpPr txBox="1"/>
          <p:nvPr/>
        </p:nvSpPr>
        <p:spPr>
          <a:xfrm>
            <a:off x="457200" y="209550"/>
            <a:ext cx="8534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.featured a </a:t>
            </a:r>
            <a:r>
              <a:rPr lang="en-IN" sz="1200" dirty="0" err="1"/>
              <a:t>img</a:t>
            </a:r>
            <a:r>
              <a:rPr lang="en-IN" sz="1200" dirty="0"/>
              <a:t> { </a:t>
            </a:r>
          </a:p>
          <a:p>
            <a:r>
              <a:rPr lang="en-IN" sz="1200" dirty="0"/>
              <a:t> width: 300px;</a:t>
            </a:r>
          </a:p>
          <a:p>
            <a:r>
              <a:rPr lang="en-IN" sz="1200" dirty="0"/>
              <a:t>  height: 200px;</a:t>
            </a:r>
          </a:p>
          <a:p>
            <a:r>
              <a:rPr lang="en-IN" sz="1200" dirty="0"/>
              <a:t>  object-fit: cover;</a:t>
            </a:r>
          </a:p>
          <a:p>
            <a:r>
              <a:rPr lang="en-IN" sz="1200" dirty="0"/>
              <a:t>  border-radius: 5px;</a:t>
            </a:r>
          </a:p>
          <a:p>
            <a:r>
              <a:rPr lang="en-IN" sz="1200" dirty="0"/>
              <a:t>  margin-bottom: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h3 {</a:t>
            </a:r>
          </a:p>
          <a:p>
            <a:r>
              <a:rPr lang="en-IN" sz="1200" dirty="0"/>
              <a:t>  font-size: 24px;</a:t>
            </a:r>
          </a:p>
          <a:p>
            <a:r>
              <a:rPr lang="en-IN" sz="1200" dirty="0"/>
              <a:t>  margin-top: 10px;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p {</a:t>
            </a:r>
          </a:p>
          <a:p>
            <a:r>
              <a:rPr lang="en-IN" sz="1200" dirty="0"/>
              <a:t>  margin-top: 5px;</a:t>
            </a:r>
          </a:p>
          <a:p>
            <a:r>
              <a:rPr lang="en-IN" sz="1200" dirty="0"/>
              <a:t>  font-size: 18px;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.featured .star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</a:t>
            </a:r>
          </a:p>
        </p:txBody>
      </p:sp>
    </p:spTree>
    <p:extLst>
      <p:ext uri="{BB962C8B-B14F-4D97-AF65-F5344CB8AC3E}">
        <p14:creationId xmlns:p14="http://schemas.microsoft.com/office/powerpoint/2010/main" val="213373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2777A-C0EB-5F5F-2A32-4530F7DB85A8}"/>
              </a:ext>
            </a:extLst>
          </p:cNvPr>
          <p:cNvSpPr txBox="1"/>
          <p:nvPr/>
        </p:nvSpPr>
        <p:spPr>
          <a:xfrm>
            <a:off x="457200" y="28575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CAEC-0CDE-3633-7D90-3FE728B107FA}"/>
              </a:ext>
            </a:extLst>
          </p:cNvPr>
          <p:cNvSpPr txBox="1"/>
          <p:nvPr/>
        </p:nvSpPr>
        <p:spPr>
          <a:xfrm>
            <a:off x="457200" y="819150"/>
            <a:ext cx="8686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// Define variables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searchForm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('#search-form’);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searchInput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('#search-input’);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categoriesList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('#categories-list’);</a:t>
            </a:r>
          </a:p>
          <a:p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featuredList</a:t>
            </a:r>
            <a:r>
              <a:rPr lang="en-IN" sz="1200" dirty="0"/>
              <a:t> = </a:t>
            </a:r>
            <a:r>
              <a:rPr lang="en-IN" sz="1200" dirty="0" err="1"/>
              <a:t>document.querySelector</a:t>
            </a:r>
            <a:r>
              <a:rPr lang="en-IN" sz="1200" dirty="0"/>
              <a:t>('#featured-list’);</a:t>
            </a:r>
          </a:p>
          <a:p>
            <a:r>
              <a:rPr lang="en-IN" sz="1200" dirty="0"/>
              <a:t>// Define functions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searchFood</a:t>
            </a:r>
            <a:r>
              <a:rPr lang="en-IN" sz="1200" dirty="0"/>
              <a:t>(event)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event.preventDefault</a:t>
            </a:r>
            <a:r>
              <a:rPr lang="en-IN" sz="1200" dirty="0"/>
              <a:t>();</a:t>
            </a:r>
          </a:p>
          <a:p>
            <a:r>
              <a:rPr lang="en-IN" sz="1200" dirty="0"/>
              <a:t>  // Get search query and clear input field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searchQuery</a:t>
            </a:r>
            <a:r>
              <a:rPr lang="en-IN" sz="1200" dirty="0"/>
              <a:t> = </a:t>
            </a:r>
            <a:r>
              <a:rPr lang="en-IN" sz="1200" dirty="0" err="1"/>
              <a:t>searchInput.value.trim</a:t>
            </a:r>
            <a:r>
              <a:rPr lang="en-IN" sz="1200" dirty="0"/>
              <a:t>();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searchInput.value</a:t>
            </a:r>
            <a:r>
              <a:rPr lang="en-IN" sz="1200" dirty="0"/>
              <a:t> = ‘’;</a:t>
            </a:r>
          </a:p>
          <a:p>
            <a:r>
              <a:rPr lang="en-IN" sz="1200" dirty="0"/>
              <a:t>  // Redirect to search results page with search query as parameter  </a:t>
            </a:r>
            <a:r>
              <a:rPr lang="en-IN" sz="1200" dirty="0" err="1"/>
              <a:t>window.location.href</a:t>
            </a:r>
            <a:r>
              <a:rPr lang="en-IN" sz="1200" dirty="0"/>
              <a:t> = `</a:t>
            </a:r>
            <a:r>
              <a:rPr lang="en-IN" sz="1200" dirty="0" err="1"/>
              <a:t>search.html?q</a:t>
            </a:r>
            <a:r>
              <a:rPr lang="en-IN" sz="1200" dirty="0"/>
              <a:t>=${</a:t>
            </a:r>
            <a:r>
              <a:rPr lang="en-IN" sz="1200" dirty="0" err="1"/>
              <a:t>searchQuery</a:t>
            </a:r>
            <a:r>
              <a:rPr lang="en-IN" sz="1200" dirty="0"/>
              <a:t>}`;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displayCategories</a:t>
            </a:r>
            <a:r>
              <a:rPr lang="en-IN" sz="1200" dirty="0"/>
              <a:t>(categories) {</a:t>
            </a:r>
          </a:p>
          <a:p>
            <a:r>
              <a:rPr lang="en-IN" sz="1200" dirty="0"/>
              <a:t>  // Loop through categories and create HTML elements  </a:t>
            </a:r>
          </a:p>
          <a:p>
            <a:r>
              <a:rPr lang="en-IN" sz="1200" dirty="0" err="1"/>
              <a:t>categories.forEach</a:t>
            </a:r>
            <a:r>
              <a:rPr lang="en-IN" sz="1200" dirty="0"/>
              <a:t>((category)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categoryItem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('li’);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categoryLink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('a’); </a:t>
            </a:r>
          </a:p>
          <a:p>
            <a:r>
              <a:rPr lang="en-IN" sz="1200" dirty="0"/>
              <a:t>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categoryTitle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// Set attributes and text content for HTML elements    </a:t>
            </a:r>
          </a:p>
          <a:p>
            <a:r>
              <a:rPr lang="en-IN" sz="1200" dirty="0" err="1"/>
              <a:t>categoryLink.setAttribute</a:t>
            </a:r>
            <a:r>
              <a:rPr lang="en-IN" sz="1200" dirty="0"/>
              <a:t>('</a:t>
            </a:r>
            <a:r>
              <a:rPr lang="en-IN" sz="1200" dirty="0" err="1"/>
              <a:t>href</a:t>
            </a:r>
            <a:r>
              <a:rPr lang="en-IN" sz="1200" dirty="0"/>
              <a:t>', `</a:t>
            </a:r>
            <a:r>
              <a:rPr lang="en-IN" sz="1200" dirty="0" err="1"/>
              <a:t>category.html?id</a:t>
            </a:r>
            <a:r>
              <a:rPr lang="en-IN" sz="1200" dirty="0"/>
              <a:t>=$</a:t>
            </a:r>
          </a:p>
          <a:p>
            <a:r>
              <a:rPr lang="en-IN" sz="1200" dirty="0"/>
              <a:t>{category.id}`);</a:t>
            </a:r>
          </a:p>
        </p:txBody>
      </p:sp>
    </p:spTree>
    <p:extLst>
      <p:ext uri="{BB962C8B-B14F-4D97-AF65-F5344CB8AC3E}">
        <p14:creationId xmlns:p14="http://schemas.microsoft.com/office/powerpoint/2010/main" val="338931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994BF-FBB8-C61F-5436-E20EF51E658C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categoryImage.setAttribute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category.image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categoryImage.setAttribute</a:t>
            </a:r>
            <a:r>
              <a:rPr lang="en-IN" sz="1200" dirty="0"/>
              <a:t>('alt', </a:t>
            </a:r>
            <a:r>
              <a:rPr lang="en-IN" sz="1200" dirty="0" err="1"/>
              <a:t>category.title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categoryTitle.textContent</a:t>
            </a:r>
            <a:r>
              <a:rPr lang="en-IN" sz="1200" dirty="0"/>
              <a:t> = </a:t>
            </a:r>
            <a:r>
              <a:rPr lang="en-IN" sz="1200" dirty="0" err="1"/>
              <a:t>category.title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// Append HTML elements to categories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categoryLink.appendChild</a:t>
            </a:r>
            <a:r>
              <a:rPr lang="en-IN" sz="1200" dirty="0"/>
              <a:t>(</a:t>
            </a:r>
            <a:r>
              <a:rPr lang="en-IN" sz="1200" dirty="0" err="1"/>
              <a:t>categoryTitle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categoryItem.appendChild</a:t>
            </a:r>
            <a:r>
              <a:rPr lang="en-IN" sz="1200" dirty="0"/>
              <a:t>(</a:t>
            </a:r>
            <a:r>
              <a:rPr lang="en-IN" sz="1200" dirty="0" err="1"/>
              <a:t>categoryLink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categoriesList.appendChild</a:t>
            </a:r>
            <a:r>
              <a:rPr lang="en-IN" sz="1200" dirty="0"/>
              <a:t>(</a:t>
            </a:r>
            <a:r>
              <a:rPr lang="en-IN" sz="1200" dirty="0" err="1"/>
              <a:t>categoryItem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function </a:t>
            </a:r>
            <a:r>
              <a:rPr lang="en-IN" sz="1200" dirty="0" err="1"/>
              <a:t>displayFeaturedItems</a:t>
            </a:r>
            <a:r>
              <a:rPr lang="en-IN" sz="1200" dirty="0"/>
              <a:t>(</a:t>
            </a:r>
            <a:r>
              <a:rPr lang="en-IN" sz="1200" dirty="0" err="1"/>
              <a:t>featuredItems</a:t>
            </a:r>
            <a:r>
              <a:rPr lang="en-IN" sz="1200" dirty="0"/>
              <a:t>) {</a:t>
            </a:r>
          </a:p>
          <a:p>
            <a:r>
              <a:rPr lang="en-IN" sz="1200" dirty="0"/>
              <a:t>  // Loop through featured items and create HTML elements  </a:t>
            </a:r>
          </a:p>
          <a:p>
            <a:r>
              <a:rPr lang="en-IN" sz="1200" dirty="0" err="1"/>
              <a:t>featuredItems.forEach</a:t>
            </a:r>
            <a:r>
              <a:rPr lang="en-IN" sz="1200" dirty="0"/>
              <a:t>((item) =&gt; {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itemCard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('div’);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itemImage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</a:t>
            </a:r>
            <a:r>
              <a:rPr lang="en-IN" sz="1200" dirty="0" err="1"/>
              <a:t>img</a:t>
            </a:r>
            <a:r>
              <a:rPr lang="en-IN" sz="1200" dirty="0"/>
              <a:t>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itemTitle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('h3’);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itemDescription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itemPrice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('p’);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itemButton</a:t>
            </a:r>
            <a:r>
              <a:rPr lang="en-IN" sz="1200" dirty="0"/>
              <a:t> = </a:t>
            </a:r>
            <a:r>
              <a:rPr lang="en-IN" sz="1200" dirty="0" err="1"/>
              <a:t>document.createElement</a:t>
            </a:r>
            <a:r>
              <a:rPr lang="en-IN" sz="1200" dirty="0"/>
              <a:t>('button’);</a:t>
            </a:r>
          </a:p>
          <a:p>
            <a:r>
              <a:rPr lang="en-IN" sz="1200" dirty="0"/>
              <a:t>    // Set attributes and text content for HTML elements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itemCard.setAttribute</a:t>
            </a:r>
            <a:r>
              <a:rPr lang="en-IN" sz="1200" dirty="0"/>
              <a:t>('class', 'card’);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</a:t>
            </a:r>
            <a:r>
              <a:rPr lang="en-IN" sz="1200" dirty="0" err="1"/>
              <a:t>src</a:t>
            </a:r>
            <a:r>
              <a:rPr lang="en-IN" sz="1200" dirty="0"/>
              <a:t>', </a:t>
            </a:r>
            <a:r>
              <a:rPr lang="en-IN" sz="1200" dirty="0" err="1"/>
              <a:t>item.image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itemImage.setAttribute</a:t>
            </a:r>
            <a:r>
              <a:rPr lang="en-IN" sz="1200" dirty="0"/>
              <a:t>('alt', </a:t>
            </a:r>
            <a:r>
              <a:rPr lang="en-IN" sz="1200" dirty="0" err="1"/>
              <a:t>item.title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itemTitle.textContent</a:t>
            </a:r>
            <a:r>
              <a:rPr lang="en-IN" sz="1200" dirty="0"/>
              <a:t> = </a:t>
            </a:r>
            <a:r>
              <a:rPr lang="en-IN" sz="1200" dirty="0" err="1"/>
              <a:t>item.title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itemDescription.textContent</a:t>
            </a:r>
            <a:r>
              <a:rPr lang="en-IN" sz="1200" dirty="0"/>
              <a:t> = </a:t>
            </a:r>
            <a:r>
              <a:rPr lang="en-IN" sz="1200" dirty="0" err="1"/>
              <a:t>item.description</a:t>
            </a:r>
            <a:r>
              <a:rPr lang="en-IN" sz="1200" dirty="0"/>
              <a:t>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itemPrice.textContent</a:t>
            </a:r>
            <a:r>
              <a:rPr lang="en-IN" sz="1200" dirty="0"/>
              <a:t> = `$${</a:t>
            </a:r>
            <a:r>
              <a:rPr lang="en-IN" sz="1200" dirty="0" err="1"/>
              <a:t>item.price.toFixed</a:t>
            </a:r>
            <a:r>
              <a:rPr lang="en-IN" sz="1200" dirty="0"/>
              <a:t>(2)}`;</a:t>
            </a:r>
          </a:p>
        </p:txBody>
      </p:sp>
    </p:spTree>
    <p:extLst>
      <p:ext uri="{BB962C8B-B14F-4D97-AF65-F5344CB8AC3E}">
        <p14:creationId xmlns:p14="http://schemas.microsoft.com/office/powerpoint/2010/main" val="389157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3AC4E-516A-9AC5-A114-F843F5A213B1}"/>
              </a:ext>
            </a:extLst>
          </p:cNvPr>
          <p:cNvSpPr txBox="1"/>
          <p:nvPr/>
        </p:nvSpPr>
        <p:spPr>
          <a:xfrm>
            <a:off x="457200" y="285750"/>
            <a:ext cx="792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itemButton.textContent</a:t>
            </a:r>
            <a:r>
              <a:rPr lang="en-IN" sz="1200" dirty="0"/>
              <a:t> = 'Add to cart’;</a:t>
            </a:r>
          </a:p>
          <a:p>
            <a:r>
              <a:rPr lang="en-IN" sz="1200" dirty="0"/>
              <a:t>    // Append HTML elements to featured items list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itemImage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itemTitle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itemDescription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itemPrice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itemCard.appendChild</a:t>
            </a:r>
            <a:r>
              <a:rPr lang="en-IN" sz="1200" dirty="0"/>
              <a:t>(</a:t>
            </a:r>
            <a:r>
              <a:rPr lang="en-IN" sz="1200" dirty="0" err="1"/>
              <a:t>itemButton</a:t>
            </a:r>
            <a:r>
              <a:rPr lang="en-IN" sz="1200" dirty="0"/>
              <a:t>);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featuredList.appendChild</a:t>
            </a:r>
            <a:r>
              <a:rPr lang="en-IN" sz="1200" dirty="0"/>
              <a:t>(</a:t>
            </a:r>
            <a:r>
              <a:rPr lang="en-IN" sz="1200" dirty="0" err="1"/>
              <a:t>itemCard</a:t>
            </a:r>
            <a:r>
              <a:rPr lang="en-IN" sz="1200" dirty="0"/>
              <a:t>);</a:t>
            </a:r>
          </a:p>
          <a:p>
            <a:r>
              <a:rPr lang="en-IN" sz="1200" dirty="0"/>
              <a:t>  });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// Attach event listeners</a:t>
            </a:r>
          </a:p>
          <a:p>
            <a:r>
              <a:rPr lang="en-IN" sz="1200" dirty="0" err="1"/>
              <a:t>searchForm.addEventListener</a:t>
            </a:r>
            <a:r>
              <a:rPr lang="en-IN" sz="1200" dirty="0"/>
              <a:t>('submit', </a:t>
            </a:r>
            <a:r>
              <a:rPr lang="en-IN" sz="1200" dirty="0" err="1"/>
              <a:t>searchFood</a:t>
            </a:r>
            <a:r>
              <a:rPr lang="en-IN" sz="1200" dirty="0"/>
              <a:t>);</a:t>
            </a:r>
          </a:p>
          <a:p>
            <a:r>
              <a:rPr lang="en-IN" sz="1200" dirty="0"/>
              <a:t>// Load data and display categories and featured items</a:t>
            </a:r>
          </a:p>
          <a:p>
            <a:r>
              <a:rPr lang="en-IN" sz="1200" dirty="0"/>
              <a:t>fetch('</a:t>
            </a:r>
            <a:r>
              <a:rPr lang="en-IN" sz="1200" dirty="0" err="1"/>
              <a:t>categories.json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displayCategories</a:t>
            </a:r>
            <a:r>
              <a:rPr lang="en-IN" sz="1200" dirty="0"/>
              <a:t>(data));</a:t>
            </a:r>
          </a:p>
          <a:p>
            <a:r>
              <a:rPr lang="en-IN" sz="1200" dirty="0"/>
              <a:t>fetch('featured-</a:t>
            </a:r>
            <a:r>
              <a:rPr lang="en-IN" sz="1200" dirty="0" err="1"/>
              <a:t>items.json</a:t>
            </a:r>
            <a:r>
              <a:rPr lang="en-IN" sz="1200" dirty="0"/>
              <a:t>’)</a:t>
            </a:r>
          </a:p>
          <a:p>
            <a:r>
              <a:rPr lang="en-IN" sz="1200" dirty="0"/>
              <a:t>  .then((response) =&gt; </a:t>
            </a:r>
            <a:r>
              <a:rPr lang="en-IN" sz="1200" dirty="0" err="1"/>
              <a:t>response.json</a:t>
            </a:r>
            <a:r>
              <a:rPr lang="en-IN" sz="1200" dirty="0"/>
              <a:t>())</a:t>
            </a:r>
          </a:p>
          <a:p>
            <a:r>
              <a:rPr lang="en-IN" sz="1200" dirty="0"/>
              <a:t>  .then((data) =&gt; </a:t>
            </a:r>
            <a:r>
              <a:rPr lang="en-IN" sz="1200" dirty="0" err="1"/>
              <a:t>displayFeaturedItems</a:t>
            </a:r>
            <a:r>
              <a:rPr lang="en-IN" sz="1200" dirty="0"/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246060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202692"/>
            <a:ext cx="135890" cy="344170"/>
          </a:xfrm>
          <a:custGeom>
            <a:avLst/>
            <a:gdLst/>
            <a:ahLst/>
            <a:cxnLst/>
            <a:rect l="l" t="t" r="r" b="b"/>
            <a:pathLst>
              <a:path w="135890" h="344170">
                <a:moveTo>
                  <a:pt x="135382" y="0"/>
                </a:moveTo>
                <a:lnTo>
                  <a:pt x="0" y="0"/>
                </a:lnTo>
                <a:lnTo>
                  <a:pt x="0" y="344055"/>
                </a:lnTo>
                <a:lnTo>
                  <a:pt x="135382" y="344055"/>
                </a:lnTo>
                <a:lnTo>
                  <a:pt x="135382" y="0"/>
                </a:lnTo>
                <a:close/>
              </a:path>
            </a:pathLst>
          </a:custGeom>
          <a:solidFill>
            <a:srgbClr val="20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851" y="1060703"/>
            <a:ext cx="3884675" cy="3371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8731" y="2307335"/>
            <a:ext cx="82295" cy="822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6708" y="3560064"/>
            <a:ext cx="80759" cy="822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48300" y="4376927"/>
            <a:ext cx="82295" cy="822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3472" y="1082040"/>
            <a:ext cx="82295" cy="822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1448" y="2307335"/>
            <a:ext cx="82295" cy="822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3566159"/>
            <a:ext cx="82295" cy="822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2067" y="4376928"/>
            <a:ext cx="82295" cy="822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9755" y="1089660"/>
            <a:ext cx="82295" cy="8077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40505" y="1384046"/>
            <a:ext cx="2079625" cy="2079625"/>
            <a:chOff x="3540505" y="1384046"/>
            <a:chExt cx="2079625" cy="2079625"/>
          </a:xfrm>
        </p:grpSpPr>
        <p:sp>
          <p:nvSpPr>
            <p:cNvPr id="14" name="object 14"/>
            <p:cNvSpPr/>
            <p:nvPr/>
          </p:nvSpPr>
          <p:spPr>
            <a:xfrm>
              <a:off x="3552443" y="1395984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1026922" y="0"/>
                  </a:moveTo>
                  <a:lnTo>
                    <a:pt x="978573" y="1117"/>
                  </a:lnTo>
                  <a:lnTo>
                    <a:pt x="930808" y="4432"/>
                  </a:lnTo>
                  <a:lnTo>
                    <a:pt x="883666" y="9906"/>
                  </a:lnTo>
                  <a:lnTo>
                    <a:pt x="837196" y="17487"/>
                  </a:lnTo>
                  <a:lnTo>
                    <a:pt x="791451" y="27127"/>
                  </a:lnTo>
                  <a:lnTo>
                    <a:pt x="746480" y="38760"/>
                  </a:lnTo>
                  <a:lnTo>
                    <a:pt x="702335" y="52349"/>
                  </a:lnTo>
                  <a:lnTo>
                    <a:pt x="659053" y="67856"/>
                  </a:lnTo>
                  <a:lnTo>
                    <a:pt x="616699" y="85217"/>
                  </a:lnTo>
                  <a:lnTo>
                    <a:pt x="575310" y="104381"/>
                  </a:lnTo>
                  <a:lnTo>
                    <a:pt x="534936" y="125298"/>
                  </a:lnTo>
                  <a:lnTo>
                    <a:pt x="495630" y="147929"/>
                  </a:lnTo>
                  <a:lnTo>
                    <a:pt x="457454" y="172224"/>
                  </a:lnTo>
                  <a:lnTo>
                    <a:pt x="420433" y="198132"/>
                  </a:lnTo>
                  <a:lnTo>
                    <a:pt x="384632" y="225602"/>
                  </a:lnTo>
                  <a:lnTo>
                    <a:pt x="350100" y="254584"/>
                  </a:lnTo>
                  <a:lnTo>
                    <a:pt x="316877" y="285026"/>
                  </a:lnTo>
                  <a:lnTo>
                    <a:pt x="285026" y="316877"/>
                  </a:lnTo>
                  <a:lnTo>
                    <a:pt x="254584" y="350100"/>
                  </a:lnTo>
                  <a:lnTo>
                    <a:pt x="225602" y="384632"/>
                  </a:lnTo>
                  <a:lnTo>
                    <a:pt x="198132" y="420433"/>
                  </a:lnTo>
                  <a:lnTo>
                    <a:pt x="172224" y="457454"/>
                  </a:lnTo>
                  <a:lnTo>
                    <a:pt x="147929" y="495630"/>
                  </a:lnTo>
                  <a:lnTo>
                    <a:pt x="125298" y="534936"/>
                  </a:lnTo>
                  <a:lnTo>
                    <a:pt x="104381" y="575310"/>
                  </a:lnTo>
                  <a:lnTo>
                    <a:pt x="85217" y="616699"/>
                  </a:lnTo>
                  <a:lnTo>
                    <a:pt x="67856" y="659053"/>
                  </a:lnTo>
                  <a:lnTo>
                    <a:pt x="52349" y="702335"/>
                  </a:lnTo>
                  <a:lnTo>
                    <a:pt x="38760" y="746480"/>
                  </a:lnTo>
                  <a:lnTo>
                    <a:pt x="27127" y="791451"/>
                  </a:lnTo>
                  <a:lnTo>
                    <a:pt x="17487" y="837196"/>
                  </a:lnTo>
                  <a:lnTo>
                    <a:pt x="9906" y="883666"/>
                  </a:lnTo>
                  <a:lnTo>
                    <a:pt x="4432" y="930808"/>
                  </a:lnTo>
                  <a:lnTo>
                    <a:pt x="1117" y="978573"/>
                  </a:lnTo>
                  <a:lnTo>
                    <a:pt x="0" y="1026922"/>
                  </a:lnTo>
                  <a:lnTo>
                    <a:pt x="1117" y="1075258"/>
                  </a:lnTo>
                  <a:lnTo>
                    <a:pt x="4432" y="1123035"/>
                  </a:lnTo>
                  <a:lnTo>
                    <a:pt x="9906" y="1170178"/>
                  </a:lnTo>
                  <a:lnTo>
                    <a:pt x="17487" y="1216647"/>
                  </a:lnTo>
                  <a:lnTo>
                    <a:pt x="27127" y="1262380"/>
                  </a:lnTo>
                  <a:lnTo>
                    <a:pt x="38760" y="1307363"/>
                  </a:lnTo>
                  <a:lnTo>
                    <a:pt x="52349" y="1351508"/>
                  </a:lnTo>
                  <a:lnTo>
                    <a:pt x="67856" y="1394790"/>
                  </a:lnTo>
                  <a:lnTo>
                    <a:pt x="85217" y="1437144"/>
                  </a:lnTo>
                  <a:lnTo>
                    <a:pt x="104381" y="1478534"/>
                  </a:lnTo>
                  <a:lnTo>
                    <a:pt x="125298" y="1518907"/>
                  </a:lnTo>
                  <a:lnTo>
                    <a:pt x="147929" y="1558213"/>
                  </a:lnTo>
                  <a:lnTo>
                    <a:pt x="172224" y="1596390"/>
                  </a:lnTo>
                  <a:lnTo>
                    <a:pt x="198132" y="1633410"/>
                  </a:lnTo>
                  <a:lnTo>
                    <a:pt x="225602" y="1669211"/>
                  </a:lnTo>
                  <a:lnTo>
                    <a:pt x="254584" y="1703743"/>
                  </a:lnTo>
                  <a:lnTo>
                    <a:pt x="285026" y="1736966"/>
                  </a:lnTo>
                  <a:lnTo>
                    <a:pt x="316877" y="1768817"/>
                  </a:lnTo>
                  <a:lnTo>
                    <a:pt x="350100" y="1799259"/>
                  </a:lnTo>
                  <a:lnTo>
                    <a:pt x="384632" y="1828241"/>
                  </a:lnTo>
                  <a:lnTo>
                    <a:pt x="420433" y="1855711"/>
                  </a:lnTo>
                  <a:lnTo>
                    <a:pt x="457454" y="1881619"/>
                  </a:lnTo>
                  <a:lnTo>
                    <a:pt x="495630" y="1905901"/>
                  </a:lnTo>
                  <a:lnTo>
                    <a:pt x="534936" y="1928545"/>
                  </a:lnTo>
                  <a:lnTo>
                    <a:pt x="575310" y="1949462"/>
                  </a:lnTo>
                  <a:lnTo>
                    <a:pt x="616699" y="1968627"/>
                  </a:lnTo>
                  <a:lnTo>
                    <a:pt x="659053" y="1985987"/>
                  </a:lnTo>
                  <a:lnTo>
                    <a:pt x="702335" y="2001494"/>
                  </a:lnTo>
                  <a:lnTo>
                    <a:pt x="746480" y="2015083"/>
                  </a:lnTo>
                  <a:lnTo>
                    <a:pt x="791451" y="2026716"/>
                  </a:lnTo>
                  <a:lnTo>
                    <a:pt x="837196" y="2036356"/>
                  </a:lnTo>
                  <a:lnTo>
                    <a:pt x="883666" y="2043925"/>
                  </a:lnTo>
                  <a:lnTo>
                    <a:pt x="930808" y="2049399"/>
                  </a:lnTo>
                  <a:lnTo>
                    <a:pt x="978573" y="2052726"/>
                  </a:lnTo>
                  <a:lnTo>
                    <a:pt x="1026922" y="2053844"/>
                  </a:lnTo>
                  <a:lnTo>
                    <a:pt x="1075258" y="2052726"/>
                  </a:lnTo>
                  <a:lnTo>
                    <a:pt x="1123035" y="2049399"/>
                  </a:lnTo>
                  <a:lnTo>
                    <a:pt x="1170178" y="2043925"/>
                  </a:lnTo>
                  <a:lnTo>
                    <a:pt x="1216647" y="2036356"/>
                  </a:lnTo>
                  <a:lnTo>
                    <a:pt x="1262380" y="2026716"/>
                  </a:lnTo>
                  <a:lnTo>
                    <a:pt x="1307363" y="2015083"/>
                  </a:lnTo>
                  <a:lnTo>
                    <a:pt x="1351508" y="2001494"/>
                  </a:lnTo>
                  <a:lnTo>
                    <a:pt x="1394790" y="1985987"/>
                  </a:lnTo>
                  <a:lnTo>
                    <a:pt x="1437144" y="1968627"/>
                  </a:lnTo>
                  <a:lnTo>
                    <a:pt x="1478534" y="1949462"/>
                  </a:lnTo>
                  <a:lnTo>
                    <a:pt x="1518907" y="1928545"/>
                  </a:lnTo>
                  <a:lnTo>
                    <a:pt x="1558213" y="1905901"/>
                  </a:lnTo>
                  <a:lnTo>
                    <a:pt x="1596390" y="1881619"/>
                  </a:lnTo>
                  <a:lnTo>
                    <a:pt x="1633410" y="1855711"/>
                  </a:lnTo>
                  <a:lnTo>
                    <a:pt x="1669211" y="1828241"/>
                  </a:lnTo>
                  <a:lnTo>
                    <a:pt x="1703743" y="1799259"/>
                  </a:lnTo>
                  <a:lnTo>
                    <a:pt x="1736966" y="1768817"/>
                  </a:lnTo>
                  <a:lnTo>
                    <a:pt x="1768817" y="1736966"/>
                  </a:lnTo>
                  <a:lnTo>
                    <a:pt x="1799259" y="1703743"/>
                  </a:lnTo>
                  <a:lnTo>
                    <a:pt x="1828241" y="1669211"/>
                  </a:lnTo>
                  <a:lnTo>
                    <a:pt x="1855711" y="1633410"/>
                  </a:lnTo>
                  <a:lnTo>
                    <a:pt x="1881619" y="1596390"/>
                  </a:lnTo>
                  <a:lnTo>
                    <a:pt x="1905901" y="1558213"/>
                  </a:lnTo>
                  <a:lnTo>
                    <a:pt x="1928545" y="1518907"/>
                  </a:lnTo>
                  <a:lnTo>
                    <a:pt x="1949462" y="1478534"/>
                  </a:lnTo>
                  <a:lnTo>
                    <a:pt x="1968627" y="1437144"/>
                  </a:lnTo>
                  <a:lnTo>
                    <a:pt x="1985987" y="1394790"/>
                  </a:lnTo>
                  <a:lnTo>
                    <a:pt x="2001494" y="1351508"/>
                  </a:lnTo>
                  <a:lnTo>
                    <a:pt x="2015083" y="1307363"/>
                  </a:lnTo>
                  <a:lnTo>
                    <a:pt x="2026716" y="1262380"/>
                  </a:lnTo>
                  <a:lnTo>
                    <a:pt x="2036356" y="1216647"/>
                  </a:lnTo>
                  <a:lnTo>
                    <a:pt x="2043925" y="1170178"/>
                  </a:lnTo>
                  <a:lnTo>
                    <a:pt x="2049399" y="1123035"/>
                  </a:lnTo>
                  <a:lnTo>
                    <a:pt x="2052726" y="1075258"/>
                  </a:lnTo>
                  <a:lnTo>
                    <a:pt x="2053844" y="1026922"/>
                  </a:lnTo>
                  <a:lnTo>
                    <a:pt x="2052726" y="978573"/>
                  </a:lnTo>
                  <a:lnTo>
                    <a:pt x="2049399" y="930808"/>
                  </a:lnTo>
                  <a:lnTo>
                    <a:pt x="2043925" y="883666"/>
                  </a:lnTo>
                  <a:lnTo>
                    <a:pt x="2036356" y="837196"/>
                  </a:lnTo>
                  <a:lnTo>
                    <a:pt x="2026716" y="791451"/>
                  </a:lnTo>
                  <a:lnTo>
                    <a:pt x="2015083" y="746480"/>
                  </a:lnTo>
                  <a:lnTo>
                    <a:pt x="2001494" y="702335"/>
                  </a:lnTo>
                  <a:lnTo>
                    <a:pt x="1985987" y="659053"/>
                  </a:lnTo>
                  <a:lnTo>
                    <a:pt x="1968627" y="616699"/>
                  </a:lnTo>
                  <a:lnTo>
                    <a:pt x="1949462" y="575310"/>
                  </a:lnTo>
                  <a:lnTo>
                    <a:pt x="1928545" y="534936"/>
                  </a:lnTo>
                  <a:lnTo>
                    <a:pt x="1905901" y="495630"/>
                  </a:lnTo>
                  <a:lnTo>
                    <a:pt x="1881619" y="457454"/>
                  </a:lnTo>
                  <a:lnTo>
                    <a:pt x="1855711" y="420433"/>
                  </a:lnTo>
                  <a:lnTo>
                    <a:pt x="1828241" y="384632"/>
                  </a:lnTo>
                  <a:lnTo>
                    <a:pt x="1799259" y="350100"/>
                  </a:lnTo>
                  <a:lnTo>
                    <a:pt x="1768817" y="316877"/>
                  </a:lnTo>
                  <a:lnTo>
                    <a:pt x="1736966" y="285026"/>
                  </a:lnTo>
                  <a:lnTo>
                    <a:pt x="1703743" y="254584"/>
                  </a:lnTo>
                  <a:lnTo>
                    <a:pt x="1669211" y="225602"/>
                  </a:lnTo>
                  <a:lnTo>
                    <a:pt x="1633410" y="198132"/>
                  </a:lnTo>
                  <a:lnTo>
                    <a:pt x="1596390" y="172224"/>
                  </a:lnTo>
                  <a:lnTo>
                    <a:pt x="1558213" y="147929"/>
                  </a:lnTo>
                  <a:lnTo>
                    <a:pt x="1518907" y="125298"/>
                  </a:lnTo>
                  <a:lnTo>
                    <a:pt x="1478534" y="104381"/>
                  </a:lnTo>
                  <a:lnTo>
                    <a:pt x="1437144" y="85217"/>
                  </a:lnTo>
                  <a:lnTo>
                    <a:pt x="1394790" y="67856"/>
                  </a:lnTo>
                  <a:lnTo>
                    <a:pt x="1351508" y="52349"/>
                  </a:lnTo>
                  <a:lnTo>
                    <a:pt x="1307363" y="38760"/>
                  </a:lnTo>
                  <a:lnTo>
                    <a:pt x="1262380" y="27127"/>
                  </a:lnTo>
                  <a:lnTo>
                    <a:pt x="1216647" y="17487"/>
                  </a:lnTo>
                  <a:lnTo>
                    <a:pt x="1170178" y="9906"/>
                  </a:lnTo>
                  <a:lnTo>
                    <a:pt x="1123035" y="4432"/>
                  </a:lnTo>
                  <a:lnTo>
                    <a:pt x="1075258" y="1117"/>
                  </a:lnTo>
                  <a:lnTo>
                    <a:pt x="10269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3205" y="1396746"/>
              <a:ext cx="2054225" cy="2054225"/>
            </a:xfrm>
            <a:custGeom>
              <a:avLst/>
              <a:gdLst/>
              <a:ahLst/>
              <a:cxnLst/>
              <a:rect l="l" t="t" r="r" b="b"/>
              <a:pathLst>
                <a:path w="2054225" h="2054225">
                  <a:moveTo>
                    <a:pt x="0" y="1026921"/>
                  </a:moveTo>
                  <a:lnTo>
                    <a:pt x="1117" y="978573"/>
                  </a:lnTo>
                  <a:lnTo>
                    <a:pt x="4432" y="930808"/>
                  </a:lnTo>
                  <a:lnTo>
                    <a:pt x="9906" y="883665"/>
                  </a:lnTo>
                  <a:lnTo>
                    <a:pt x="17487" y="837196"/>
                  </a:lnTo>
                  <a:lnTo>
                    <a:pt x="27127" y="791451"/>
                  </a:lnTo>
                  <a:lnTo>
                    <a:pt x="38760" y="746480"/>
                  </a:lnTo>
                  <a:lnTo>
                    <a:pt x="52349" y="702335"/>
                  </a:lnTo>
                  <a:lnTo>
                    <a:pt x="67856" y="659053"/>
                  </a:lnTo>
                  <a:lnTo>
                    <a:pt x="85217" y="616699"/>
                  </a:lnTo>
                  <a:lnTo>
                    <a:pt x="104381" y="575309"/>
                  </a:lnTo>
                  <a:lnTo>
                    <a:pt x="125298" y="534936"/>
                  </a:lnTo>
                  <a:lnTo>
                    <a:pt x="147929" y="495630"/>
                  </a:lnTo>
                  <a:lnTo>
                    <a:pt x="172224" y="457453"/>
                  </a:lnTo>
                  <a:lnTo>
                    <a:pt x="198132" y="420433"/>
                  </a:lnTo>
                  <a:lnTo>
                    <a:pt x="225602" y="384632"/>
                  </a:lnTo>
                  <a:lnTo>
                    <a:pt x="254584" y="350100"/>
                  </a:lnTo>
                  <a:lnTo>
                    <a:pt x="285026" y="316877"/>
                  </a:lnTo>
                  <a:lnTo>
                    <a:pt x="316877" y="285026"/>
                  </a:lnTo>
                  <a:lnTo>
                    <a:pt x="350100" y="254584"/>
                  </a:lnTo>
                  <a:lnTo>
                    <a:pt x="384632" y="225602"/>
                  </a:lnTo>
                  <a:lnTo>
                    <a:pt x="420433" y="198132"/>
                  </a:lnTo>
                  <a:lnTo>
                    <a:pt x="457454" y="172224"/>
                  </a:lnTo>
                  <a:lnTo>
                    <a:pt x="495630" y="147929"/>
                  </a:lnTo>
                  <a:lnTo>
                    <a:pt x="534936" y="125298"/>
                  </a:lnTo>
                  <a:lnTo>
                    <a:pt x="575310" y="104381"/>
                  </a:lnTo>
                  <a:lnTo>
                    <a:pt x="616699" y="85216"/>
                  </a:lnTo>
                  <a:lnTo>
                    <a:pt x="659053" y="67856"/>
                  </a:lnTo>
                  <a:lnTo>
                    <a:pt x="702335" y="52349"/>
                  </a:lnTo>
                  <a:lnTo>
                    <a:pt x="746480" y="38760"/>
                  </a:lnTo>
                  <a:lnTo>
                    <a:pt x="791451" y="27127"/>
                  </a:lnTo>
                  <a:lnTo>
                    <a:pt x="837196" y="17487"/>
                  </a:lnTo>
                  <a:lnTo>
                    <a:pt x="883666" y="9905"/>
                  </a:lnTo>
                  <a:lnTo>
                    <a:pt x="930808" y="4432"/>
                  </a:lnTo>
                  <a:lnTo>
                    <a:pt x="978573" y="1117"/>
                  </a:lnTo>
                  <a:lnTo>
                    <a:pt x="1026922" y="0"/>
                  </a:lnTo>
                  <a:lnTo>
                    <a:pt x="1075258" y="1117"/>
                  </a:lnTo>
                  <a:lnTo>
                    <a:pt x="1123035" y="4432"/>
                  </a:lnTo>
                  <a:lnTo>
                    <a:pt x="1170178" y="9905"/>
                  </a:lnTo>
                  <a:lnTo>
                    <a:pt x="1216647" y="17487"/>
                  </a:lnTo>
                  <a:lnTo>
                    <a:pt x="1262380" y="27127"/>
                  </a:lnTo>
                  <a:lnTo>
                    <a:pt x="1307363" y="38760"/>
                  </a:lnTo>
                  <a:lnTo>
                    <a:pt x="1351508" y="52349"/>
                  </a:lnTo>
                  <a:lnTo>
                    <a:pt x="1394790" y="67856"/>
                  </a:lnTo>
                  <a:lnTo>
                    <a:pt x="1437144" y="85216"/>
                  </a:lnTo>
                  <a:lnTo>
                    <a:pt x="1478534" y="104381"/>
                  </a:lnTo>
                  <a:lnTo>
                    <a:pt x="1518907" y="125298"/>
                  </a:lnTo>
                  <a:lnTo>
                    <a:pt x="1558213" y="147929"/>
                  </a:lnTo>
                  <a:lnTo>
                    <a:pt x="1596390" y="172224"/>
                  </a:lnTo>
                  <a:lnTo>
                    <a:pt x="1633410" y="198132"/>
                  </a:lnTo>
                  <a:lnTo>
                    <a:pt x="1669211" y="225602"/>
                  </a:lnTo>
                  <a:lnTo>
                    <a:pt x="1703743" y="254584"/>
                  </a:lnTo>
                  <a:lnTo>
                    <a:pt x="1736966" y="285026"/>
                  </a:lnTo>
                  <a:lnTo>
                    <a:pt x="1768817" y="316877"/>
                  </a:lnTo>
                  <a:lnTo>
                    <a:pt x="1799259" y="350100"/>
                  </a:lnTo>
                  <a:lnTo>
                    <a:pt x="1828241" y="384632"/>
                  </a:lnTo>
                  <a:lnTo>
                    <a:pt x="1855711" y="420433"/>
                  </a:lnTo>
                  <a:lnTo>
                    <a:pt x="1881619" y="457453"/>
                  </a:lnTo>
                  <a:lnTo>
                    <a:pt x="1905901" y="495630"/>
                  </a:lnTo>
                  <a:lnTo>
                    <a:pt x="1928545" y="534936"/>
                  </a:lnTo>
                  <a:lnTo>
                    <a:pt x="1949462" y="575309"/>
                  </a:lnTo>
                  <a:lnTo>
                    <a:pt x="1968627" y="616699"/>
                  </a:lnTo>
                  <a:lnTo>
                    <a:pt x="1985987" y="659053"/>
                  </a:lnTo>
                  <a:lnTo>
                    <a:pt x="2001494" y="702335"/>
                  </a:lnTo>
                  <a:lnTo>
                    <a:pt x="2015083" y="746480"/>
                  </a:lnTo>
                  <a:lnTo>
                    <a:pt x="2026716" y="791451"/>
                  </a:lnTo>
                  <a:lnTo>
                    <a:pt x="2036356" y="837196"/>
                  </a:lnTo>
                  <a:lnTo>
                    <a:pt x="2043925" y="883665"/>
                  </a:lnTo>
                  <a:lnTo>
                    <a:pt x="2049411" y="930808"/>
                  </a:lnTo>
                  <a:lnTo>
                    <a:pt x="2052726" y="978573"/>
                  </a:lnTo>
                  <a:lnTo>
                    <a:pt x="2053844" y="1026921"/>
                  </a:lnTo>
                  <a:lnTo>
                    <a:pt x="2052726" y="1075258"/>
                  </a:lnTo>
                  <a:lnTo>
                    <a:pt x="2049411" y="1123035"/>
                  </a:lnTo>
                  <a:lnTo>
                    <a:pt x="2043925" y="1170177"/>
                  </a:lnTo>
                  <a:lnTo>
                    <a:pt x="2036356" y="1216647"/>
                  </a:lnTo>
                  <a:lnTo>
                    <a:pt x="2026716" y="1262379"/>
                  </a:lnTo>
                  <a:lnTo>
                    <a:pt x="2015083" y="1307363"/>
                  </a:lnTo>
                  <a:lnTo>
                    <a:pt x="2001494" y="1351508"/>
                  </a:lnTo>
                  <a:lnTo>
                    <a:pt x="1985987" y="1394790"/>
                  </a:lnTo>
                  <a:lnTo>
                    <a:pt x="1968627" y="1437144"/>
                  </a:lnTo>
                  <a:lnTo>
                    <a:pt x="1949462" y="1478533"/>
                  </a:lnTo>
                  <a:lnTo>
                    <a:pt x="1928545" y="1518907"/>
                  </a:lnTo>
                  <a:lnTo>
                    <a:pt x="1905901" y="1558213"/>
                  </a:lnTo>
                  <a:lnTo>
                    <a:pt x="1881619" y="1596389"/>
                  </a:lnTo>
                  <a:lnTo>
                    <a:pt x="1855711" y="1633410"/>
                  </a:lnTo>
                  <a:lnTo>
                    <a:pt x="1828241" y="1669211"/>
                  </a:lnTo>
                  <a:lnTo>
                    <a:pt x="1799259" y="1703743"/>
                  </a:lnTo>
                  <a:lnTo>
                    <a:pt x="1768817" y="1736966"/>
                  </a:lnTo>
                  <a:lnTo>
                    <a:pt x="1736966" y="1768817"/>
                  </a:lnTo>
                  <a:lnTo>
                    <a:pt x="1703743" y="1799259"/>
                  </a:lnTo>
                  <a:lnTo>
                    <a:pt x="1669211" y="1828241"/>
                  </a:lnTo>
                  <a:lnTo>
                    <a:pt x="1633410" y="1855711"/>
                  </a:lnTo>
                  <a:lnTo>
                    <a:pt x="1596390" y="1881619"/>
                  </a:lnTo>
                  <a:lnTo>
                    <a:pt x="1558213" y="1905901"/>
                  </a:lnTo>
                  <a:lnTo>
                    <a:pt x="1518907" y="1928545"/>
                  </a:lnTo>
                  <a:lnTo>
                    <a:pt x="1478534" y="1949462"/>
                  </a:lnTo>
                  <a:lnTo>
                    <a:pt x="1437144" y="1968627"/>
                  </a:lnTo>
                  <a:lnTo>
                    <a:pt x="1394790" y="1985987"/>
                  </a:lnTo>
                  <a:lnTo>
                    <a:pt x="1351508" y="2001494"/>
                  </a:lnTo>
                  <a:lnTo>
                    <a:pt x="1307363" y="2015083"/>
                  </a:lnTo>
                  <a:lnTo>
                    <a:pt x="1262380" y="2026716"/>
                  </a:lnTo>
                  <a:lnTo>
                    <a:pt x="1216647" y="2036356"/>
                  </a:lnTo>
                  <a:lnTo>
                    <a:pt x="1170178" y="2043925"/>
                  </a:lnTo>
                  <a:lnTo>
                    <a:pt x="1123035" y="2049399"/>
                  </a:lnTo>
                  <a:lnTo>
                    <a:pt x="1075258" y="2052726"/>
                  </a:lnTo>
                  <a:lnTo>
                    <a:pt x="1026922" y="2053843"/>
                  </a:lnTo>
                  <a:lnTo>
                    <a:pt x="978573" y="2052726"/>
                  </a:lnTo>
                  <a:lnTo>
                    <a:pt x="930808" y="2049399"/>
                  </a:lnTo>
                  <a:lnTo>
                    <a:pt x="883666" y="2043925"/>
                  </a:lnTo>
                  <a:lnTo>
                    <a:pt x="837196" y="2036356"/>
                  </a:lnTo>
                  <a:lnTo>
                    <a:pt x="791451" y="2026716"/>
                  </a:lnTo>
                  <a:lnTo>
                    <a:pt x="746480" y="2015083"/>
                  </a:lnTo>
                  <a:lnTo>
                    <a:pt x="702335" y="2001494"/>
                  </a:lnTo>
                  <a:lnTo>
                    <a:pt x="659053" y="1985987"/>
                  </a:lnTo>
                  <a:lnTo>
                    <a:pt x="616699" y="1968627"/>
                  </a:lnTo>
                  <a:lnTo>
                    <a:pt x="575310" y="1949462"/>
                  </a:lnTo>
                  <a:lnTo>
                    <a:pt x="534936" y="1928545"/>
                  </a:lnTo>
                  <a:lnTo>
                    <a:pt x="495630" y="1905901"/>
                  </a:lnTo>
                  <a:lnTo>
                    <a:pt x="457454" y="1881619"/>
                  </a:lnTo>
                  <a:lnTo>
                    <a:pt x="420433" y="1855711"/>
                  </a:lnTo>
                  <a:lnTo>
                    <a:pt x="384632" y="1828241"/>
                  </a:lnTo>
                  <a:lnTo>
                    <a:pt x="350100" y="1799259"/>
                  </a:lnTo>
                  <a:lnTo>
                    <a:pt x="316877" y="1768817"/>
                  </a:lnTo>
                  <a:lnTo>
                    <a:pt x="285026" y="1736966"/>
                  </a:lnTo>
                  <a:lnTo>
                    <a:pt x="254584" y="1703743"/>
                  </a:lnTo>
                  <a:lnTo>
                    <a:pt x="225602" y="1669211"/>
                  </a:lnTo>
                  <a:lnTo>
                    <a:pt x="198132" y="1633410"/>
                  </a:lnTo>
                  <a:lnTo>
                    <a:pt x="172224" y="1596389"/>
                  </a:lnTo>
                  <a:lnTo>
                    <a:pt x="147929" y="1558213"/>
                  </a:lnTo>
                  <a:lnTo>
                    <a:pt x="125298" y="1518907"/>
                  </a:lnTo>
                  <a:lnTo>
                    <a:pt x="104381" y="1478533"/>
                  </a:lnTo>
                  <a:lnTo>
                    <a:pt x="85217" y="1437144"/>
                  </a:lnTo>
                  <a:lnTo>
                    <a:pt x="67856" y="1394790"/>
                  </a:lnTo>
                  <a:lnTo>
                    <a:pt x="52349" y="1351508"/>
                  </a:lnTo>
                  <a:lnTo>
                    <a:pt x="38760" y="1307363"/>
                  </a:lnTo>
                  <a:lnTo>
                    <a:pt x="27127" y="1262379"/>
                  </a:lnTo>
                  <a:lnTo>
                    <a:pt x="17487" y="1216647"/>
                  </a:lnTo>
                  <a:lnTo>
                    <a:pt x="9906" y="1170177"/>
                  </a:lnTo>
                  <a:lnTo>
                    <a:pt x="4432" y="1123035"/>
                  </a:lnTo>
                  <a:lnTo>
                    <a:pt x="1117" y="1075258"/>
                  </a:lnTo>
                  <a:lnTo>
                    <a:pt x="0" y="1026921"/>
                  </a:lnTo>
                  <a:close/>
                </a:path>
              </a:pathLst>
            </a:custGeom>
            <a:ln w="2540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5783" y="1449324"/>
              <a:ext cx="1946275" cy="1944370"/>
            </a:xfrm>
            <a:custGeom>
              <a:avLst/>
              <a:gdLst/>
              <a:ahLst/>
              <a:cxnLst/>
              <a:rect l="l" t="t" r="r" b="b"/>
              <a:pathLst>
                <a:path w="1946275" h="1944370">
                  <a:moveTo>
                    <a:pt x="973010" y="0"/>
                  </a:moveTo>
                  <a:lnTo>
                    <a:pt x="924445" y="1193"/>
                  </a:lnTo>
                  <a:lnTo>
                    <a:pt x="876503" y="4724"/>
                  </a:lnTo>
                  <a:lnTo>
                    <a:pt x="829221" y="10541"/>
                  </a:lnTo>
                  <a:lnTo>
                    <a:pt x="782675" y="18592"/>
                  </a:lnTo>
                  <a:lnTo>
                    <a:pt x="736917" y="28816"/>
                  </a:lnTo>
                  <a:lnTo>
                    <a:pt x="691997" y="41160"/>
                  </a:lnTo>
                  <a:lnTo>
                    <a:pt x="647966" y="55562"/>
                  </a:lnTo>
                  <a:lnTo>
                    <a:pt x="604888" y="71983"/>
                  </a:lnTo>
                  <a:lnTo>
                    <a:pt x="562813" y="90347"/>
                  </a:lnTo>
                  <a:lnTo>
                    <a:pt x="521804" y="110617"/>
                  </a:lnTo>
                  <a:lnTo>
                    <a:pt x="481914" y="132727"/>
                  </a:lnTo>
                  <a:lnTo>
                    <a:pt x="443191" y="156616"/>
                  </a:lnTo>
                  <a:lnTo>
                    <a:pt x="405714" y="182232"/>
                  </a:lnTo>
                  <a:lnTo>
                    <a:pt x="369506" y="209537"/>
                  </a:lnTo>
                  <a:lnTo>
                    <a:pt x="334645" y="238442"/>
                  </a:lnTo>
                  <a:lnTo>
                    <a:pt x="301180" y="268922"/>
                  </a:lnTo>
                  <a:lnTo>
                    <a:pt x="269163" y="300901"/>
                  </a:lnTo>
                  <a:lnTo>
                    <a:pt x="238658" y="334340"/>
                  </a:lnTo>
                  <a:lnTo>
                    <a:pt x="209727" y="369163"/>
                  </a:lnTo>
                  <a:lnTo>
                    <a:pt x="182397" y="405333"/>
                  </a:lnTo>
                  <a:lnTo>
                    <a:pt x="156756" y="442785"/>
                  </a:lnTo>
                  <a:lnTo>
                    <a:pt x="132842" y="481469"/>
                  </a:lnTo>
                  <a:lnTo>
                    <a:pt x="110718" y="521322"/>
                  </a:lnTo>
                  <a:lnTo>
                    <a:pt x="90436" y="562305"/>
                  </a:lnTo>
                  <a:lnTo>
                    <a:pt x="72047" y="604329"/>
                  </a:lnTo>
                  <a:lnTo>
                    <a:pt x="55613" y="647369"/>
                  </a:lnTo>
                  <a:lnTo>
                    <a:pt x="41198" y="691362"/>
                  </a:lnTo>
                  <a:lnTo>
                    <a:pt x="28841" y="736244"/>
                  </a:lnTo>
                  <a:lnTo>
                    <a:pt x="18605" y="781964"/>
                  </a:lnTo>
                  <a:lnTo>
                    <a:pt x="10553" y="828471"/>
                  </a:lnTo>
                  <a:lnTo>
                    <a:pt x="4724" y="875703"/>
                  </a:lnTo>
                  <a:lnTo>
                    <a:pt x="1193" y="923607"/>
                  </a:lnTo>
                  <a:lnTo>
                    <a:pt x="0" y="972121"/>
                  </a:lnTo>
                  <a:lnTo>
                    <a:pt x="1193" y="1020635"/>
                  </a:lnTo>
                  <a:lnTo>
                    <a:pt x="4724" y="1068539"/>
                  </a:lnTo>
                  <a:lnTo>
                    <a:pt x="10553" y="1115771"/>
                  </a:lnTo>
                  <a:lnTo>
                    <a:pt x="18605" y="1162278"/>
                  </a:lnTo>
                  <a:lnTo>
                    <a:pt x="28841" y="1207998"/>
                  </a:lnTo>
                  <a:lnTo>
                    <a:pt x="41198" y="1252880"/>
                  </a:lnTo>
                  <a:lnTo>
                    <a:pt x="55613" y="1296873"/>
                  </a:lnTo>
                  <a:lnTo>
                    <a:pt x="72047" y="1339913"/>
                  </a:lnTo>
                  <a:lnTo>
                    <a:pt x="90436" y="1381937"/>
                  </a:lnTo>
                  <a:lnTo>
                    <a:pt x="110718" y="1422920"/>
                  </a:lnTo>
                  <a:lnTo>
                    <a:pt x="132842" y="1462773"/>
                  </a:lnTo>
                  <a:lnTo>
                    <a:pt x="156756" y="1501457"/>
                  </a:lnTo>
                  <a:lnTo>
                    <a:pt x="182397" y="1538909"/>
                  </a:lnTo>
                  <a:lnTo>
                    <a:pt x="209727" y="1575079"/>
                  </a:lnTo>
                  <a:lnTo>
                    <a:pt x="238658" y="1609902"/>
                  </a:lnTo>
                  <a:lnTo>
                    <a:pt x="269163" y="1643341"/>
                  </a:lnTo>
                  <a:lnTo>
                    <a:pt x="301180" y="1675320"/>
                  </a:lnTo>
                  <a:lnTo>
                    <a:pt x="334645" y="1705800"/>
                  </a:lnTo>
                  <a:lnTo>
                    <a:pt x="369506" y="1734705"/>
                  </a:lnTo>
                  <a:lnTo>
                    <a:pt x="405714" y="1762010"/>
                  </a:lnTo>
                  <a:lnTo>
                    <a:pt x="443191" y="1787626"/>
                  </a:lnTo>
                  <a:lnTo>
                    <a:pt x="481914" y="1811515"/>
                  </a:lnTo>
                  <a:lnTo>
                    <a:pt x="521804" y="1833626"/>
                  </a:lnTo>
                  <a:lnTo>
                    <a:pt x="562813" y="1853895"/>
                  </a:lnTo>
                  <a:lnTo>
                    <a:pt x="604888" y="1872259"/>
                  </a:lnTo>
                  <a:lnTo>
                    <a:pt x="647966" y="1888680"/>
                  </a:lnTo>
                  <a:lnTo>
                    <a:pt x="691997" y="1903082"/>
                  </a:lnTo>
                  <a:lnTo>
                    <a:pt x="736917" y="1915426"/>
                  </a:lnTo>
                  <a:lnTo>
                    <a:pt x="782675" y="1925650"/>
                  </a:lnTo>
                  <a:lnTo>
                    <a:pt x="829221" y="1933702"/>
                  </a:lnTo>
                  <a:lnTo>
                    <a:pt x="876503" y="1939518"/>
                  </a:lnTo>
                  <a:lnTo>
                    <a:pt x="924445" y="1943049"/>
                  </a:lnTo>
                  <a:lnTo>
                    <a:pt x="973010" y="1944243"/>
                  </a:lnTo>
                  <a:lnTo>
                    <a:pt x="1021575" y="1943049"/>
                  </a:lnTo>
                  <a:lnTo>
                    <a:pt x="1069517" y="1939518"/>
                  </a:lnTo>
                  <a:lnTo>
                    <a:pt x="1116799" y="1933702"/>
                  </a:lnTo>
                  <a:lnTo>
                    <a:pt x="1163345" y="1925650"/>
                  </a:lnTo>
                  <a:lnTo>
                    <a:pt x="1209103" y="1915426"/>
                  </a:lnTo>
                  <a:lnTo>
                    <a:pt x="1254023" y="1903082"/>
                  </a:lnTo>
                  <a:lnTo>
                    <a:pt x="1298054" y="1888680"/>
                  </a:lnTo>
                  <a:lnTo>
                    <a:pt x="1341132" y="1872259"/>
                  </a:lnTo>
                  <a:lnTo>
                    <a:pt x="1383207" y="1853895"/>
                  </a:lnTo>
                  <a:lnTo>
                    <a:pt x="1424216" y="1833626"/>
                  </a:lnTo>
                  <a:lnTo>
                    <a:pt x="1464106" y="1811515"/>
                  </a:lnTo>
                  <a:lnTo>
                    <a:pt x="1502829" y="1787626"/>
                  </a:lnTo>
                  <a:lnTo>
                    <a:pt x="1540306" y="1762010"/>
                  </a:lnTo>
                  <a:lnTo>
                    <a:pt x="1576514" y="1734705"/>
                  </a:lnTo>
                  <a:lnTo>
                    <a:pt x="1611376" y="1705800"/>
                  </a:lnTo>
                  <a:lnTo>
                    <a:pt x="1644840" y="1675320"/>
                  </a:lnTo>
                  <a:lnTo>
                    <a:pt x="1676857" y="1643341"/>
                  </a:lnTo>
                  <a:lnTo>
                    <a:pt x="1707362" y="1609902"/>
                  </a:lnTo>
                  <a:lnTo>
                    <a:pt x="1736293" y="1575079"/>
                  </a:lnTo>
                  <a:lnTo>
                    <a:pt x="1763623" y="1538909"/>
                  </a:lnTo>
                  <a:lnTo>
                    <a:pt x="1789264" y="1501457"/>
                  </a:lnTo>
                  <a:lnTo>
                    <a:pt x="1813179" y="1462773"/>
                  </a:lnTo>
                  <a:lnTo>
                    <a:pt x="1835302" y="1422920"/>
                  </a:lnTo>
                  <a:lnTo>
                    <a:pt x="1855584" y="1381937"/>
                  </a:lnTo>
                  <a:lnTo>
                    <a:pt x="1873973" y="1339913"/>
                  </a:lnTo>
                  <a:lnTo>
                    <a:pt x="1890407" y="1296873"/>
                  </a:lnTo>
                  <a:lnTo>
                    <a:pt x="1904822" y="1252880"/>
                  </a:lnTo>
                  <a:lnTo>
                    <a:pt x="1917179" y="1207998"/>
                  </a:lnTo>
                  <a:lnTo>
                    <a:pt x="1927415" y="1162278"/>
                  </a:lnTo>
                  <a:lnTo>
                    <a:pt x="1935467" y="1115771"/>
                  </a:lnTo>
                  <a:lnTo>
                    <a:pt x="1941296" y="1068539"/>
                  </a:lnTo>
                  <a:lnTo>
                    <a:pt x="1944827" y="1020635"/>
                  </a:lnTo>
                  <a:lnTo>
                    <a:pt x="1946021" y="972121"/>
                  </a:lnTo>
                  <a:lnTo>
                    <a:pt x="1944827" y="923607"/>
                  </a:lnTo>
                  <a:lnTo>
                    <a:pt x="1941296" y="875703"/>
                  </a:lnTo>
                  <a:lnTo>
                    <a:pt x="1935467" y="828471"/>
                  </a:lnTo>
                  <a:lnTo>
                    <a:pt x="1927415" y="781964"/>
                  </a:lnTo>
                  <a:lnTo>
                    <a:pt x="1917179" y="736244"/>
                  </a:lnTo>
                  <a:lnTo>
                    <a:pt x="1904822" y="691362"/>
                  </a:lnTo>
                  <a:lnTo>
                    <a:pt x="1890407" y="647369"/>
                  </a:lnTo>
                  <a:lnTo>
                    <a:pt x="1873973" y="604329"/>
                  </a:lnTo>
                  <a:lnTo>
                    <a:pt x="1855584" y="562305"/>
                  </a:lnTo>
                  <a:lnTo>
                    <a:pt x="1835302" y="521322"/>
                  </a:lnTo>
                  <a:lnTo>
                    <a:pt x="1813179" y="481469"/>
                  </a:lnTo>
                  <a:lnTo>
                    <a:pt x="1789264" y="442785"/>
                  </a:lnTo>
                  <a:lnTo>
                    <a:pt x="1763623" y="405333"/>
                  </a:lnTo>
                  <a:lnTo>
                    <a:pt x="1736293" y="369163"/>
                  </a:lnTo>
                  <a:lnTo>
                    <a:pt x="1707362" y="334340"/>
                  </a:lnTo>
                  <a:lnTo>
                    <a:pt x="1676857" y="300901"/>
                  </a:lnTo>
                  <a:lnTo>
                    <a:pt x="1644840" y="268922"/>
                  </a:lnTo>
                  <a:lnTo>
                    <a:pt x="1611376" y="238442"/>
                  </a:lnTo>
                  <a:lnTo>
                    <a:pt x="1576514" y="209537"/>
                  </a:lnTo>
                  <a:lnTo>
                    <a:pt x="1540306" y="182232"/>
                  </a:lnTo>
                  <a:lnTo>
                    <a:pt x="1502829" y="156616"/>
                  </a:lnTo>
                  <a:lnTo>
                    <a:pt x="1464106" y="132727"/>
                  </a:lnTo>
                  <a:lnTo>
                    <a:pt x="1424216" y="110617"/>
                  </a:lnTo>
                  <a:lnTo>
                    <a:pt x="1383207" y="90347"/>
                  </a:lnTo>
                  <a:lnTo>
                    <a:pt x="1341132" y="71983"/>
                  </a:lnTo>
                  <a:lnTo>
                    <a:pt x="1298054" y="55562"/>
                  </a:lnTo>
                  <a:lnTo>
                    <a:pt x="1254023" y="41160"/>
                  </a:lnTo>
                  <a:lnTo>
                    <a:pt x="1209103" y="28816"/>
                  </a:lnTo>
                  <a:lnTo>
                    <a:pt x="1163345" y="18592"/>
                  </a:lnTo>
                  <a:lnTo>
                    <a:pt x="1116799" y="10541"/>
                  </a:lnTo>
                  <a:lnTo>
                    <a:pt x="1069517" y="4724"/>
                  </a:lnTo>
                  <a:lnTo>
                    <a:pt x="1021575" y="1193"/>
                  </a:lnTo>
                  <a:lnTo>
                    <a:pt x="97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39816" y="2250221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Check-List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376" y="941707"/>
            <a:ext cx="13741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20" dirty="0">
                <a:latin typeface="Times New Roman"/>
                <a:cs typeface="Times New Roman"/>
              </a:rPr>
              <a:t>at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25" dirty="0">
                <a:latin typeface="Times New Roman"/>
                <a:cs typeface="Times New Roman"/>
              </a:rPr>
              <a:t>project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23" y="2169185"/>
            <a:ext cx="17094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74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</a:t>
            </a:r>
            <a:r>
              <a:rPr sz="1000" spc="-5" dirty="0">
                <a:latin typeface="Times New Roman"/>
                <a:cs typeface="Times New Roman"/>
              </a:rPr>
              <a:t>e 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ca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30" dirty="0">
                <a:latin typeface="Times New Roman"/>
                <a:cs typeface="Times New Roman"/>
              </a:rPr>
              <a:t>c</a:t>
            </a:r>
            <a:r>
              <a:rPr sz="1000" spc="-35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9295" y="3429425"/>
            <a:ext cx="136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080" indent="-329565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 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45" dirty="0">
                <a:latin typeface="Times New Roman"/>
                <a:cs typeface="Times New Roman"/>
              </a:rPr>
              <a:t>li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h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33916" y="4239100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095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Create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`evaluateExpresion`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v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94513" y="941707"/>
            <a:ext cx="1402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Times New Roman"/>
                <a:cs typeface="Times New Roman"/>
              </a:rPr>
              <a:t>S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p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30" dirty="0">
                <a:latin typeface="Times New Roman"/>
                <a:cs typeface="Times New Roman"/>
              </a:rPr>
              <a:t>a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f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1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- 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it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pro</a:t>
            </a:r>
            <a:r>
              <a:rPr sz="1000" spc="-20" dirty="0">
                <a:latin typeface="Times New Roman"/>
                <a:cs typeface="Times New Roman"/>
              </a:rPr>
              <a:t>j</a:t>
            </a:r>
            <a:r>
              <a:rPr sz="1000" spc="-30" dirty="0">
                <a:latin typeface="Times New Roman"/>
                <a:cs typeface="Times New Roman"/>
              </a:rPr>
              <a:t>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290" y="2169185"/>
            <a:ext cx="1443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5" dirty="0">
                <a:latin typeface="Times New Roman"/>
                <a:cs typeface="Times New Roman"/>
              </a:rPr>
              <a:t>ai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pon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w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  </a:t>
            </a:r>
            <a:r>
              <a:rPr sz="1000" spc="-65" dirty="0">
                <a:latin typeface="Times New Roman"/>
                <a:cs typeface="Times New Roman"/>
              </a:rPr>
              <a:t>a</a:t>
            </a:r>
            <a:r>
              <a:rPr sz="1000" spc="-4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l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spc="-5" dirty="0">
                <a:latin typeface="Times New Roman"/>
                <a:cs typeface="Times New Roman"/>
              </a:rPr>
              <a:t>re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bu</a:t>
            </a:r>
            <a:r>
              <a:rPr sz="1000" spc="5" dirty="0">
                <a:latin typeface="Times New Roman"/>
                <a:cs typeface="Times New Roman"/>
              </a:rPr>
              <a:t>tt</a:t>
            </a:r>
            <a:r>
              <a:rPr sz="1000" spc="10" dirty="0">
                <a:latin typeface="Times New Roman"/>
                <a:cs typeface="Times New Roman"/>
              </a:rPr>
              <a:t>on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81485" y="3429425"/>
            <a:ext cx="1352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ob</a:t>
            </a:r>
            <a:r>
              <a:rPr sz="1000" spc="-55" dirty="0">
                <a:latin typeface="Times New Roman"/>
                <a:cs typeface="Times New Roman"/>
              </a:rPr>
              <a:t>j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re 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30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f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r>
              <a:rPr sz="1000" spc="-30" dirty="0">
                <a:latin typeface="Times New Roman"/>
                <a:cs typeface="Times New Roman"/>
              </a:rPr>
              <a:t> te</a:t>
            </a:r>
            <a:r>
              <a:rPr sz="1000" spc="-85" dirty="0">
                <a:latin typeface="Times New Roman"/>
                <a:cs typeface="Times New Roman"/>
              </a:rPr>
              <a:t>x</a:t>
            </a:r>
            <a:r>
              <a:rPr sz="1000" spc="-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6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4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5" dirty="0">
                <a:latin typeface="Times New Roman"/>
                <a:cs typeface="Times New Roman"/>
              </a:rPr>
              <a:t>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4110" y="4315375"/>
            <a:ext cx="1239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10" dirty="0">
                <a:latin typeface="Times New Roman"/>
                <a:cs typeface="Times New Roman"/>
              </a:rPr>
              <a:t>u</a:t>
            </a:r>
            <a:r>
              <a:rPr sz="1000" spc="-85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 c</a:t>
            </a:r>
            <a:r>
              <a:rPr sz="1000" spc="-1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 </a:t>
            </a:r>
            <a:r>
              <a:rPr sz="1000" spc="-75" dirty="0">
                <a:latin typeface="Times New Roman"/>
                <a:cs typeface="Times New Roman"/>
              </a:rPr>
              <a:t>g</a:t>
            </a:r>
            <a:r>
              <a:rPr sz="1000" spc="-70" dirty="0">
                <a:latin typeface="Times New Roman"/>
                <a:cs typeface="Times New Roman"/>
              </a:rPr>
              <a:t>i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10" dirty="0">
                <a:latin typeface="Times New Roman"/>
                <a:cs typeface="Times New Roman"/>
              </a:rPr>
              <a:t>hu</a:t>
            </a:r>
            <a:r>
              <a:rPr sz="1000" spc="-5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1517" y="170370"/>
            <a:ext cx="285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C68A30"/>
                </a:solidFill>
                <a:latin typeface="Times New Roman"/>
                <a:cs typeface="Times New Roman"/>
              </a:rPr>
              <a:t>ssessme</a:t>
            </a:r>
            <a:r>
              <a:rPr sz="24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2400" b="1" spc="-13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C68A30"/>
                </a:solidFill>
                <a:latin typeface="Times New Roman"/>
                <a:cs typeface="Times New Roman"/>
              </a:rPr>
              <a:t>P</a:t>
            </a:r>
            <a:r>
              <a:rPr sz="2400" b="1" spc="-60" dirty="0">
                <a:solidFill>
                  <a:srgbClr val="C68A30"/>
                </a:solidFill>
                <a:latin typeface="Times New Roman"/>
                <a:cs typeface="Times New Roman"/>
              </a:rPr>
              <a:t>aram</a:t>
            </a:r>
            <a:r>
              <a:rPr sz="2400" b="1" spc="-70" dirty="0">
                <a:solidFill>
                  <a:srgbClr val="C68A30"/>
                </a:solidFill>
                <a:latin typeface="Times New Roman"/>
                <a:cs typeface="Times New Roman"/>
              </a:rPr>
              <a:t>eter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141" y="0"/>
                </a:moveTo>
                <a:lnTo>
                  <a:pt x="0" y="0"/>
                </a:lnTo>
                <a:lnTo>
                  <a:pt x="0" y="76200"/>
                </a:lnTo>
                <a:lnTo>
                  <a:pt x="4811141" y="76200"/>
                </a:lnTo>
                <a:lnTo>
                  <a:pt x="4811141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8" y="1784604"/>
            <a:ext cx="1181099" cy="11810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32660" y="614172"/>
            <a:ext cx="4819015" cy="793750"/>
          </a:xfrm>
          <a:custGeom>
            <a:avLst/>
            <a:gdLst/>
            <a:ahLst/>
            <a:cxnLst/>
            <a:rect l="l" t="t" r="r" b="b"/>
            <a:pathLst>
              <a:path w="4819015" h="793750">
                <a:moveTo>
                  <a:pt x="4818761" y="0"/>
                </a:moveTo>
                <a:lnTo>
                  <a:pt x="0" y="0"/>
                </a:lnTo>
                <a:lnTo>
                  <a:pt x="0" y="793623"/>
                </a:lnTo>
                <a:lnTo>
                  <a:pt x="4818761" y="793623"/>
                </a:lnTo>
                <a:lnTo>
                  <a:pt x="4818761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86360" algn="ctr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S</a:t>
            </a:r>
            <a:r>
              <a:rPr spc="-65" dirty="0"/>
              <a:t>ubm</a:t>
            </a:r>
            <a:r>
              <a:rPr spc="-70" dirty="0"/>
              <a:t>is</a:t>
            </a:r>
            <a:r>
              <a:rPr spc="-55" dirty="0"/>
              <a:t>sio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5" dirty="0"/>
              <a:t>Githu</a:t>
            </a:r>
            <a:r>
              <a:rPr spc="-5" dirty="0"/>
              <a:t>b</a:t>
            </a:r>
          </a:p>
        </p:txBody>
      </p:sp>
      <p:sp>
        <p:nvSpPr>
          <p:cNvPr id="7" name="object 7" descr="https://github.com/Aravindbalu/Group_A53_1/tree/main/Task%203"/>
          <p:cNvSpPr txBox="1"/>
          <p:nvPr/>
        </p:nvSpPr>
        <p:spPr>
          <a:xfrm>
            <a:off x="4215448" y="2128136"/>
            <a:ext cx="24701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>
                <a:solidFill>
                  <a:srgbClr val="FFC000"/>
                </a:solidFill>
                <a:latin typeface="Times New Roman"/>
                <a:cs typeface="Times New Roman"/>
              </a:rPr>
              <a:t>https://github.com/Naveen1102002/Group_A53_8/blob/main/Task%203/Task%203.pptx￼￼￼￼￼￼￼￼￼￼￼￼￼￼￼￼￼￼￼￼￼￼￼￼￼￼￼￼￼￼￼￼￼￼￼￼￼￼￼￼￼￼￼￼￼￼￼￼￼￼￼￼￼￼￼￼￼￼￼￼￼￼￼￼￼￼￼￼￼￼￼￼￼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568"/>
            <a:ext cx="4733290" cy="4030979"/>
            <a:chOff x="0" y="638568"/>
            <a:chExt cx="4733290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68"/>
              <a:ext cx="4733290" cy="4030979"/>
            </a:xfrm>
            <a:custGeom>
              <a:avLst/>
              <a:gdLst/>
              <a:ahLst/>
              <a:cxnLst/>
              <a:rect l="l" t="t" r="r" b="b"/>
              <a:pathLst>
                <a:path w="4733290" h="4030979">
                  <a:moveTo>
                    <a:pt x="4733163" y="0"/>
                  </a:moveTo>
                  <a:lnTo>
                    <a:pt x="0" y="0"/>
                  </a:lnTo>
                  <a:lnTo>
                    <a:pt x="0" y="4030954"/>
                  </a:lnTo>
                  <a:lnTo>
                    <a:pt x="4733163" y="4030954"/>
                  </a:lnTo>
                  <a:lnTo>
                    <a:pt x="4733163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2961"/>
                  </a:lnTo>
                  <a:lnTo>
                    <a:pt x="144780" y="322961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503" y="809564"/>
            <a:ext cx="262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al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c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u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l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ato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7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35" dirty="0">
                <a:solidFill>
                  <a:srgbClr val="C68A30"/>
                </a:solidFill>
                <a:latin typeface="Times New Roman"/>
                <a:cs typeface="Times New Roman"/>
              </a:rPr>
              <a:t>x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d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i</a:t>
            </a:r>
            <a:r>
              <a:rPr sz="1800" b="1" spc="-15" dirty="0">
                <a:solidFill>
                  <a:srgbClr val="C68A30"/>
                </a:solidFill>
                <a:latin typeface="Times New Roman"/>
                <a:cs typeface="Times New Roman"/>
              </a:rPr>
              <a:t>tor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41189"/>
              </p:ext>
            </p:extLst>
          </p:nvPr>
        </p:nvGraphicFramePr>
        <p:xfrm>
          <a:off x="135174" y="1676838"/>
          <a:ext cx="4513026" cy="316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40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9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140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2113a53216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ARAVIND GOSH S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49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NAVEEN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04">
                <a:tc>
                  <a:txBody>
                    <a:bodyPr/>
                    <a:lstStyle/>
                    <a:p>
                      <a:pPr marL="9080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2113a53</a:t>
                      </a:r>
                      <a:r>
                        <a:rPr lang="en-IN"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lang="en-IN" sz="140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lang="en-IN" sz="1400" dirty="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KISHORE KUMAR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" dirty="0">
                          <a:solidFill>
                            <a:srgbClr val="F0F0F0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2113a53222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DEEKAN D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2113a53218</a:t>
                      </a:r>
                    </a:p>
                  </a:txBody>
                  <a:tcPr marL="0" marR="0" marT="806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927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BALAMURUGAN R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A53</a:t>
                      </a:r>
                      <a:endParaRPr sz="140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607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1272" y="2976372"/>
            <a:ext cx="175260" cy="1324610"/>
            <a:chOff x="271272" y="2976372"/>
            <a:chExt cx="175260" cy="1324610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202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1272" y="225552"/>
            <a:ext cx="175260" cy="2254250"/>
            <a:chOff x="271272" y="225552"/>
            <a:chExt cx="175260" cy="2254250"/>
          </a:xfrm>
        </p:grpSpPr>
        <p:sp>
          <p:nvSpPr>
            <p:cNvPr id="7" name="object 7"/>
            <p:cNvSpPr/>
            <p:nvPr/>
          </p:nvSpPr>
          <p:spPr>
            <a:xfrm>
              <a:off x="358140" y="431292"/>
              <a:ext cx="0" cy="2048510"/>
            </a:xfrm>
            <a:custGeom>
              <a:avLst/>
              <a:gdLst/>
              <a:ahLst/>
              <a:cxnLst/>
              <a:rect l="l" t="t" r="r" b="b"/>
              <a:pathLst>
                <a:path h="2048510">
                  <a:moveTo>
                    <a:pt x="0" y="0"/>
                  </a:moveTo>
                  <a:lnTo>
                    <a:pt x="0" y="2047925"/>
                  </a:lnTo>
                </a:path>
              </a:pathLst>
            </a:custGeom>
            <a:ln w="12700">
              <a:solidFill>
                <a:srgbClr val="20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272" y="225552"/>
              <a:ext cx="175260" cy="374650"/>
            </a:xfrm>
            <a:custGeom>
              <a:avLst/>
              <a:gdLst/>
              <a:ahLst/>
              <a:cxnLst/>
              <a:rect l="l" t="t" r="r" b="b"/>
              <a:pathLst>
                <a:path w="175259" h="374650">
                  <a:moveTo>
                    <a:pt x="175260" y="0"/>
                  </a:moveTo>
                  <a:lnTo>
                    <a:pt x="0" y="0"/>
                  </a:lnTo>
                  <a:lnTo>
                    <a:pt x="0" y="374523"/>
                  </a:lnTo>
                  <a:lnTo>
                    <a:pt x="175260" y="374523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95" y="2997874"/>
            <a:ext cx="616077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Lea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r</a:t>
            </a:r>
            <a:r>
              <a:rPr sz="1400" spc="-15" dirty="0">
                <a:solidFill>
                  <a:srgbClr val="C68A30"/>
                </a:solidFill>
                <a:latin typeface="Arial MT"/>
                <a:cs typeface="Arial MT"/>
              </a:rPr>
              <a:t>ni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g</a:t>
            </a:r>
            <a:r>
              <a:rPr sz="1400" spc="-114" dirty="0">
                <a:solidFill>
                  <a:srgbClr val="C68A3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u</a:t>
            </a:r>
            <a:r>
              <a:rPr sz="1400" spc="5" dirty="0">
                <a:solidFill>
                  <a:srgbClr val="C68A30"/>
                </a:solidFill>
                <a:latin typeface="Arial MT"/>
                <a:cs typeface="Arial MT"/>
              </a:rPr>
              <a:t>tc</a:t>
            </a:r>
            <a:r>
              <a:rPr sz="1400" spc="-5" dirty="0">
                <a:solidFill>
                  <a:srgbClr val="C68A30"/>
                </a:solidFill>
                <a:latin typeface="Arial MT"/>
                <a:cs typeface="Arial MT"/>
              </a:rPr>
              <a:t>o</a:t>
            </a:r>
            <a:r>
              <a:rPr sz="1400" spc="-10" dirty="0">
                <a:solidFill>
                  <a:srgbClr val="C68A30"/>
                </a:solidFill>
                <a:latin typeface="Arial MT"/>
                <a:cs typeface="Arial MT"/>
              </a:rPr>
              <a:t>m</a:t>
            </a:r>
            <a:r>
              <a:rPr sz="1400" dirty="0">
                <a:solidFill>
                  <a:srgbClr val="C68A30"/>
                </a:solidFill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  <a:p>
            <a:pPr marL="513715" indent="-319405">
              <a:lnSpc>
                <a:spcPct val="100000"/>
              </a:lnSpc>
              <a:spcBef>
                <a:spcPts val="130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kno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bou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ce</a:t>
            </a:r>
            <a:r>
              <a:rPr sz="1400" spc="-10" dirty="0">
                <a:latin typeface="Times New Roman"/>
                <a:cs typeface="Times New Roman"/>
              </a:rPr>
              <a:t>pt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j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ti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95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about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frontend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development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angular,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vue,react</a:t>
            </a:r>
            <a:endParaRPr sz="1400">
              <a:latin typeface="Times New Roman"/>
              <a:cs typeface="Times New Roman"/>
            </a:endParaRPr>
          </a:p>
          <a:p>
            <a:pPr marL="513715" indent="-319405">
              <a:lnSpc>
                <a:spcPct val="100000"/>
              </a:lnSpc>
              <a:spcBef>
                <a:spcPts val="110"/>
              </a:spcBef>
              <a:buChar char="▪"/>
              <a:tabLst>
                <a:tab pos="513715" algn="l"/>
                <a:tab pos="514350" algn="l"/>
              </a:tabLst>
            </a:pPr>
            <a:r>
              <a:rPr sz="1400" dirty="0">
                <a:latin typeface="Times New Roman"/>
                <a:cs typeface="Times New Roman"/>
              </a:rPr>
              <a:t>Know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various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react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topics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like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props,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state,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life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cycle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994" y="245737"/>
            <a:ext cx="77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Ta</a:t>
            </a:r>
            <a:r>
              <a:rPr sz="180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k</a:t>
            </a:r>
            <a:r>
              <a:rPr sz="1800" b="1" spc="-10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800" b="1" spc="-9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03669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91" y="611826"/>
            <a:ext cx="4650105" cy="1765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095292"/>
                </a:solidFill>
                <a:latin typeface="Times New Roman"/>
                <a:cs typeface="Times New Roman"/>
              </a:rPr>
              <a:t>C</a:t>
            </a:r>
            <a:r>
              <a:rPr sz="1600" spc="-35" dirty="0">
                <a:solidFill>
                  <a:srgbClr val="095292"/>
                </a:solidFill>
                <a:latin typeface="Times New Roman"/>
                <a:cs typeface="Times New Roman"/>
              </a:rPr>
              <a:t>re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7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-16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095292"/>
                </a:solidFill>
                <a:latin typeface="Times New Roman"/>
                <a:cs typeface="Times New Roman"/>
              </a:rPr>
              <a:t>v</a:t>
            </a:r>
            <a:r>
              <a:rPr sz="1600" spc="-7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35" dirty="0">
                <a:solidFill>
                  <a:srgbClr val="095292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600" spc="-18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spc="60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d</a:t>
            </a:r>
            <a:r>
              <a:rPr sz="1600" spc="-6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600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1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spc="-75" dirty="0">
                <a:solidFill>
                  <a:srgbClr val="095292"/>
                </a:solidFill>
                <a:latin typeface="Times New Roman"/>
                <a:cs typeface="Times New Roman"/>
              </a:rPr>
              <a:t>g</a:t>
            </a:r>
            <a:r>
              <a:rPr sz="1600" spc="-2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spc="-50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buChar char="▪"/>
              <a:tabLst>
                <a:tab pos="469265" algn="l"/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Draw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design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uniform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end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code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calculator</a:t>
            </a:r>
            <a:endParaRPr sz="1400">
              <a:latin typeface="Times New Roman"/>
              <a:cs typeface="Times New Roman"/>
            </a:endParaRPr>
          </a:p>
          <a:p>
            <a:pPr marL="469900" indent="-317500">
              <a:lnSpc>
                <a:spcPct val="100000"/>
              </a:lnSpc>
              <a:spcBef>
                <a:spcPts val="95"/>
              </a:spcBef>
              <a:buChar char="▪"/>
              <a:tabLst>
                <a:tab pos="469265" algn="l"/>
                <a:tab pos="4699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raw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sig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erac</a:t>
            </a:r>
            <a:r>
              <a:rPr sz="1400" spc="-10" dirty="0">
                <a:latin typeface="Times New Roman"/>
                <a:cs typeface="Times New Roman"/>
              </a:rPr>
              <a:t>tiv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fr</a:t>
            </a:r>
            <a:r>
              <a:rPr sz="1400" spc="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od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f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xt</a:t>
            </a:r>
            <a:r>
              <a:rPr sz="1400" dirty="0">
                <a:latin typeface="Times New Roman"/>
                <a:cs typeface="Times New Roman"/>
              </a:rPr>
              <a:t>-e</a:t>
            </a:r>
            <a:r>
              <a:rPr sz="1400" spc="5" dirty="0">
                <a:latin typeface="Times New Roman"/>
                <a:cs typeface="Times New Roman"/>
              </a:rPr>
              <a:t>di</a:t>
            </a:r>
            <a:r>
              <a:rPr sz="1400" spc="-10" dirty="0">
                <a:latin typeface="Times New Roman"/>
                <a:cs typeface="Times New Roman"/>
              </a:rPr>
              <a:t>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Eva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lu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600" b="1" spc="-45" dirty="0">
                <a:solidFill>
                  <a:srgbClr val="095292"/>
                </a:solidFill>
                <a:latin typeface="Times New Roman"/>
                <a:cs typeface="Times New Roman"/>
              </a:rPr>
              <a:t>ti</a:t>
            </a:r>
            <a:r>
              <a:rPr sz="1600" b="1" spc="-40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60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n</a:t>
            </a:r>
            <a:r>
              <a:rPr sz="160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e</a:t>
            </a:r>
            <a:r>
              <a:rPr sz="1600" b="1" spc="-3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60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ric:</a:t>
            </a:r>
            <a:endParaRPr sz="1600">
              <a:latin typeface="Times New Roman"/>
              <a:cs typeface="Times New Roman"/>
            </a:endParaRPr>
          </a:p>
          <a:p>
            <a:pPr marL="477520" indent="-317500">
              <a:lnSpc>
                <a:spcPct val="100000"/>
              </a:lnSpc>
              <a:spcBef>
                <a:spcPts val="405"/>
              </a:spcBef>
              <a:buChar char="●"/>
              <a:tabLst>
                <a:tab pos="476884" algn="l"/>
                <a:tab pos="477520" algn="l"/>
              </a:tabLst>
            </a:pPr>
            <a:r>
              <a:rPr sz="1400" spc="-10" dirty="0">
                <a:latin typeface="Times New Roman"/>
                <a:cs typeface="Times New Roman"/>
              </a:rPr>
              <a:t>100</a:t>
            </a:r>
            <a:r>
              <a:rPr sz="1400" spc="50" dirty="0">
                <a:latin typeface="Times New Roman"/>
                <a:cs typeface="Times New Roman"/>
              </a:rPr>
              <a:t>%</a:t>
            </a:r>
            <a:r>
              <a:rPr sz="1400" spc="55" dirty="0">
                <a:latin typeface="Times New Roman"/>
                <a:cs typeface="Times New Roman"/>
              </a:rPr>
              <a:t>C</a:t>
            </a:r>
            <a:r>
              <a:rPr sz="1400" spc="15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spc="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60" dirty="0">
                <a:latin typeface="Times New Roman"/>
                <a:cs typeface="Times New Roman"/>
              </a:rPr>
              <a:t>e</a:t>
            </a:r>
            <a:r>
              <a:rPr sz="1400" spc="25" dirty="0">
                <a:latin typeface="Times New Roman"/>
                <a:cs typeface="Times New Roman"/>
              </a:rPr>
              <a:t>t</a:t>
            </a:r>
            <a:r>
              <a:rPr sz="1400" spc="40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th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b</a:t>
            </a:r>
            <a:r>
              <a:rPr sz="1400" spc="-30" dirty="0">
                <a:latin typeface="Times New Roman"/>
                <a:cs typeface="Times New Roman"/>
              </a:rPr>
              <a:t>ov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0D2E54-93C2-018E-921B-D0E9525BD6EC}"/>
              </a:ext>
            </a:extLst>
          </p:cNvPr>
          <p:cNvSpPr txBox="1"/>
          <p:nvPr/>
        </p:nvSpPr>
        <p:spPr>
          <a:xfrm>
            <a:off x="457200" y="28575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97E64-4970-5F56-BCE7-CF8FBE9D6842}"/>
              </a:ext>
            </a:extLst>
          </p:cNvPr>
          <p:cNvSpPr txBox="1"/>
          <p:nvPr/>
        </p:nvSpPr>
        <p:spPr>
          <a:xfrm>
            <a:off x="609600" y="104775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&lt;!DOCTYPE html&gt;</a:t>
            </a:r>
          </a:p>
          <a:p>
            <a:r>
              <a:rPr lang="en-IN" sz="1000" dirty="0"/>
              <a:t>&lt;html lang="</a:t>
            </a:r>
            <a:r>
              <a:rPr lang="en-IN" sz="1000" dirty="0" err="1"/>
              <a:t>en</a:t>
            </a:r>
            <a:r>
              <a:rPr lang="en-IN" sz="1000" dirty="0"/>
              <a:t>"&gt;</a:t>
            </a:r>
          </a:p>
          <a:p>
            <a:r>
              <a:rPr lang="en-IN" sz="1000" dirty="0"/>
              <a:t>&lt;head&gt;</a:t>
            </a:r>
          </a:p>
          <a:p>
            <a:r>
              <a:rPr lang="en-IN" sz="1000" dirty="0"/>
              <a:t>&lt;meta charset="UTF-8"&gt;</a:t>
            </a:r>
          </a:p>
          <a:p>
            <a:r>
              <a:rPr lang="en-US" sz="1000" dirty="0"/>
              <a:t>&lt;meta name="viewport" content="width=device-width, initial-scale=1.0"&gt;</a:t>
            </a:r>
            <a:endParaRPr lang="en-IN" sz="1000" dirty="0"/>
          </a:p>
          <a:p>
            <a:r>
              <a:rPr lang="en-US" sz="1000" dirty="0"/>
              <a:t>&lt;title&gt;Food Delivery App&lt;/title&gt;</a:t>
            </a:r>
            <a:endParaRPr lang="en-IN" sz="1000" dirty="0"/>
          </a:p>
          <a:p>
            <a:r>
              <a:rPr lang="en-IN" sz="1000" dirty="0"/>
              <a:t> &lt;link </a:t>
            </a:r>
            <a:r>
              <a:rPr lang="en-IN" sz="1000" dirty="0" err="1"/>
              <a:t>rel</a:t>
            </a:r>
            <a:r>
              <a:rPr lang="en-IN" sz="1000" dirty="0"/>
              <a:t>="stylesheet" </a:t>
            </a:r>
            <a:r>
              <a:rPr lang="en-IN" sz="1000" dirty="0" err="1"/>
              <a:t>href</a:t>
            </a:r>
            <a:r>
              <a:rPr lang="en-IN" sz="1000" dirty="0"/>
              <a:t>="style.css"&gt;</a:t>
            </a:r>
          </a:p>
          <a:p>
            <a:r>
              <a:rPr lang="en-IN" sz="1000" dirty="0"/>
              <a:t>&lt;/head&gt;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 &lt;header&gt;</a:t>
            </a:r>
          </a:p>
          <a:p>
            <a:r>
              <a:rPr lang="en-IN" sz="1000" dirty="0"/>
              <a:t> &lt;nav&gt;</a:t>
            </a:r>
          </a:p>
          <a:p>
            <a:r>
              <a:rPr lang="en-IN" sz="1000" dirty="0"/>
              <a:t> &lt;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="#"&gt;Home&lt;/a&gt;&lt;/li&gt;       </a:t>
            </a:r>
          </a:p>
          <a:p>
            <a:r>
              <a:rPr lang="en-IN" sz="1000" dirty="0"/>
              <a:t> &lt;li&gt;&lt;a </a:t>
            </a:r>
            <a:r>
              <a:rPr lang="en-IN" sz="1000" dirty="0" err="1"/>
              <a:t>href</a:t>
            </a:r>
            <a:r>
              <a:rPr lang="en-IN" sz="1000" dirty="0"/>
              <a:t>="#"&gt;Menu&lt;/a&gt;&lt;/li&gt;  </a:t>
            </a:r>
          </a:p>
          <a:p>
            <a:r>
              <a:rPr lang="en-IN" sz="1000" dirty="0"/>
              <a:t>      &lt;li&gt;&lt;a </a:t>
            </a:r>
            <a:r>
              <a:rPr lang="en-IN" sz="1000" dirty="0" err="1"/>
              <a:t>href</a:t>
            </a:r>
            <a:r>
              <a:rPr lang="en-IN" sz="1000" dirty="0"/>
              <a:t>="#"&gt;Order Now&lt;/a&gt;&lt;/li&gt;    </a:t>
            </a:r>
          </a:p>
          <a:p>
            <a:r>
              <a:rPr lang="en-IN" sz="1000" dirty="0"/>
              <a:t>    &lt;li&gt;&lt;a </a:t>
            </a:r>
            <a:r>
              <a:rPr lang="en-IN" sz="1000" dirty="0" err="1"/>
              <a:t>href</a:t>
            </a:r>
            <a:r>
              <a:rPr lang="en-IN" sz="1000" dirty="0"/>
              <a:t>="#"&gt;Contact Us&lt;/a&gt;&lt;/li&gt;</a:t>
            </a:r>
          </a:p>
          <a:p>
            <a:r>
              <a:rPr lang="en-IN" sz="1000" dirty="0"/>
              <a:t>      &lt;/</a:t>
            </a:r>
            <a:r>
              <a:rPr lang="en-IN" sz="1000" dirty="0" err="1"/>
              <a:t>ul</a:t>
            </a:r>
            <a:r>
              <a:rPr lang="en-IN" sz="1000" dirty="0"/>
              <a:t>&gt;</a:t>
            </a:r>
          </a:p>
          <a:p>
            <a:r>
              <a:rPr lang="en-IN" sz="1000" dirty="0"/>
              <a:t>    &lt;/nav&gt;</a:t>
            </a:r>
          </a:p>
          <a:p>
            <a:r>
              <a:rPr lang="en-IN" sz="1000" dirty="0"/>
              <a:t>  &lt;/header&gt;  </a:t>
            </a:r>
          </a:p>
          <a:p>
            <a:r>
              <a:rPr lang="en-IN" sz="1000" dirty="0"/>
              <a:t>&lt;main&gt; </a:t>
            </a:r>
          </a:p>
          <a:p>
            <a:r>
              <a:rPr lang="en-IN" sz="1000" dirty="0"/>
              <a:t>   &lt;section class="hero"&gt;   </a:t>
            </a:r>
          </a:p>
          <a:p>
            <a:r>
              <a:rPr lang="en-IN" sz="1000" dirty="0"/>
              <a:t>   &lt;h1&gt;Delivering Delicious Food to Your Doorstep&lt;/h1&gt;     </a:t>
            </a:r>
          </a:p>
          <a:p>
            <a:r>
              <a:rPr lang="en-IN" sz="1000" dirty="0"/>
              <a:t> &lt;form&gt;  </a:t>
            </a:r>
          </a:p>
          <a:p>
            <a:r>
              <a:rPr lang="en-IN" sz="1000" dirty="0"/>
              <a:t>      &lt;label for="location"&gt;Enter your location&lt;/label&gt;  </a:t>
            </a:r>
          </a:p>
          <a:p>
            <a:r>
              <a:rPr lang="en-IN" sz="1000" dirty="0"/>
              <a:t>      &lt;input type="text" id="location" placeholder="Your delivery address..."&gt;  </a:t>
            </a:r>
          </a:p>
          <a:p>
            <a:r>
              <a:rPr lang="en-IN" sz="1000" dirty="0"/>
              <a:t>      &lt;button type="submit"&gt;Find Food&lt;/button&gt;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74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FE09A4-15A7-9E8E-EE1A-7F324F998302}"/>
              </a:ext>
            </a:extLst>
          </p:cNvPr>
          <p:cNvSpPr txBox="1"/>
          <p:nvPr/>
        </p:nvSpPr>
        <p:spPr>
          <a:xfrm>
            <a:off x="457200" y="285750"/>
            <a:ext cx="762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  &lt;/form&gt;    </a:t>
            </a:r>
          </a:p>
          <a:p>
            <a:r>
              <a:rPr lang="en-IN" sz="1200" dirty="0"/>
              <a:t>&lt;/section&gt; </a:t>
            </a:r>
          </a:p>
          <a:p>
            <a:r>
              <a:rPr lang="en-IN" sz="1200" dirty="0"/>
              <a:t>   &lt;section class="categories"&gt;  </a:t>
            </a:r>
          </a:p>
          <a:p>
            <a:r>
              <a:rPr lang="en-IN" sz="1200" dirty="0"/>
              <a:t>    &lt;h2&gt;Popular Categories&lt;/h2&gt;    </a:t>
            </a:r>
          </a:p>
          <a:p>
            <a:r>
              <a:rPr lang="en-IN" sz="1200" dirty="0"/>
              <a:t>  &lt;</a:t>
            </a:r>
            <a:r>
              <a:rPr lang="en-IN" sz="1200" dirty="0" err="1"/>
              <a:t>ul</a:t>
            </a:r>
            <a:r>
              <a:rPr lang="en-IN" sz="1200" dirty="0"/>
              <a:t>&gt; </a:t>
            </a:r>
          </a:p>
          <a:p>
            <a:r>
              <a:rPr lang="en-IN" sz="1200" dirty="0"/>
              <a:t>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="pizza.jpg" alt="Pizza"&gt;</a:t>
            </a:r>
          </a:p>
          <a:p>
            <a:r>
              <a:rPr lang="en-IN" sz="1200" dirty="0"/>
              <a:t>            &lt;h3&gt;Pizza&lt;/h3&gt;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="burger.jpg" alt="Burger"&gt;</a:t>
            </a:r>
          </a:p>
          <a:p>
            <a:r>
              <a:rPr lang="en-IN" sz="1200" dirty="0"/>
              <a:t>            &lt;h3&gt;Burgers&lt;/h3&gt;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="sushi.jpg" alt="Sushi"&gt;</a:t>
            </a:r>
          </a:p>
          <a:p>
            <a:r>
              <a:rPr lang="en-IN" sz="1200" dirty="0"/>
              <a:t>            &lt;h3&gt;Sushi&lt;/h3&gt;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="taco.jpg" alt="Taco"&gt;</a:t>
            </a:r>
          </a:p>
        </p:txBody>
      </p:sp>
    </p:spTree>
    <p:extLst>
      <p:ext uri="{BB962C8B-B14F-4D97-AF65-F5344CB8AC3E}">
        <p14:creationId xmlns:p14="http://schemas.microsoft.com/office/powerpoint/2010/main" val="3526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F66F1-B2B0-0E3D-4B48-238EEBECF5B3}"/>
              </a:ext>
            </a:extLst>
          </p:cNvPr>
          <p:cNvSpPr txBox="1"/>
          <p:nvPr/>
        </p:nvSpPr>
        <p:spPr>
          <a:xfrm>
            <a:off x="533400" y="285750"/>
            <a:ext cx="716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&lt;h3&gt;Tacos&lt;/h3&gt;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  &lt;section class="featured"&gt;</a:t>
            </a:r>
          </a:p>
          <a:p>
            <a:r>
              <a:rPr lang="en-IN" sz="1200" dirty="0"/>
              <a:t>      &lt;h2&gt;Featured Restaurants&lt;/h2&gt;</a:t>
            </a:r>
          </a:p>
          <a:p>
            <a:r>
              <a:rPr lang="en-IN" sz="1200" dirty="0"/>
              <a:t>      &lt;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="restaurant1.jpg" alt="Restaurant 1"&gt;</a:t>
            </a:r>
          </a:p>
          <a:p>
            <a:r>
              <a:rPr lang="en-IN" sz="1200" dirty="0"/>
              <a:t>            &lt;h3&gt;Restaurant 1&lt;/h3&gt;</a:t>
            </a:r>
          </a:p>
          <a:p>
            <a:r>
              <a:rPr lang="en-IN" sz="1200" dirty="0"/>
              <a:t>            &lt;p&gt;Italian cuisine&lt;/p&gt;</a:t>
            </a:r>
          </a:p>
          <a:p>
            <a:r>
              <a:rPr lang="en-IN" sz="1200" dirty="0"/>
              <a:t>            &lt;p&gt;4.5&lt;span class="star"&gt;&amp;#9733;&lt;/span&gt;&lt;/p&gt;</a:t>
            </a:r>
          </a:p>
          <a:p>
            <a:r>
              <a:rPr lang="en-IN" sz="1200" dirty="0"/>
              <a:t>            &lt;p&gt;30-40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 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</a:t>
            </a:r>
          </a:p>
          <a:p>
            <a:r>
              <a:rPr lang="en-IN" sz="1200" dirty="0"/>
              <a:t> 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="restaurant2.jpg" alt="Restaurant 2"&gt;</a:t>
            </a:r>
          </a:p>
          <a:p>
            <a:r>
              <a:rPr lang="en-IN" sz="1200" dirty="0"/>
              <a:t>            &lt;h3&gt;Restaurant 2&lt;/h3&gt;</a:t>
            </a:r>
          </a:p>
          <a:p>
            <a:r>
              <a:rPr lang="en-IN" sz="1200" dirty="0"/>
              <a:t>            &lt;p&gt;Chinese cuisine&lt;/p&gt;</a:t>
            </a:r>
          </a:p>
          <a:p>
            <a:r>
              <a:rPr lang="en-IN" sz="1200" dirty="0"/>
              <a:t>            &lt;p&gt;4.3&lt;span class="star"&gt;&amp;#9733;&lt;/span&gt;&lt;/p&gt;</a:t>
            </a:r>
          </a:p>
          <a:p>
            <a:r>
              <a:rPr lang="en-IN" sz="1200" dirty="0"/>
              <a:t>            &lt;p&gt;25-35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</p:txBody>
      </p:sp>
    </p:spTree>
    <p:extLst>
      <p:ext uri="{BB962C8B-B14F-4D97-AF65-F5344CB8AC3E}">
        <p14:creationId xmlns:p14="http://schemas.microsoft.com/office/powerpoint/2010/main" val="22878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05668-64E1-6FEA-9B80-77339F1D5701}"/>
              </a:ext>
            </a:extLst>
          </p:cNvPr>
          <p:cNvSpPr txBox="1"/>
          <p:nvPr/>
        </p:nvSpPr>
        <p:spPr>
          <a:xfrm>
            <a:off x="457200" y="285750"/>
            <a:ext cx="4876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&lt;li&gt;</a:t>
            </a:r>
          </a:p>
          <a:p>
            <a:r>
              <a:rPr lang="en-IN" sz="1200" dirty="0"/>
              <a:t>          &lt;a </a:t>
            </a:r>
            <a:r>
              <a:rPr lang="en-IN" sz="1200" dirty="0" err="1"/>
              <a:t>href</a:t>
            </a:r>
            <a:r>
              <a:rPr lang="en-IN" sz="1200" dirty="0"/>
              <a:t>="#"&gt; </a:t>
            </a:r>
          </a:p>
          <a:p>
            <a:r>
              <a:rPr lang="en-IN" sz="1200" dirty="0"/>
              <a:t>           &lt;</a:t>
            </a:r>
            <a:r>
              <a:rPr lang="en-IN" sz="1200" dirty="0" err="1"/>
              <a:t>img</a:t>
            </a:r>
            <a:r>
              <a:rPr lang="en-IN" sz="1200" dirty="0"/>
              <a:t> </a:t>
            </a:r>
            <a:r>
              <a:rPr lang="en-IN" sz="1200" dirty="0" err="1"/>
              <a:t>src</a:t>
            </a:r>
            <a:r>
              <a:rPr lang="en-IN" sz="1200" dirty="0"/>
              <a:t>="restaurant3.jpg" alt="Restaurant 3"&gt;</a:t>
            </a:r>
          </a:p>
          <a:p>
            <a:r>
              <a:rPr lang="en-IN" sz="1200" dirty="0"/>
              <a:t>            &lt;h3&gt;Restaurant 3&lt;/h3&gt;</a:t>
            </a:r>
          </a:p>
          <a:p>
            <a:r>
              <a:rPr lang="en-IN" sz="1200" dirty="0"/>
              <a:t>            &lt;p&gt;Mexican cuisine&lt;/p&gt;</a:t>
            </a:r>
          </a:p>
          <a:p>
            <a:r>
              <a:rPr lang="en-IN" sz="1200" dirty="0"/>
              <a:t>            &lt;p&gt;4.2&lt;span class="star"&gt;&amp;#9733;&lt;/span&gt;&lt;/p&gt;</a:t>
            </a:r>
          </a:p>
          <a:p>
            <a:r>
              <a:rPr lang="en-IN" sz="1200" dirty="0"/>
              <a:t>            &lt;p&gt;20-30 min&lt;/p&gt;</a:t>
            </a:r>
          </a:p>
          <a:p>
            <a:r>
              <a:rPr lang="en-IN" sz="1200" dirty="0"/>
              <a:t>          &lt;/a&gt;</a:t>
            </a:r>
          </a:p>
          <a:p>
            <a:r>
              <a:rPr lang="en-IN" sz="1200" dirty="0"/>
              <a:t>        &lt;/li&gt;</a:t>
            </a:r>
          </a:p>
          <a:p>
            <a:r>
              <a:rPr lang="en-IN" sz="1200" dirty="0"/>
              <a:t>      &lt;/</a:t>
            </a:r>
            <a:r>
              <a:rPr lang="en-IN" sz="1200" dirty="0" err="1"/>
              <a:t>ul</a:t>
            </a:r>
            <a:r>
              <a:rPr lang="en-IN" sz="1200" dirty="0"/>
              <a:t>&gt;</a:t>
            </a:r>
          </a:p>
          <a:p>
            <a:r>
              <a:rPr lang="en-IN" sz="1200" dirty="0"/>
              <a:t>    &lt;/section&gt;</a:t>
            </a:r>
          </a:p>
          <a:p>
            <a:r>
              <a:rPr lang="en-IN" sz="1200" dirty="0"/>
              <a:t>  &lt;/main&gt;</a:t>
            </a:r>
          </a:p>
          <a:p>
            <a:r>
              <a:rPr lang="en-IN" sz="1200" dirty="0"/>
              <a:t>  &lt;footer&gt;</a:t>
            </a:r>
          </a:p>
          <a:p>
            <a:r>
              <a:rPr lang="en-IN" sz="1200" dirty="0"/>
              <a:t>    &lt;p&gt;&amp;copy; 2023 Food Delivery App&lt;/p&gt;  </a:t>
            </a:r>
          </a:p>
          <a:p>
            <a:r>
              <a:rPr lang="en-IN" sz="1200" dirty="0"/>
              <a:t>&lt;/footer&gt;</a:t>
            </a:r>
          </a:p>
          <a:p>
            <a:r>
              <a:rPr lang="en-IN" sz="1200" dirty="0"/>
              <a:t>&lt;/body&gt;</a:t>
            </a:r>
          </a:p>
          <a:p>
            <a:r>
              <a:rPr lang="en-IN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061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ACC59-48FD-7A87-271E-74357356778D}"/>
              </a:ext>
            </a:extLst>
          </p:cNvPr>
          <p:cNvSpPr txBox="1"/>
          <p:nvPr/>
        </p:nvSpPr>
        <p:spPr>
          <a:xfrm>
            <a:off x="457200" y="28575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CSS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7A89-2C55-5D2C-D1C0-3CE33090570A}"/>
              </a:ext>
            </a:extLst>
          </p:cNvPr>
          <p:cNvSpPr txBox="1"/>
          <p:nvPr/>
        </p:nvSpPr>
        <p:spPr>
          <a:xfrm>
            <a:off x="457200" y="819150"/>
            <a:ext cx="838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/* Global styles */</a:t>
            </a:r>
          </a:p>
          <a:p>
            <a:r>
              <a:rPr lang="en-IN" sz="1200" dirty="0"/>
              <a:t>body </a:t>
            </a:r>
          </a:p>
          <a:p>
            <a:r>
              <a:rPr lang="en-IN" sz="1200" dirty="0"/>
              <a:t>{  </a:t>
            </a:r>
          </a:p>
          <a:p>
            <a:r>
              <a:rPr lang="en-IN" sz="1200" dirty="0"/>
              <a:t>font-family: Arial, sans-serif;</a:t>
            </a:r>
          </a:p>
          <a:p>
            <a:r>
              <a:rPr lang="en-IN" sz="1200" dirty="0"/>
              <a:t>  font-size: 16px;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list-style: none;</a:t>
            </a:r>
          </a:p>
          <a:p>
            <a:r>
              <a:rPr lang="en-IN" sz="1200" dirty="0"/>
              <a:t>  padding: 0;</a:t>
            </a:r>
          </a:p>
          <a:p>
            <a:r>
              <a:rPr lang="en-IN" sz="1200" dirty="0"/>
              <a:t>  margin: 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a {  </a:t>
            </a:r>
          </a:p>
          <a:p>
            <a:r>
              <a:rPr lang="en-IN" sz="1200" dirty="0"/>
              <a:t>text-decoration: none;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inherit;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Header styles */</a:t>
            </a:r>
          </a:p>
          <a:p>
            <a:r>
              <a:rPr lang="en-IN" sz="1200" dirty="0"/>
              <a:t>header {  </a:t>
            </a:r>
          </a:p>
          <a:p>
            <a:r>
              <a:rPr lang="en-IN" sz="1200" dirty="0"/>
              <a:t>background-</a:t>
            </a:r>
            <a:r>
              <a:rPr lang="en-IN" sz="1200" dirty="0" err="1"/>
              <a:t>color</a:t>
            </a:r>
            <a:r>
              <a:rPr lang="en-IN" sz="1200" dirty="0"/>
              <a:t>: #f8f8f8;</a:t>
            </a:r>
          </a:p>
          <a:p>
            <a:r>
              <a:rPr lang="en-IN" sz="1200" dirty="0"/>
              <a:t>  padding: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{</a:t>
            </a:r>
          </a:p>
          <a:p>
            <a:r>
              <a:rPr lang="en-IN" sz="1200" dirty="0"/>
              <a:t>  display: flex;</a:t>
            </a:r>
          </a:p>
        </p:txBody>
      </p:sp>
    </p:spTree>
    <p:extLst>
      <p:ext uri="{BB962C8B-B14F-4D97-AF65-F5344CB8AC3E}">
        <p14:creationId xmlns:p14="http://schemas.microsoft.com/office/powerpoint/2010/main" val="210726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B485D-43BC-85F0-F5E5-4FE3DD441C36}"/>
              </a:ext>
            </a:extLst>
          </p:cNvPr>
          <p:cNvSpPr txBox="1"/>
          <p:nvPr/>
        </p:nvSpPr>
        <p:spPr>
          <a:xfrm>
            <a:off x="457200" y="28575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justify-content: space-between;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</a:t>
            </a:r>
            <a:r>
              <a:rPr lang="en-IN" sz="1200" dirty="0" err="1"/>
              <a:t>ul</a:t>
            </a:r>
            <a:r>
              <a:rPr lang="en-IN" sz="1200" dirty="0"/>
              <a:t> {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li {</a:t>
            </a:r>
          </a:p>
          <a:p>
            <a:r>
              <a:rPr lang="en-IN" sz="1200" dirty="0"/>
              <a:t>  margin-right: 20px;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nav a:hover {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#ff7f50;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/* Hero section styles */</a:t>
            </a:r>
          </a:p>
          <a:p>
            <a:r>
              <a:rPr lang="en-IN" sz="1200" dirty="0"/>
              <a:t>.hero {</a:t>
            </a:r>
          </a:p>
          <a:p>
            <a:r>
              <a:rPr lang="en-IN" sz="1200" dirty="0"/>
              <a:t>  background-image: </a:t>
            </a:r>
            <a:r>
              <a:rPr lang="en-IN" sz="1200" dirty="0" err="1"/>
              <a:t>url</a:t>
            </a:r>
            <a:r>
              <a:rPr lang="en-IN" sz="1200" dirty="0"/>
              <a:t>('hero-bg.jpg’);</a:t>
            </a:r>
          </a:p>
          <a:p>
            <a:r>
              <a:rPr lang="en-IN" sz="1200" dirty="0"/>
              <a:t>  background-size: cover;</a:t>
            </a:r>
          </a:p>
          <a:p>
            <a:r>
              <a:rPr lang="en-IN" sz="1200" dirty="0"/>
              <a:t>  background-position: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height: 500px;</a:t>
            </a:r>
          </a:p>
          <a:p>
            <a:r>
              <a:rPr lang="en-IN" sz="1200" dirty="0"/>
              <a:t>  display: flex;</a:t>
            </a:r>
          </a:p>
          <a:p>
            <a:r>
              <a:rPr lang="en-IN" sz="1200" dirty="0"/>
              <a:t>  flex-direction: column;</a:t>
            </a:r>
          </a:p>
          <a:p>
            <a:r>
              <a:rPr lang="en-IN" sz="1200" dirty="0"/>
              <a:t>  justify-content: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align-items: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  <a:p>
            <a:r>
              <a:rPr lang="en-IN" sz="1200" dirty="0"/>
              <a:t>  </a:t>
            </a:r>
            <a:r>
              <a:rPr lang="en-IN" sz="1200" dirty="0" err="1"/>
              <a:t>color</a:t>
            </a:r>
            <a:r>
              <a:rPr lang="en-IN" sz="1200" dirty="0"/>
              <a:t>: #fff;</a:t>
            </a:r>
          </a:p>
          <a:p>
            <a:r>
              <a:rPr lang="en-IN" sz="1200" dirty="0"/>
              <a:t>}</a:t>
            </a:r>
          </a:p>
          <a:p>
            <a:r>
              <a:rPr lang="en-IN" sz="1200" dirty="0"/>
              <a:t>.hero h1 {</a:t>
            </a:r>
          </a:p>
          <a:p>
            <a:r>
              <a:rPr lang="en-IN" sz="1200" dirty="0"/>
              <a:t>  font-size: 48px;</a:t>
            </a:r>
          </a:p>
          <a:p>
            <a:r>
              <a:rPr lang="en-IN" sz="1200" dirty="0"/>
              <a:t>  text-align: </a:t>
            </a:r>
            <a:r>
              <a:rPr lang="en-IN" sz="1200" dirty="0" err="1"/>
              <a:t>center</a:t>
            </a:r>
            <a:r>
              <a:rPr lang="en-IN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26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2104</Words>
  <Application>Microsoft Office PowerPoint</Application>
  <PresentationFormat>On-screen Show (16:9)</PresentationFormat>
  <Paragraphs>355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Front End  Task - 2</vt:lpstr>
      <vt:lpstr>PowerPoint Presentation</vt:lpstr>
      <vt:lpstr>Task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aravind baaaalu</cp:lastModifiedBy>
  <cp:revision>4</cp:revision>
  <dcterms:created xsi:type="dcterms:W3CDTF">2023-04-01T05:36:01Z</dcterms:created>
  <dcterms:modified xsi:type="dcterms:W3CDTF">2023-04-02T05:25:23Z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2023-04-01T00:00:00Z</vt:filetime>
  </property>
</Properties>
</file>