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  <p:sldId id="26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30D84-9CC4-1002-F43D-9E3671836AE9}"/>
              </a:ext>
            </a:extLst>
          </p:cNvPr>
          <p:cNvSpPr txBox="1"/>
          <p:nvPr/>
        </p:nvSpPr>
        <p:spPr>
          <a:xfrm>
            <a:off x="457200" y="28575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{  </a:t>
            </a:r>
          </a:p>
          <a:p>
            <a:r>
              <a:rPr lang="en-IN" sz="1200" dirty="0"/>
              <a:t>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label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input[type="text"] {</a:t>
            </a:r>
          </a:p>
          <a:p>
            <a:r>
              <a:rPr lang="en-IN" sz="1200" dirty="0"/>
              <a:t>  width: 300px;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10px;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 {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0 20px;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</p:txBody>
      </p:sp>
    </p:spTree>
    <p:extLst>
      <p:ext uri="{BB962C8B-B14F-4D97-AF65-F5344CB8AC3E}">
        <p14:creationId xmlns:p14="http://schemas.microsoft.com/office/powerpoint/2010/main" val="23546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BBACC-1FDB-7824-49AB-62CDF44CDA2D}"/>
              </a:ext>
            </a:extLst>
          </p:cNvPr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font-size: 18px;</a:t>
            </a:r>
          </a:p>
          <a:p>
            <a:r>
              <a:rPr lang="en-IN" sz="1200" dirty="0"/>
              <a:t>  cursor: pointer;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button[type="submit"]:hover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#ff6347;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Categories section styles */</a:t>
            </a:r>
          </a:p>
          <a:p>
            <a:r>
              <a:rPr lang="en-IN" sz="1200" dirty="0"/>
              <a:t>.categories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h2 { 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a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</a:p>
          <a:p>
            <a:r>
              <a:rPr lang="en-IN" sz="1200" dirty="0"/>
              <a:t>  width: 200px;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5EDAD-DC3F-9B6D-2DBC-012AC41FD4F3}"/>
              </a:ext>
            </a:extLst>
          </p:cNvPr>
          <p:cNvSpPr txBox="1"/>
          <p:nvPr/>
        </p:nvSpPr>
        <p:spPr>
          <a:xfrm>
            <a:off x="457200" y="133350"/>
            <a:ext cx="8686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Featured section styles */</a:t>
            </a:r>
          </a:p>
          <a:p>
            <a:r>
              <a:rPr lang="en-IN" sz="1200" dirty="0"/>
              <a:t>.featured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h2 {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</a:t>
            </a:r>
            <a:r>
              <a:rPr lang="en-IN" sz="1200" dirty="0" err="1"/>
              <a:t>ul</a:t>
            </a:r>
            <a:r>
              <a:rPr lang="en-IN" sz="1200" dirty="0"/>
              <a:t> { </a:t>
            </a:r>
          </a:p>
          <a:p>
            <a:r>
              <a:rPr lang="en-IN" sz="1200" dirty="0"/>
              <a:t>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li { </a:t>
            </a:r>
          </a:p>
          <a:p>
            <a:r>
              <a:rPr lang="en-IN" sz="1200" dirty="0"/>
              <a:t>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 width: 300px;  height: 200px;  object-fit: cover;  border-radius: 5px;  margin-bottom: 10px;}.featured h3 {  font-size: 24px;  margin-top: 10px;}.featured p {  margin-top: 5px;  font-size: 18px;}.featured .star {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79657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C66CC-F34F-5C41-2F57-EB03163FA3E4}"/>
              </a:ext>
            </a:extLst>
          </p:cNvPr>
          <p:cNvSpPr txBox="1"/>
          <p:nvPr/>
        </p:nvSpPr>
        <p:spPr>
          <a:xfrm>
            <a:off x="457200" y="20955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</a:t>
            </a:r>
          </a:p>
          <a:p>
            <a:r>
              <a:rPr lang="en-IN" sz="1200" dirty="0"/>
              <a:t> width: 300px;</a:t>
            </a:r>
          </a:p>
          <a:p>
            <a:r>
              <a:rPr lang="en-IN" sz="1200" dirty="0"/>
              <a:t> 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p {</a:t>
            </a:r>
          </a:p>
          <a:p>
            <a:r>
              <a:rPr lang="en-IN" sz="1200" dirty="0"/>
              <a:t>  margin-top: 5px;</a:t>
            </a:r>
          </a:p>
          <a:p>
            <a:r>
              <a:rPr lang="en-IN" sz="1200" dirty="0"/>
              <a:t>  font-size: 18px;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.star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13373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2777A-C0EB-5F5F-2A32-4530F7DB85A8}"/>
              </a:ext>
            </a:extLst>
          </p:cNvPr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7CAEC-0CDE-3633-7D90-3FE728B107FA}"/>
              </a:ext>
            </a:extLst>
          </p:cNvPr>
          <p:cNvSpPr txBox="1"/>
          <p:nvPr/>
        </p:nvSpPr>
        <p:spPr>
          <a:xfrm>
            <a:off x="457200" y="81915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Define variables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searchForm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('#search-form’);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searchInput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('#search-input’);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categoriesList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('#categories-list’);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featuredList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('#featured-list’);</a:t>
            </a:r>
          </a:p>
          <a:p>
            <a:r>
              <a:rPr lang="en-IN" sz="1200" dirty="0"/>
              <a:t>// Define functions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searchFood</a:t>
            </a:r>
            <a:r>
              <a:rPr lang="en-IN" sz="1200" dirty="0"/>
              <a:t>(event)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Get search query and clear input field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searchQuery</a:t>
            </a:r>
            <a:r>
              <a:rPr lang="en-IN" sz="1200" dirty="0"/>
              <a:t> = </a:t>
            </a:r>
            <a:r>
              <a:rPr lang="en-IN" sz="1200" dirty="0" err="1"/>
              <a:t>searchInput.value.trim</a:t>
            </a:r>
            <a:r>
              <a:rPr lang="en-IN" sz="1200" dirty="0"/>
              <a:t>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searchInput.value</a:t>
            </a:r>
            <a:r>
              <a:rPr lang="en-IN" sz="1200" dirty="0"/>
              <a:t> = ‘’;</a:t>
            </a:r>
          </a:p>
          <a:p>
            <a:r>
              <a:rPr lang="en-IN" sz="1200" dirty="0"/>
              <a:t>  // Redirect to search results page with search query as parameter  </a:t>
            </a:r>
            <a:r>
              <a:rPr lang="en-IN" sz="1200" dirty="0" err="1"/>
              <a:t>window.location.href</a:t>
            </a:r>
            <a:r>
              <a:rPr lang="en-IN" sz="1200" dirty="0"/>
              <a:t> = `</a:t>
            </a:r>
            <a:r>
              <a:rPr lang="en-IN" sz="1200" dirty="0" err="1"/>
              <a:t>search.html?q</a:t>
            </a:r>
            <a:r>
              <a:rPr lang="en-IN" sz="1200" dirty="0"/>
              <a:t>=${</a:t>
            </a:r>
            <a:r>
              <a:rPr lang="en-IN" sz="1200" dirty="0" err="1"/>
              <a:t>searchQuery</a:t>
            </a:r>
            <a:r>
              <a:rPr lang="en-IN" sz="1200" dirty="0"/>
              <a:t>}`;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displayCategories</a:t>
            </a:r>
            <a:r>
              <a:rPr lang="en-IN" sz="1200" dirty="0"/>
              <a:t>(categories) {</a:t>
            </a:r>
          </a:p>
          <a:p>
            <a:r>
              <a:rPr lang="en-IN" sz="1200" dirty="0"/>
              <a:t>  // Loop through categories and create HTML elements  </a:t>
            </a:r>
          </a:p>
          <a:p>
            <a:r>
              <a:rPr lang="en-IN" sz="1200" dirty="0" err="1"/>
              <a:t>categories.forEach</a:t>
            </a:r>
            <a:r>
              <a:rPr lang="en-IN" sz="1200" dirty="0"/>
              <a:t>((category)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categoryItem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('li’);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categoryLink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('a’); 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// Set attributes and text content for HTML elements    </a:t>
            </a:r>
          </a:p>
          <a:p>
            <a:r>
              <a:rPr lang="en-IN" sz="1200" dirty="0" err="1"/>
              <a:t>categoryLink.setAttribute</a:t>
            </a:r>
            <a:r>
              <a:rPr lang="en-IN" sz="1200" dirty="0"/>
              <a:t>('</a:t>
            </a:r>
            <a:r>
              <a:rPr lang="en-IN" sz="1200" dirty="0" err="1"/>
              <a:t>href</a:t>
            </a:r>
            <a:r>
              <a:rPr lang="en-IN" sz="1200" dirty="0"/>
              <a:t>', `</a:t>
            </a:r>
            <a:r>
              <a:rPr lang="en-IN" sz="1200" dirty="0" err="1"/>
              <a:t>category.html?id</a:t>
            </a:r>
            <a:r>
              <a:rPr lang="en-IN" sz="1200" dirty="0"/>
              <a:t>=$</a:t>
            </a:r>
          </a:p>
          <a:p>
            <a:r>
              <a:rPr lang="en-IN" sz="1200" dirty="0"/>
              <a:t>{category.id}`);</a:t>
            </a:r>
          </a:p>
        </p:txBody>
      </p:sp>
    </p:spTree>
    <p:extLst>
      <p:ext uri="{BB962C8B-B14F-4D97-AF65-F5344CB8AC3E}">
        <p14:creationId xmlns:p14="http://schemas.microsoft.com/office/powerpoint/2010/main" val="338931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994BF-FBB8-C61F-5436-E20EF51E658C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categoryImage.setAttribute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category.image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categoryImage.setAttribute</a:t>
            </a:r>
            <a:r>
              <a:rPr lang="en-IN" sz="1200" dirty="0"/>
              <a:t>('alt', </a:t>
            </a:r>
            <a:r>
              <a:rPr lang="en-IN" sz="1200" dirty="0" err="1"/>
              <a:t>category.title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categoryTitle.textContent</a:t>
            </a:r>
            <a:r>
              <a:rPr lang="en-IN" sz="1200" dirty="0"/>
              <a:t> = </a:t>
            </a:r>
            <a:r>
              <a:rPr lang="en-IN" sz="1200" dirty="0" err="1"/>
              <a:t>category.title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// Append HTML elements to categories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categoryItem.appendChild</a:t>
            </a:r>
            <a:r>
              <a:rPr lang="en-IN" sz="1200" dirty="0"/>
              <a:t>(</a:t>
            </a:r>
            <a:r>
              <a:rPr lang="en-IN" sz="1200" dirty="0" err="1"/>
              <a:t>categoryLink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categoriesList.appendChild</a:t>
            </a:r>
            <a:r>
              <a:rPr lang="en-IN" sz="1200" dirty="0"/>
              <a:t>(</a:t>
            </a:r>
            <a:r>
              <a:rPr lang="en-IN" sz="1200" dirty="0" err="1"/>
              <a:t>categoryItem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displayFeaturedItems</a:t>
            </a:r>
            <a:r>
              <a:rPr lang="en-IN" sz="1200" dirty="0"/>
              <a:t>(</a:t>
            </a:r>
            <a:r>
              <a:rPr lang="en-IN" sz="1200" dirty="0" err="1"/>
              <a:t>featuredItems</a:t>
            </a:r>
            <a:r>
              <a:rPr lang="en-IN" sz="1200" dirty="0"/>
              <a:t>) {</a:t>
            </a:r>
          </a:p>
          <a:p>
            <a:r>
              <a:rPr lang="en-IN" sz="1200" dirty="0"/>
              <a:t>  // Loop through featured items and create HTML elements  </a:t>
            </a:r>
          </a:p>
          <a:p>
            <a:r>
              <a:rPr lang="en-IN" sz="1200" dirty="0" err="1"/>
              <a:t>featuredItems.forEach</a:t>
            </a:r>
            <a:r>
              <a:rPr lang="en-IN" sz="1200" dirty="0"/>
              <a:t>((item)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itemCard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('div’);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itemDescription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itemPrice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itemButton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('button’);</a:t>
            </a:r>
          </a:p>
          <a:p>
            <a:r>
              <a:rPr lang="en-IN" sz="1200" dirty="0"/>
              <a:t>    // Set attributes and text content for HTML elements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itemCard.setAttribute</a:t>
            </a:r>
            <a:r>
              <a:rPr lang="en-IN" sz="1200" dirty="0"/>
              <a:t>('class', 'card’);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item.image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('alt', </a:t>
            </a:r>
            <a:r>
              <a:rPr lang="en-IN" sz="1200" dirty="0" err="1"/>
              <a:t>item.title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itemTitle.textContent</a:t>
            </a:r>
            <a:r>
              <a:rPr lang="en-IN" sz="1200" dirty="0"/>
              <a:t> = </a:t>
            </a:r>
            <a:r>
              <a:rPr lang="en-IN" sz="1200" dirty="0" err="1"/>
              <a:t>item.title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itemDescription.textContent</a:t>
            </a:r>
            <a:r>
              <a:rPr lang="en-IN" sz="1200" dirty="0"/>
              <a:t> = </a:t>
            </a:r>
            <a:r>
              <a:rPr lang="en-IN" sz="1200" dirty="0" err="1"/>
              <a:t>item.description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itemPrice.textContent</a:t>
            </a:r>
            <a:r>
              <a:rPr lang="en-IN" sz="1200" dirty="0"/>
              <a:t> = `$${</a:t>
            </a:r>
            <a:r>
              <a:rPr lang="en-IN" sz="1200" dirty="0" err="1"/>
              <a:t>item.price.toFixed</a:t>
            </a:r>
            <a:r>
              <a:rPr lang="en-IN" sz="1200" dirty="0"/>
              <a:t>(2)}`;</a:t>
            </a:r>
          </a:p>
        </p:txBody>
      </p:sp>
    </p:spTree>
    <p:extLst>
      <p:ext uri="{BB962C8B-B14F-4D97-AF65-F5344CB8AC3E}">
        <p14:creationId xmlns:p14="http://schemas.microsoft.com/office/powerpoint/2010/main" val="38915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3AC4E-516A-9AC5-A114-F843F5A213B1}"/>
              </a:ext>
            </a:extLst>
          </p:cNvPr>
          <p:cNvSpPr txBox="1"/>
          <p:nvPr/>
        </p:nvSpPr>
        <p:spPr>
          <a:xfrm>
            <a:off x="457200" y="285750"/>
            <a:ext cx="792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itemButton.textContent</a:t>
            </a:r>
            <a:r>
              <a:rPr lang="en-IN" sz="1200" dirty="0"/>
              <a:t> = 'Add to cart’;</a:t>
            </a:r>
          </a:p>
          <a:p>
            <a:r>
              <a:rPr lang="en-IN" sz="1200" dirty="0"/>
              <a:t>    // Append HTML elements to featured items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itemDescription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itemPrice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itemButton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featuredList.appendChild</a:t>
            </a:r>
            <a:r>
              <a:rPr lang="en-IN" sz="1200" dirty="0"/>
              <a:t>(</a:t>
            </a:r>
            <a:r>
              <a:rPr lang="en-IN" sz="1200" dirty="0" err="1"/>
              <a:t>itemCard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// Attach event listeners</a:t>
            </a:r>
          </a:p>
          <a:p>
            <a:r>
              <a:rPr lang="en-IN" sz="1200" dirty="0" err="1"/>
              <a:t>searchForm.addEventListener</a:t>
            </a:r>
            <a:r>
              <a:rPr lang="en-IN" sz="1200" dirty="0"/>
              <a:t>('submit', </a:t>
            </a:r>
            <a:r>
              <a:rPr lang="en-IN" sz="1200" dirty="0" err="1"/>
              <a:t>searchFood</a:t>
            </a:r>
            <a:r>
              <a:rPr lang="en-IN" sz="1200" dirty="0"/>
              <a:t>);</a:t>
            </a:r>
          </a:p>
          <a:p>
            <a:r>
              <a:rPr lang="en-IN" sz="1200" dirty="0"/>
              <a:t>// Load data and display categories and featured items</a:t>
            </a:r>
          </a:p>
          <a:p>
            <a:r>
              <a:rPr lang="en-IN" sz="1200" dirty="0"/>
              <a:t>fetch('</a:t>
            </a:r>
            <a:r>
              <a:rPr lang="en-IN" sz="1200" dirty="0" err="1"/>
              <a:t>categories.json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displayCategories</a:t>
            </a:r>
            <a:r>
              <a:rPr lang="en-IN" sz="1200" dirty="0"/>
              <a:t>(data));</a:t>
            </a:r>
          </a:p>
          <a:p>
            <a:r>
              <a:rPr lang="en-IN" sz="1200" dirty="0"/>
              <a:t>fetch('featured-</a:t>
            </a:r>
            <a:r>
              <a:rPr lang="en-IN" sz="1200" dirty="0" err="1"/>
              <a:t>items.json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displayFeaturedItems</a:t>
            </a:r>
            <a:r>
              <a:rPr lang="en-IN" sz="1200" dirty="0"/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246060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 descr="https://github.com/Aravindbalu/Group_A53_1/tree/main/Task%203"/>
          <p:cNvSpPr txBox="1"/>
          <p:nvPr/>
        </p:nvSpPr>
        <p:spPr>
          <a:xfrm>
            <a:off x="4215448" y="2128136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solidFill>
                  <a:srgbClr val="FFC000"/>
                </a:solidFill>
                <a:latin typeface="Times New Roman"/>
                <a:cs typeface="Times New Roman"/>
              </a:rPr>
              <a:t>https://github.com/Aravindbalu/Group_A53_1/tree/main/Task%203￼￼￼￼￼￼￼￼￼￼￼￼￼￼￼￼￼￼￼￼￼￼￼￼￼￼￼￼￼￼￼￼￼￼￼￼￼￼￼￼￼￼￼￼￼￼￼￼￼￼￼￼￼￼￼￼￼￼￼￼￼￼￼￼￼￼￼￼￼￼￼￼￼￼￼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503" y="809564"/>
            <a:ext cx="262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al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u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l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ato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7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40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35" dirty="0">
                <a:solidFill>
                  <a:srgbClr val="C68A30"/>
                </a:solidFill>
                <a:latin typeface="Times New Roman"/>
                <a:cs typeface="Times New Roman"/>
              </a:rPr>
              <a:t>x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10" dirty="0">
                <a:solidFill>
                  <a:srgbClr val="C68A3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tor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41189"/>
              </p:ext>
            </p:extLst>
          </p:nvPr>
        </p:nvGraphicFramePr>
        <p:xfrm>
          <a:off x="135174" y="1676838"/>
          <a:ext cx="4513026" cy="3168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0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2113a53216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ARAVIND GOSH S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lang="en-IN" sz="140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49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NAVEEN D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lang="en-IN" sz="140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42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KISHORE KUMAR R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2113a53222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DEEKAN D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2113a53218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BALAMURUGAN R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3607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D2E54-93C2-018E-921B-D0E9525BD6EC}"/>
              </a:ext>
            </a:extLst>
          </p:cNvPr>
          <p:cNvSpPr txBox="1"/>
          <p:nvPr/>
        </p:nvSpPr>
        <p:spPr>
          <a:xfrm>
            <a:off x="457200" y="2857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97E64-4970-5F56-BCE7-CF8FBE9D6842}"/>
              </a:ext>
            </a:extLst>
          </p:cNvPr>
          <p:cNvSpPr txBox="1"/>
          <p:nvPr/>
        </p:nvSpPr>
        <p:spPr>
          <a:xfrm>
            <a:off x="609600" y="104775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 lang="</a:t>
            </a:r>
            <a:r>
              <a:rPr lang="en-IN" sz="1000" dirty="0" err="1"/>
              <a:t>en</a:t>
            </a:r>
            <a:r>
              <a:rPr lang="en-IN" sz="1000" dirty="0"/>
              <a:t>"&gt;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&lt;meta charset="UTF-8"&gt;</a:t>
            </a:r>
          </a:p>
          <a:p>
            <a:r>
              <a:rPr lang="en-US" sz="1000" dirty="0"/>
              <a:t>&lt;meta name="viewport" content="width=device-width, initial-scale=1.0"&gt;</a:t>
            </a:r>
            <a:endParaRPr lang="en-IN" sz="1000" dirty="0"/>
          </a:p>
          <a:p>
            <a:r>
              <a:rPr lang="en-US" sz="1000" dirty="0"/>
              <a:t>&lt;title&gt;Food Delivery App&lt;/title&gt;</a:t>
            </a:r>
            <a:endParaRPr lang="en-IN" sz="1000" dirty="0"/>
          </a:p>
          <a:p>
            <a:r>
              <a:rPr lang="en-IN" sz="1000" dirty="0"/>
              <a:t> &lt;link </a:t>
            </a:r>
            <a:r>
              <a:rPr lang="en-IN" sz="1000" dirty="0" err="1"/>
              <a:t>rel</a:t>
            </a:r>
            <a:r>
              <a:rPr lang="en-IN" sz="1000" dirty="0"/>
              <a:t>="stylesheet" </a:t>
            </a:r>
            <a:r>
              <a:rPr lang="en-IN" sz="1000" dirty="0" err="1"/>
              <a:t>href</a:t>
            </a:r>
            <a:r>
              <a:rPr lang="en-IN" sz="1000" dirty="0"/>
              <a:t>="style.css"&gt;</a:t>
            </a:r>
          </a:p>
          <a:p>
            <a:r>
              <a:rPr lang="en-IN" sz="1000" dirty="0"/>
              <a:t>&lt;/head&gt;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 &lt;header&gt;</a:t>
            </a:r>
          </a:p>
          <a:p>
            <a:r>
              <a:rPr lang="en-IN" sz="1000" dirty="0"/>
              <a:t> &lt;nav&gt;</a:t>
            </a:r>
          </a:p>
          <a:p>
            <a:r>
              <a:rPr lang="en-IN" sz="1000" dirty="0"/>
              <a:t> &lt;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="#"&gt;Home&lt;/a&gt;&lt;/li&gt;       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="#"&gt;Menu&lt;/a&gt;&lt;/li&gt;  </a:t>
            </a:r>
          </a:p>
          <a:p>
            <a:r>
              <a:rPr lang="en-IN" sz="1000" dirty="0"/>
              <a:t>      &lt;li&gt;&lt;a </a:t>
            </a:r>
            <a:r>
              <a:rPr lang="en-IN" sz="1000" dirty="0" err="1"/>
              <a:t>href</a:t>
            </a:r>
            <a:r>
              <a:rPr lang="en-IN" sz="1000" dirty="0"/>
              <a:t>="#"&gt;Order Now&lt;/a&gt;&lt;/li&gt;    </a:t>
            </a:r>
          </a:p>
          <a:p>
            <a:r>
              <a:rPr lang="en-IN" sz="1000" dirty="0"/>
              <a:t>    &lt;li&gt;&lt;a </a:t>
            </a:r>
            <a:r>
              <a:rPr lang="en-IN" sz="1000" dirty="0" err="1"/>
              <a:t>href</a:t>
            </a:r>
            <a:r>
              <a:rPr lang="en-IN" sz="1000" dirty="0"/>
              <a:t>="#"&gt;Contact Us&lt;/a&gt;&lt;/li&gt;</a:t>
            </a:r>
          </a:p>
          <a:p>
            <a:r>
              <a:rPr lang="en-IN" sz="1000" dirty="0"/>
              <a:t>      &lt;/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   &lt;/nav&gt;</a:t>
            </a:r>
          </a:p>
          <a:p>
            <a:r>
              <a:rPr lang="en-IN" sz="1000" dirty="0"/>
              <a:t>  &lt;/header&gt;  </a:t>
            </a:r>
          </a:p>
          <a:p>
            <a:r>
              <a:rPr lang="en-IN" sz="1000" dirty="0"/>
              <a:t>&lt;main&gt; </a:t>
            </a:r>
          </a:p>
          <a:p>
            <a:r>
              <a:rPr lang="en-IN" sz="1000" dirty="0"/>
              <a:t>   &lt;section class="hero"&gt;   </a:t>
            </a:r>
          </a:p>
          <a:p>
            <a:r>
              <a:rPr lang="en-IN" sz="1000" dirty="0"/>
              <a:t>   &lt;h1&gt;Delivering Delicious Food to Your Doorstep&lt;/h1&gt;     </a:t>
            </a:r>
          </a:p>
          <a:p>
            <a:r>
              <a:rPr lang="en-IN" sz="1000" dirty="0"/>
              <a:t> &lt;form&gt;  </a:t>
            </a:r>
          </a:p>
          <a:p>
            <a:r>
              <a:rPr lang="en-IN" sz="1000" dirty="0"/>
              <a:t>      &lt;label for="location"&gt;Enter your location&lt;/label&gt;  </a:t>
            </a:r>
          </a:p>
          <a:p>
            <a:r>
              <a:rPr lang="en-IN" sz="1000" dirty="0"/>
              <a:t>      &lt;input type="text" id="location" placeholder="Your delivery address..."&gt;  </a:t>
            </a:r>
          </a:p>
          <a:p>
            <a:r>
              <a:rPr lang="en-IN" sz="1000" dirty="0"/>
              <a:t>      &lt;button type="submit"&gt;Find Food&lt;/button&gt;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74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E09A4-15A7-9E8E-EE1A-7F324F998302}"/>
              </a:ext>
            </a:extLst>
          </p:cNvPr>
          <p:cNvSpPr txBox="1"/>
          <p:nvPr/>
        </p:nvSpPr>
        <p:spPr>
          <a:xfrm>
            <a:off x="457200" y="28575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&lt;/form&gt;    </a:t>
            </a:r>
          </a:p>
          <a:p>
            <a:r>
              <a:rPr lang="en-IN" sz="1200" dirty="0"/>
              <a:t>&lt;/section&gt; </a:t>
            </a:r>
          </a:p>
          <a:p>
            <a:r>
              <a:rPr lang="en-IN" sz="1200" dirty="0"/>
              <a:t>   &lt;section class="categories"&gt;  </a:t>
            </a:r>
          </a:p>
          <a:p>
            <a:r>
              <a:rPr lang="en-IN" sz="1200" dirty="0"/>
              <a:t>    &lt;h2&gt;Popular Categories&lt;/h2&gt;    </a:t>
            </a:r>
          </a:p>
          <a:p>
            <a:r>
              <a:rPr lang="en-IN" sz="1200" dirty="0"/>
              <a:t>  &lt;</a:t>
            </a:r>
            <a:r>
              <a:rPr lang="en-IN" sz="1200" dirty="0" err="1"/>
              <a:t>ul</a:t>
            </a:r>
            <a:r>
              <a:rPr lang="en-IN" sz="1200" dirty="0"/>
              <a:t>&gt; </a:t>
            </a:r>
          </a:p>
          <a:p>
            <a:r>
              <a:rPr lang="en-IN" sz="1200" dirty="0"/>
              <a:t>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="pizza.jpg" alt="Pizza"&gt;</a:t>
            </a:r>
          </a:p>
          <a:p>
            <a:r>
              <a:rPr lang="en-IN" sz="1200" dirty="0"/>
              <a:t>            &lt;h3&gt;Pizza&lt;/h3&gt;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="burger.jpg" alt="Burger"&gt;</a:t>
            </a:r>
          </a:p>
          <a:p>
            <a:r>
              <a:rPr lang="en-IN" sz="1200" dirty="0"/>
              <a:t>            &lt;h3&gt;Burgers&lt;/h3&gt;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="sushi.jpg" alt="Sushi"&gt;</a:t>
            </a:r>
          </a:p>
          <a:p>
            <a:r>
              <a:rPr lang="en-IN" sz="1200" dirty="0"/>
              <a:t>            &lt;h3&gt;Sushi&lt;/h3&gt;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="taco.jpg" alt="Taco"&gt;</a:t>
            </a:r>
          </a:p>
        </p:txBody>
      </p:sp>
    </p:spTree>
    <p:extLst>
      <p:ext uri="{BB962C8B-B14F-4D97-AF65-F5344CB8AC3E}">
        <p14:creationId xmlns:p14="http://schemas.microsoft.com/office/powerpoint/2010/main" val="3526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66F1-B2B0-0E3D-4B48-238EEBECF5B3}"/>
              </a:ext>
            </a:extLst>
          </p:cNvPr>
          <p:cNvSpPr txBox="1"/>
          <p:nvPr/>
        </p:nvSpPr>
        <p:spPr>
          <a:xfrm>
            <a:off x="533400" y="28575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&lt;h3&gt;Tacos&lt;/h3&gt;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  &lt;section class="featured"&gt;</a:t>
            </a:r>
          </a:p>
          <a:p>
            <a:r>
              <a:rPr lang="en-IN" sz="1200" dirty="0"/>
              <a:t>      &lt;h2&gt;Featured Restaurants&lt;/h2&gt;</a:t>
            </a:r>
          </a:p>
          <a:p>
            <a:r>
              <a:rPr lang="en-IN" sz="1200" dirty="0"/>
              <a:t>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="restaurant1.jpg" alt="Restaurant 1"&gt;</a:t>
            </a:r>
          </a:p>
          <a:p>
            <a:r>
              <a:rPr lang="en-IN" sz="1200" dirty="0"/>
              <a:t>            &lt;h3&gt;Restaurant 1&lt;/h3&gt;</a:t>
            </a:r>
          </a:p>
          <a:p>
            <a:r>
              <a:rPr lang="en-IN" sz="1200" dirty="0"/>
              <a:t>            &lt;p&gt;Italian cuisine&lt;/p&gt;</a:t>
            </a:r>
          </a:p>
          <a:p>
            <a:r>
              <a:rPr lang="en-IN" sz="1200" dirty="0"/>
              <a:t>            &lt;p&gt;4.5&lt;span class="star"&gt;&amp;#9733;&lt;/span&gt;&lt;/p&gt;</a:t>
            </a:r>
          </a:p>
          <a:p>
            <a:r>
              <a:rPr lang="en-IN" sz="1200" dirty="0"/>
              <a:t>            &lt;p&gt;30-40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="restaurant2.jpg" alt="Restaurant 2"&gt;</a:t>
            </a:r>
          </a:p>
          <a:p>
            <a:r>
              <a:rPr lang="en-IN" sz="1200" dirty="0"/>
              <a:t>            &lt;h3&gt;Restaurant 2&lt;/h3&gt;</a:t>
            </a:r>
          </a:p>
          <a:p>
            <a:r>
              <a:rPr lang="en-IN" sz="1200" dirty="0"/>
              <a:t>            &lt;p&gt;Chinese cuisine&lt;/p&gt;</a:t>
            </a:r>
          </a:p>
          <a:p>
            <a:r>
              <a:rPr lang="en-IN" sz="1200" dirty="0"/>
              <a:t>            &lt;p&gt;4.3&lt;span class="star"&gt;&amp;#9733;&lt;/span&gt;&lt;/p&gt;</a:t>
            </a:r>
          </a:p>
          <a:p>
            <a:r>
              <a:rPr lang="en-IN" sz="1200" dirty="0"/>
              <a:t>            &lt;p&gt;25-35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22878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05668-64E1-6FEA-9B80-77339F1D5701}"/>
              </a:ext>
            </a:extLst>
          </p:cNvPr>
          <p:cNvSpPr txBox="1"/>
          <p:nvPr/>
        </p:nvSpPr>
        <p:spPr>
          <a:xfrm>
            <a:off x="457200" y="285750"/>
            <a:ext cx="487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 </a:t>
            </a:r>
          </a:p>
          <a:p>
            <a:r>
              <a:rPr lang="en-IN" sz="1200" dirty="0"/>
              <a:t>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="restaurant3.jpg" alt="Restaurant 3"&gt;</a:t>
            </a:r>
          </a:p>
          <a:p>
            <a:r>
              <a:rPr lang="en-IN" sz="1200" dirty="0"/>
              <a:t>            &lt;h3&gt;Restaurant 3&lt;/h3&gt;</a:t>
            </a:r>
          </a:p>
          <a:p>
            <a:r>
              <a:rPr lang="en-IN" sz="1200" dirty="0"/>
              <a:t>            &lt;p&gt;Mexican cuisine&lt;/p&gt;</a:t>
            </a:r>
          </a:p>
          <a:p>
            <a:r>
              <a:rPr lang="en-IN" sz="1200" dirty="0"/>
              <a:t>            &lt;p&gt;4.2&lt;span class="star"&gt;&amp;#9733;&lt;/span&gt;&lt;/p&gt;</a:t>
            </a:r>
          </a:p>
          <a:p>
            <a:r>
              <a:rPr lang="en-IN" sz="1200" dirty="0"/>
              <a:t>            &lt;p&gt;20-30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&lt;/main&gt;</a:t>
            </a:r>
          </a:p>
          <a:p>
            <a:r>
              <a:rPr lang="en-IN" sz="1200" dirty="0"/>
              <a:t>  &lt;footer&gt;</a:t>
            </a:r>
          </a:p>
          <a:p>
            <a:r>
              <a:rPr lang="en-IN" sz="1200" dirty="0"/>
              <a:t>    &lt;p&gt;&amp;copy; 2023 Food Delivery App&lt;/p&gt;  </a:t>
            </a:r>
          </a:p>
          <a:p>
            <a:r>
              <a:rPr lang="en-IN" sz="1200" dirty="0"/>
              <a:t>&lt;/footer&gt;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61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ACC59-48FD-7A87-271E-74357356778D}"/>
              </a:ext>
            </a:extLst>
          </p:cNvPr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67A89-2C55-5D2C-D1C0-3CE33090570A}"/>
              </a:ext>
            </a:extLst>
          </p:cNvPr>
          <p:cNvSpPr txBox="1"/>
          <p:nvPr/>
        </p:nvSpPr>
        <p:spPr>
          <a:xfrm>
            <a:off x="457200" y="81915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/* Global styles */</a:t>
            </a:r>
          </a:p>
          <a:p>
            <a:r>
              <a:rPr lang="en-IN" sz="1200" dirty="0"/>
              <a:t>body </a:t>
            </a:r>
          </a:p>
          <a:p>
            <a:r>
              <a:rPr lang="en-IN" sz="1200" dirty="0"/>
              <a:t>{  </a:t>
            </a:r>
          </a:p>
          <a:p>
            <a:r>
              <a:rPr lang="en-IN" sz="1200" dirty="0"/>
              <a:t>font-family: Arial, sans-serif;</a:t>
            </a:r>
          </a:p>
          <a:p>
            <a:r>
              <a:rPr lang="en-IN" sz="1200" dirty="0"/>
              <a:t>  font-size: 16px;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list-style: none;</a:t>
            </a:r>
          </a:p>
          <a:p>
            <a:r>
              <a:rPr lang="en-IN" sz="1200" dirty="0"/>
              <a:t>  padding: 0;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a {  </a:t>
            </a:r>
          </a:p>
          <a:p>
            <a:r>
              <a:rPr lang="en-IN" sz="1200" dirty="0"/>
              <a:t>text-decoration: none;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inherit;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Header styles */</a:t>
            </a:r>
          </a:p>
          <a:p>
            <a:r>
              <a:rPr lang="en-IN" sz="1200" dirty="0"/>
              <a:t>header {  </a:t>
            </a:r>
          </a:p>
          <a:p>
            <a:r>
              <a:rPr lang="en-IN" sz="1200" dirty="0"/>
              <a:t>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{</a:t>
            </a:r>
          </a:p>
          <a:p>
            <a:r>
              <a:rPr lang="en-IN" sz="1200" dirty="0"/>
              <a:t>  display: flex;</a:t>
            </a:r>
          </a:p>
        </p:txBody>
      </p:sp>
    </p:spTree>
    <p:extLst>
      <p:ext uri="{BB962C8B-B14F-4D97-AF65-F5344CB8AC3E}">
        <p14:creationId xmlns:p14="http://schemas.microsoft.com/office/powerpoint/2010/main" val="21072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B485D-43BC-85F0-F5E5-4FE3DD441C36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justify-content: space-between;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a:hover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Hero section styles */</a:t>
            </a:r>
          </a:p>
          <a:p>
            <a:r>
              <a:rPr lang="en-IN" sz="1200" dirty="0"/>
              <a:t>.hero {</a:t>
            </a:r>
          </a:p>
          <a:p>
            <a:r>
              <a:rPr lang="en-IN" sz="1200" dirty="0"/>
              <a:t>  background-image: </a:t>
            </a:r>
            <a:r>
              <a:rPr lang="en-IN" sz="1200" dirty="0" err="1"/>
              <a:t>url</a:t>
            </a:r>
            <a:r>
              <a:rPr lang="en-IN" sz="1200" dirty="0"/>
              <a:t>('hero-bg.jpg’);</a:t>
            </a:r>
          </a:p>
          <a:p>
            <a:r>
              <a:rPr lang="en-IN" sz="1200" dirty="0"/>
              <a:t>  background-size: cover;</a:t>
            </a:r>
          </a:p>
          <a:p>
            <a:r>
              <a:rPr lang="en-IN" sz="1200" dirty="0"/>
              <a:t>  background-position: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height: 500px;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flex-direction: column;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h1 {</a:t>
            </a:r>
          </a:p>
          <a:p>
            <a:r>
              <a:rPr lang="en-IN" sz="1200" dirty="0"/>
              <a:t>  font-size: 48px;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26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2104</Words>
  <Application>Microsoft Office PowerPoint</Application>
  <PresentationFormat>On-screen Show (16:9)</PresentationFormat>
  <Paragraphs>355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aravind baaaalu</cp:lastModifiedBy>
  <cp:revision>3</cp:revision>
  <dcterms:created xsi:type="dcterms:W3CDTF">2023-04-01T05:36:01Z</dcterms:created>
  <dcterms:modified xsi:type="dcterms:W3CDTF">2023-04-02T05:11:34Z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