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4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4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0497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31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62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74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88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1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5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3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1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3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8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69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Integrating MySQL with Express.js: From Database Creation to User Registration and CRUD Operations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8 - Conclusion and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Database setup, CRUD, registration, profile updates</a:t>
            </a:r>
          </a:p>
          <a:p>
            <a:r>
              <a:t>Key Takeaways: Start simple, build incrementally, secure first</a:t>
            </a:r>
          </a:p>
          <a:p>
            <a:r>
              <a:t>Next Steps: Authentication middleware, search, frontend</a:t>
            </a:r>
          </a:p>
          <a:p>
            <a:r>
              <a:t>Resources: Express docs, MySQL tutorials, Node.js security guides</a:t>
            </a:r>
          </a:p>
          <a:p>
            <a: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Section 1: Introduction to the Project</a:t>
            </a:r>
          </a:p>
          <a:p>
            <a:r>
              <a:t>Section 2: Creating the MySQL Database</a:t>
            </a:r>
          </a:p>
          <a:p>
            <a:r>
              <a:t>Section 3: Connecting MySQL to Express.js</a:t>
            </a:r>
          </a:p>
          <a:p>
            <a:r>
              <a:t>Section 4: Integrating Database Operations for Blog Posts (CRUD)</a:t>
            </a:r>
          </a:p>
          <a:p>
            <a:r>
              <a:t>Section 5: Adding a User Registration Form</a:t>
            </a:r>
          </a:p>
          <a:p>
            <a:r>
              <a:t>Section 6: Implementing Edit, Update, and Save for Users (User CRUD)</a:t>
            </a:r>
          </a:p>
          <a:p>
            <a:r>
              <a:t>Section 7: Best Practices and Security Considerations</a:t>
            </a:r>
          </a:p>
          <a:p>
            <a:r>
              <a:t>Section 8: Conclusion and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1 - Introduction to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We're Building: Blog app with Express.js + MySQL</a:t>
            </a:r>
          </a:p>
          <a:p>
            <a:r>
              <a:t>Why MySQL + Express?</a:t>
            </a:r>
          </a:p>
          <a:p>
            <a:r>
              <a:t>Key Features: Blog CRUD, User Registration, User CRUD</a:t>
            </a:r>
          </a:p>
          <a:p>
            <a:r>
              <a:t>Prerequisites: Node.js, JS, SQL basics</a:t>
            </a:r>
          </a:p>
          <a:p>
            <a:r>
              <a:t>Tools: Express.js, mysql2, Multer, bcrypt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2 - Creating the MySQL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Install MySQL and set root password</a:t>
            </a:r>
          </a:p>
          <a:p>
            <a:r>
              <a:t>Create Database: CREATE DATABASE blog_app;</a:t>
            </a:r>
          </a:p>
          <a:p>
            <a:r>
              <a:t>Create Tables: posts, users</a:t>
            </a:r>
          </a:p>
          <a:p>
            <a:r>
              <a:t>Insert Sample Data (optional)</a:t>
            </a:r>
          </a:p>
          <a:p>
            <a:r>
              <a:t>Test with SELECT queries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3 - Connecting MySQL to Express.js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 up Express app with npm</a:t>
            </a:r>
          </a:p>
          <a:p>
            <a:r>
              <a:t>Configure DB connection with mysql2/promise</a:t>
            </a:r>
          </a:p>
          <a:p>
            <a:r>
              <a:t>Use dotenv for environment variables</a:t>
            </a:r>
          </a:p>
          <a:p>
            <a:r>
              <a:t>Test connection with SELECT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4 - Blog Posts 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Create: Insert posts into DB</a:t>
            </a:r>
          </a:p>
          <a:p>
            <a:r>
              <a:t>Read: Fetch all/single post</a:t>
            </a:r>
          </a:p>
          <a:p>
            <a:r>
              <a:t>Update: Edit and save posts</a:t>
            </a:r>
          </a:p>
          <a:p>
            <a:r>
              <a:t>Delete: Remove posts</a:t>
            </a:r>
          </a:p>
          <a:p>
            <a:r>
              <a:t>Integration: Async/await, error handling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5 - Adding User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registration form (EJS template)</a:t>
            </a:r>
          </a:p>
          <a:p>
            <a:r>
              <a:t>Handle POST request with bcrypt hashing</a:t>
            </a:r>
          </a:p>
          <a:p>
            <a:r>
              <a:t>Validate user (check existing email)</a:t>
            </a:r>
          </a:p>
          <a:p>
            <a:r>
              <a:t>Insert into users table</a:t>
            </a:r>
          </a:p>
          <a:p>
            <a:r>
              <a:t>Login: bcrypt.compare for password check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6 - User 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Edit profile form (GET /users/:id/edit)</a:t>
            </a:r>
          </a:p>
          <a:p>
            <a:r>
              <a:t>Update user info (PUT /users/:id)</a:t>
            </a:r>
          </a:p>
          <a:p>
            <a:r>
              <a:t>Delete user (optional, admin only)</a:t>
            </a:r>
          </a:p>
          <a:p>
            <a:r>
              <a:t>Authentication with sessions</a:t>
            </a:r>
          </a:p>
          <a:p>
            <a:r>
              <a:t>Full flow: Register → Login → Edit → Save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7 -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Security: Prepared statements, bcrypt, input validation</a:t>
            </a:r>
          </a:p>
          <a:p>
            <a:r>
              <a:t>Performance: Index tables</a:t>
            </a:r>
          </a:p>
          <a:p>
            <a:r>
              <a:t>Error handling: Custom pages, logging</a:t>
            </a:r>
          </a:p>
          <a:p>
            <a:r>
              <a:t>Deployment: PM2, Cloud DB</a:t>
            </a:r>
          </a:p>
          <a:p>
            <a:r>
              <a:t>Testing: Postman for API tests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402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Integrating MySQL with Express.js: From Database Creation to User Registration and CRUD Operations</vt:lpstr>
      <vt:lpstr>Agenda Overview</vt:lpstr>
      <vt:lpstr>Section 1 - Introduction to the Project</vt:lpstr>
      <vt:lpstr>Section 2 - Creating the MySQL Database</vt:lpstr>
      <vt:lpstr>Section 3 - Connecting MySQL to Express.js</vt:lpstr>
      <vt:lpstr>Section 4 - Blog Posts CRUD</vt:lpstr>
      <vt:lpstr>Section 5 - Adding User Registration</vt:lpstr>
      <vt:lpstr>Section 6 - User CRUD</vt:lpstr>
      <vt:lpstr>Section 7 - Best Practices</vt:lpstr>
      <vt:lpstr>Section 8 - Conclusion and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MySQL with Express.js: From Database Creation to User Registration and CRUD Operations</dc:title>
  <dc:subject/>
  <dc:creator/>
  <cp:keywords/>
  <dc:description>generated using python-pptx</dc:description>
  <cp:lastModifiedBy>chico mkandawire</cp:lastModifiedBy>
  <cp:revision>3</cp:revision>
  <dcterms:created xsi:type="dcterms:W3CDTF">2013-01-27T09:14:16Z</dcterms:created>
  <dcterms:modified xsi:type="dcterms:W3CDTF">2025-09-01T23:07:58Z</dcterms:modified>
  <cp:category/>
</cp:coreProperties>
</file>