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sldIdLst>
    <p:sldId id="256" r:id="rId5"/>
    <p:sldId id="257" r:id="rId6"/>
    <p:sldId id="270" r:id="rId7"/>
    <p:sldId id="268" r:id="rId8"/>
    <p:sldId id="260" r:id="rId9"/>
    <p:sldId id="271" r:id="rId10"/>
    <p:sldId id="261" r:id="rId11"/>
    <p:sldId id="262" r:id="rId12"/>
    <p:sldId id="263" r:id="rId13"/>
    <p:sldId id="269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084FD-2C12-05A1-D11A-80C3D77AE092}" v="31" dt="2025-05-08T15:04:22.788"/>
    <p1510:client id="{79292E70-D589-F81A-3C00-2E99C9FE8A96}" v="47" dt="2025-05-08T11:10:58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3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42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3.png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svg"/><Relationship Id="rId1" Type="http://schemas.openxmlformats.org/officeDocument/2006/relationships/image" Target="../media/image17.png"/><Relationship Id="rId6" Type="http://schemas.openxmlformats.org/officeDocument/2006/relationships/image" Target="../media/image31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svg"/><Relationship Id="rId1" Type="http://schemas.openxmlformats.org/officeDocument/2006/relationships/image" Target="../media/image20.png"/><Relationship Id="rId6" Type="http://schemas.openxmlformats.org/officeDocument/2006/relationships/image" Target="../media/image37.svg"/><Relationship Id="rId5" Type="http://schemas.openxmlformats.org/officeDocument/2006/relationships/image" Target="../media/image22.png"/><Relationship Id="rId4" Type="http://schemas.openxmlformats.org/officeDocument/2006/relationships/image" Target="../media/image3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svg"/><Relationship Id="rId1" Type="http://schemas.openxmlformats.org/officeDocument/2006/relationships/image" Target="../media/image23.png"/><Relationship Id="rId6" Type="http://schemas.openxmlformats.org/officeDocument/2006/relationships/image" Target="../media/image37.sv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3.png"/><Relationship Id="rId6" Type="http://schemas.openxmlformats.org/officeDocument/2006/relationships/image" Target="../media/image17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svg"/><Relationship Id="rId1" Type="http://schemas.openxmlformats.org/officeDocument/2006/relationships/image" Target="../media/image17.png"/><Relationship Id="rId6" Type="http://schemas.openxmlformats.org/officeDocument/2006/relationships/image" Target="../media/image31.svg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svg"/><Relationship Id="rId1" Type="http://schemas.openxmlformats.org/officeDocument/2006/relationships/image" Target="../media/image20.png"/><Relationship Id="rId6" Type="http://schemas.openxmlformats.org/officeDocument/2006/relationships/image" Target="../media/image37.svg"/><Relationship Id="rId5" Type="http://schemas.openxmlformats.org/officeDocument/2006/relationships/image" Target="../media/image22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svg"/><Relationship Id="rId1" Type="http://schemas.openxmlformats.org/officeDocument/2006/relationships/image" Target="../media/image23.png"/><Relationship Id="rId6" Type="http://schemas.openxmlformats.org/officeDocument/2006/relationships/image" Target="../media/image37.svg"/><Relationship Id="rId5" Type="http://schemas.openxmlformats.org/officeDocument/2006/relationships/image" Target="../media/image22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989B7-93DB-47C5-A6BC-2F65A51A34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1733B52-27F5-407B-8226-B7C0C240E6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Imagine sending a postcard (HTTP) vs. a locked briefcase (HTTPS).</a:t>
          </a:r>
        </a:p>
      </dgm:t>
    </dgm:pt>
    <dgm:pt modelId="{CF143233-77E4-453C-BC9A-EA36DE55A356}" type="parTrans" cxnId="{1998E200-328C-41E5-AAE3-DE2EFB241647}">
      <dgm:prSet/>
      <dgm:spPr/>
      <dgm:t>
        <a:bodyPr/>
        <a:lstStyle/>
        <a:p>
          <a:endParaRPr lang="en-US"/>
        </a:p>
      </dgm:t>
    </dgm:pt>
    <dgm:pt modelId="{31A33F3A-F171-4A11-8279-163A60CCFCB3}" type="sibTrans" cxnId="{1998E200-328C-41E5-AAE3-DE2EFB241647}">
      <dgm:prSet/>
      <dgm:spPr/>
      <dgm:t>
        <a:bodyPr/>
        <a:lstStyle/>
        <a:p>
          <a:endParaRPr lang="en-US"/>
        </a:p>
      </dgm:t>
    </dgm:pt>
    <dgm:pt modelId="{11B38117-7053-4915-9691-FACD78B1D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lesson helps you understand how to stay safe online.</a:t>
          </a:r>
        </a:p>
      </dgm:t>
    </dgm:pt>
    <dgm:pt modelId="{B9F601D5-3D69-4B67-97B1-3AB204EE727F}" type="parTrans" cxnId="{DF92E1E6-2C78-4FB1-9337-A0B31DCDDE11}">
      <dgm:prSet/>
      <dgm:spPr/>
      <dgm:t>
        <a:bodyPr/>
        <a:lstStyle/>
        <a:p>
          <a:endParaRPr lang="en-US"/>
        </a:p>
      </dgm:t>
    </dgm:pt>
    <dgm:pt modelId="{C3FE430A-D85B-470A-AA46-61E143C4D17D}" type="sibTrans" cxnId="{DF92E1E6-2C78-4FB1-9337-A0B31DCDDE11}">
      <dgm:prSet/>
      <dgm:spPr/>
      <dgm:t>
        <a:bodyPr/>
        <a:lstStyle/>
        <a:p>
          <a:endParaRPr lang="en-US"/>
        </a:p>
      </dgm:t>
    </dgm:pt>
    <dgm:pt modelId="{855B07C5-D442-4C3A-91F0-9EF7D994E8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Goals: Learn about HTTPS, encryption, and Wi-Fi security.</a:t>
          </a:r>
        </a:p>
      </dgm:t>
    </dgm:pt>
    <dgm:pt modelId="{E7819CAC-FE1D-454D-BF1B-71C14AED7DC0}" type="parTrans" cxnId="{E5CF4FD3-F82D-45DD-BACC-47A54DB28A37}">
      <dgm:prSet/>
      <dgm:spPr/>
      <dgm:t>
        <a:bodyPr/>
        <a:lstStyle/>
        <a:p>
          <a:endParaRPr lang="en-US"/>
        </a:p>
      </dgm:t>
    </dgm:pt>
    <dgm:pt modelId="{BB883DE3-07BF-4545-91B7-B95E6E76FA67}" type="sibTrans" cxnId="{E5CF4FD3-F82D-45DD-BACC-47A54DB28A37}">
      <dgm:prSet/>
      <dgm:spPr/>
      <dgm:t>
        <a:bodyPr/>
        <a:lstStyle/>
        <a:p>
          <a:endParaRPr lang="en-US"/>
        </a:p>
      </dgm:t>
    </dgm:pt>
    <dgm:pt modelId="{4FC97557-44EC-42CE-93DB-48C7E134F1D4}" type="pres">
      <dgm:prSet presAssocID="{0AE989B7-93DB-47C5-A6BC-2F65A51A345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CD5A88-D249-4B76-88ED-DD476E69B7D4}" type="pres">
      <dgm:prSet presAssocID="{31733B52-27F5-407B-8226-B7C0C240E679}" presName="compNode" presStyleCnt="0"/>
      <dgm:spPr/>
    </dgm:pt>
    <dgm:pt modelId="{A592D8BE-2CC4-4597-9205-F7B1631B3F53}" type="pres">
      <dgm:prSet presAssocID="{31733B52-27F5-407B-8226-B7C0C240E6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62ACDF-7AD6-47CC-AD26-6CD07FD7343C}" type="pres">
      <dgm:prSet presAssocID="{31733B52-27F5-407B-8226-B7C0C240E679}" presName="spaceRect" presStyleCnt="0"/>
      <dgm:spPr/>
    </dgm:pt>
    <dgm:pt modelId="{B495B83C-124E-408C-8D86-81F38310CC73}" type="pres">
      <dgm:prSet presAssocID="{31733B52-27F5-407B-8226-B7C0C240E67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984F3F9-A805-47E4-8643-05572DC09819}" type="pres">
      <dgm:prSet presAssocID="{31A33F3A-F171-4A11-8279-163A60CCFCB3}" presName="sibTrans" presStyleCnt="0"/>
      <dgm:spPr/>
    </dgm:pt>
    <dgm:pt modelId="{6EB8930B-35D8-4B78-BC99-E58C9011698B}" type="pres">
      <dgm:prSet presAssocID="{11B38117-7053-4915-9691-FACD78B1D44F}" presName="compNode" presStyleCnt="0"/>
      <dgm:spPr/>
    </dgm:pt>
    <dgm:pt modelId="{98ADE10D-9C7C-43BD-A79B-D8FB6330593C}" type="pres">
      <dgm:prSet presAssocID="{11B38117-7053-4915-9691-FACD78B1D4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0CB2D47-9BAD-46AC-9702-EA06B43A8F01}" type="pres">
      <dgm:prSet presAssocID="{11B38117-7053-4915-9691-FACD78B1D44F}" presName="spaceRect" presStyleCnt="0"/>
      <dgm:spPr/>
    </dgm:pt>
    <dgm:pt modelId="{E86B3C36-8F17-4DCE-BC96-8040E7313AE4}" type="pres">
      <dgm:prSet presAssocID="{11B38117-7053-4915-9691-FACD78B1D44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C415ED4-3F1C-45B4-AC67-949F4682F97E}" type="pres">
      <dgm:prSet presAssocID="{C3FE430A-D85B-470A-AA46-61E143C4D17D}" presName="sibTrans" presStyleCnt="0"/>
      <dgm:spPr/>
    </dgm:pt>
    <dgm:pt modelId="{3E72F53D-87D7-404D-97C2-4FA587BECA82}" type="pres">
      <dgm:prSet presAssocID="{855B07C5-D442-4C3A-91F0-9EF7D994E8F5}" presName="compNode" presStyleCnt="0"/>
      <dgm:spPr/>
    </dgm:pt>
    <dgm:pt modelId="{238852FE-5A7C-49D5-8B47-665C941FBDDC}" type="pres">
      <dgm:prSet presAssocID="{855B07C5-D442-4C3A-91F0-9EF7D994E8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A38FB9E-A29F-4840-AE9C-7503262A143D}" type="pres">
      <dgm:prSet presAssocID="{855B07C5-D442-4C3A-91F0-9EF7D994E8F5}" presName="spaceRect" presStyleCnt="0"/>
      <dgm:spPr/>
    </dgm:pt>
    <dgm:pt modelId="{60BBFDEF-039E-4ADA-B3BC-770A35C948D3}" type="pres">
      <dgm:prSet presAssocID="{855B07C5-D442-4C3A-91F0-9EF7D994E8F5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F4F21-FFB9-477C-AEEC-CFD3C709044F}" type="presOf" srcId="{0AE989B7-93DB-47C5-A6BC-2F65A51A3451}" destId="{4FC97557-44EC-42CE-93DB-48C7E134F1D4}" srcOrd="0" destOrd="0" presId="urn:microsoft.com/office/officeart/2018/2/layout/IconLabelList"/>
    <dgm:cxn modelId="{8A0C1BA9-6F4B-49BE-A589-EC3359535B67}" type="presOf" srcId="{855B07C5-D442-4C3A-91F0-9EF7D994E8F5}" destId="{60BBFDEF-039E-4ADA-B3BC-770A35C948D3}" srcOrd="0" destOrd="0" presId="urn:microsoft.com/office/officeart/2018/2/layout/IconLabelList"/>
    <dgm:cxn modelId="{932DA30D-726F-4A01-851F-D75AAFF4F661}" type="presOf" srcId="{31733B52-27F5-407B-8226-B7C0C240E679}" destId="{B495B83C-124E-408C-8D86-81F38310CC73}" srcOrd="0" destOrd="0" presId="urn:microsoft.com/office/officeart/2018/2/layout/IconLabelList"/>
    <dgm:cxn modelId="{C731FD79-25BC-47CF-96F1-AE849CA6B548}" type="presOf" srcId="{11B38117-7053-4915-9691-FACD78B1D44F}" destId="{E86B3C36-8F17-4DCE-BC96-8040E7313AE4}" srcOrd="0" destOrd="0" presId="urn:microsoft.com/office/officeart/2018/2/layout/IconLabelList"/>
    <dgm:cxn modelId="{E5CF4FD3-F82D-45DD-BACC-47A54DB28A37}" srcId="{0AE989B7-93DB-47C5-A6BC-2F65A51A3451}" destId="{855B07C5-D442-4C3A-91F0-9EF7D994E8F5}" srcOrd="2" destOrd="0" parTransId="{E7819CAC-FE1D-454D-BF1B-71C14AED7DC0}" sibTransId="{BB883DE3-07BF-4545-91B7-B95E6E76FA67}"/>
    <dgm:cxn modelId="{1998E200-328C-41E5-AAE3-DE2EFB241647}" srcId="{0AE989B7-93DB-47C5-A6BC-2F65A51A3451}" destId="{31733B52-27F5-407B-8226-B7C0C240E679}" srcOrd="0" destOrd="0" parTransId="{CF143233-77E4-453C-BC9A-EA36DE55A356}" sibTransId="{31A33F3A-F171-4A11-8279-163A60CCFCB3}"/>
    <dgm:cxn modelId="{DF92E1E6-2C78-4FB1-9337-A0B31DCDDE11}" srcId="{0AE989B7-93DB-47C5-A6BC-2F65A51A3451}" destId="{11B38117-7053-4915-9691-FACD78B1D44F}" srcOrd="1" destOrd="0" parTransId="{B9F601D5-3D69-4B67-97B1-3AB204EE727F}" sibTransId="{C3FE430A-D85B-470A-AA46-61E143C4D17D}"/>
    <dgm:cxn modelId="{BB3DA028-3F73-4508-A29A-187F20FE30AD}" type="presParOf" srcId="{4FC97557-44EC-42CE-93DB-48C7E134F1D4}" destId="{68CD5A88-D249-4B76-88ED-DD476E69B7D4}" srcOrd="0" destOrd="0" presId="urn:microsoft.com/office/officeart/2018/2/layout/IconLabelList"/>
    <dgm:cxn modelId="{34D1FB70-B498-4E81-A1F9-F5D694F4CD01}" type="presParOf" srcId="{68CD5A88-D249-4B76-88ED-DD476E69B7D4}" destId="{A592D8BE-2CC4-4597-9205-F7B1631B3F53}" srcOrd="0" destOrd="0" presId="urn:microsoft.com/office/officeart/2018/2/layout/IconLabelList"/>
    <dgm:cxn modelId="{F7EFB31C-E57E-4E42-A179-55610F1D2AB8}" type="presParOf" srcId="{68CD5A88-D249-4B76-88ED-DD476E69B7D4}" destId="{8F62ACDF-7AD6-47CC-AD26-6CD07FD7343C}" srcOrd="1" destOrd="0" presId="urn:microsoft.com/office/officeart/2018/2/layout/IconLabelList"/>
    <dgm:cxn modelId="{0B1A6377-83C8-41F5-9BFB-CDEC16BEEC7A}" type="presParOf" srcId="{68CD5A88-D249-4B76-88ED-DD476E69B7D4}" destId="{B495B83C-124E-408C-8D86-81F38310CC73}" srcOrd="2" destOrd="0" presId="urn:microsoft.com/office/officeart/2018/2/layout/IconLabelList"/>
    <dgm:cxn modelId="{92A52CA1-EEFE-4A32-B2A9-8937113993E2}" type="presParOf" srcId="{4FC97557-44EC-42CE-93DB-48C7E134F1D4}" destId="{0984F3F9-A805-47E4-8643-05572DC09819}" srcOrd="1" destOrd="0" presId="urn:microsoft.com/office/officeart/2018/2/layout/IconLabelList"/>
    <dgm:cxn modelId="{9D60C6FE-42DA-4F79-AD21-C2C9A5F281C9}" type="presParOf" srcId="{4FC97557-44EC-42CE-93DB-48C7E134F1D4}" destId="{6EB8930B-35D8-4B78-BC99-E58C9011698B}" srcOrd="2" destOrd="0" presId="urn:microsoft.com/office/officeart/2018/2/layout/IconLabelList"/>
    <dgm:cxn modelId="{A8E3304B-9850-42F7-B853-4ADC7E28A6BD}" type="presParOf" srcId="{6EB8930B-35D8-4B78-BC99-E58C9011698B}" destId="{98ADE10D-9C7C-43BD-A79B-D8FB6330593C}" srcOrd="0" destOrd="0" presId="urn:microsoft.com/office/officeart/2018/2/layout/IconLabelList"/>
    <dgm:cxn modelId="{C45C99A4-7133-439A-A6C3-442074FF2791}" type="presParOf" srcId="{6EB8930B-35D8-4B78-BC99-E58C9011698B}" destId="{A0CB2D47-9BAD-46AC-9702-EA06B43A8F01}" srcOrd="1" destOrd="0" presId="urn:microsoft.com/office/officeart/2018/2/layout/IconLabelList"/>
    <dgm:cxn modelId="{02A58ECA-F66E-4D89-9C92-FC244D517F2C}" type="presParOf" srcId="{6EB8930B-35D8-4B78-BC99-E58C9011698B}" destId="{E86B3C36-8F17-4DCE-BC96-8040E7313AE4}" srcOrd="2" destOrd="0" presId="urn:microsoft.com/office/officeart/2018/2/layout/IconLabelList"/>
    <dgm:cxn modelId="{696189CA-F31A-45EC-80B4-3703ECBA8C74}" type="presParOf" srcId="{4FC97557-44EC-42CE-93DB-48C7E134F1D4}" destId="{8C415ED4-3F1C-45B4-AC67-949F4682F97E}" srcOrd="3" destOrd="0" presId="urn:microsoft.com/office/officeart/2018/2/layout/IconLabelList"/>
    <dgm:cxn modelId="{663232E8-C5DA-4071-B836-97F3E8DA33CB}" type="presParOf" srcId="{4FC97557-44EC-42CE-93DB-48C7E134F1D4}" destId="{3E72F53D-87D7-404D-97C2-4FA587BECA82}" srcOrd="4" destOrd="0" presId="urn:microsoft.com/office/officeart/2018/2/layout/IconLabelList"/>
    <dgm:cxn modelId="{8EA08B89-0B90-41DB-AC56-60BE80238C96}" type="presParOf" srcId="{3E72F53D-87D7-404D-97C2-4FA587BECA82}" destId="{238852FE-5A7C-49D5-8B47-665C941FBDDC}" srcOrd="0" destOrd="0" presId="urn:microsoft.com/office/officeart/2018/2/layout/IconLabelList"/>
    <dgm:cxn modelId="{BC036846-44E5-4AC5-A71B-AC693E7C4C1B}" type="presParOf" srcId="{3E72F53D-87D7-404D-97C2-4FA587BECA82}" destId="{9A38FB9E-A29F-4840-AE9C-7503262A143D}" srcOrd="1" destOrd="0" presId="urn:microsoft.com/office/officeart/2018/2/layout/IconLabelList"/>
    <dgm:cxn modelId="{C818F395-05F7-4276-B164-8A3BDAEBFC71}" type="presParOf" srcId="{3E72F53D-87D7-404D-97C2-4FA587BECA82}" destId="{60BBFDEF-039E-4ADA-B3BC-770A35C948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B172C1-FB44-47B4-A6C1-025CF391CB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3A083E-E18A-442F-A2D3-0598E6EC56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Encryption scrambles your data into unreadable form.</a:t>
          </a:r>
        </a:p>
      </dgm:t>
    </dgm:pt>
    <dgm:pt modelId="{E3C373CA-D672-4C52-A521-8EF091FAC6E4}" type="parTrans" cxnId="{D8C1658A-B30D-4331-84F9-4226EF856949}">
      <dgm:prSet/>
      <dgm:spPr/>
      <dgm:t>
        <a:bodyPr/>
        <a:lstStyle/>
        <a:p>
          <a:endParaRPr lang="en-US"/>
        </a:p>
      </dgm:t>
    </dgm:pt>
    <dgm:pt modelId="{70206029-DBFF-4797-99DA-03291CDD2353}" type="sibTrans" cxnId="{D8C1658A-B30D-4331-84F9-4226EF856949}">
      <dgm:prSet/>
      <dgm:spPr/>
      <dgm:t>
        <a:bodyPr/>
        <a:lstStyle/>
        <a:p>
          <a:endParaRPr lang="en-US"/>
        </a:p>
      </dgm:t>
    </dgm:pt>
    <dgm:pt modelId="{7D153F26-D049-4819-9B26-B82F889B4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the intended receiver can decrypt it using a key.</a:t>
          </a:r>
        </a:p>
      </dgm:t>
    </dgm:pt>
    <dgm:pt modelId="{6A2E2E5D-F038-4F79-9652-E25CA18382E7}" type="parTrans" cxnId="{8DEA2C7C-5578-4A63-897B-F389550F7648}">
      <dgm:prSet/>
      <dgm:spPr/>
      <dgm:t>
        <a:bodyPr/>
        <a:lstStyle/>
        <a:p>
          <a:endParaRPr lang="en-US"/>
        </a:p>
      </dgm:t>
    </dgm:pt>
    <dgm:pt modelId="{363D9F65-11AE-4013-9C5C-59FEBED0ADBE}" type="sibTrans" cxnId="{8DEA2C7C-5578-4A63-897B-F389550F7648}">
      <dgm:prSet/>
      <dgm:spPr/>
      <dgm:t>
        <a:bodyPr/>
        <a:lstStyle/>
        <a:p>
          <a:endParaRPr lang="en-US"/>
        </a:p>
      </dgm:t>
    </dgm:pt>
    <dgm:pt modelId="{2CFF077C-F8D6-4B28-9CEE-A172D5A9D0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in web browsing, messaging, and online payments.</a:t>
          </a:r>
        </a:p>
      </dgm:t>
    </dgm:pt>
    <dgm:pt modelId="{60163518-97EA-4760-8A36-5A0D04937E7C}" type="parTrans" cxnId="{54FD69C6-5852-4B01-9C25-3F0A899B8BC8}">
      <dgm:prSet/>
      <dgm:spPr/>
      <dgm:t>
        <a:bodyPr/>
        <a:lstStyle/>
        <a:p>
          <a:endParaRPr lang="en-US"/>
        </a:p>
      </dgm:t>
    </dgm:pt>
    <dgm:pt modelId="{689F81F7-64BC-44F2-90FD-FC19BE251D0B}" type="sibTrans" cxnId="{54FD69C6-5852-4B01-9C25-3F0A899B8BC8}">
      <dgm:prSet/>
      <dgm:spPr/>
      <dgm:t>
        <a:bodyPr/>
        <a:lstStyle/>
        <a:p>
          <a:endParaRPr lang="en-US"/>
        </a:p>
      </dgm:t>
    </dgm:pt>
    <dgm:pt modelId="{5EFF4AFC-7CBE-4F13-985F-9B0CC1799EFA}" type="pres">
      <dgm:prSet presAssocID="{C2B172C1-FB44-47B4-A6C1-025CF391CB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995D27-BBC2-4575-9F1B-DEFEF192C3D6}" type="pres">
      <dgm:prSet presAssocID="{2D3A083E-E18A-442F-A2D3-0598E6EC56D2}" presName="compNode" presStyleCnt="0"/>
      <dgm:spPr/>
    </dgm:pt>
    <dgm:pt modelId="{11999C87-1265-4BC1-B2DD-C9E8AC6B9F2E}" type="pres">
      <dgm:prSet presAssocID="{2D3A083E-E18A-442F-A2D3-0598E6EC56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E54F98-A019-487F-BDB3-00088F57B48F}" type="pres">
      <dgm:prSet presAssocID="{2D3A083E-E18A-442F-A2D3-0598E6EC56D2}" presName="spaceRect" presStyleCnt="0"/>
      <dgm:spPr/>
    </dgm:pt>
    <dgm:pt modelId="{CC377ECC-648F-46FF-BEAC-B98066F04869}" type="pres">
      <dgm:prSet presAssocID="{2D3A083E-E18A-442F-A2D3-0598E6EC56D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69F71E0-DC90-443E-9D9C-006E7EFD3DEA}" type="pres">
      <dgm:prSet presAssocID="{70206029-DBFF-4797-99DA-03291CDD2353}" presName="sibTrans" presStyleCnt="0"/>
      <dgm:spPr/>
    </dgm:pt>
    <dgm:pt modelId="{F6FE9A25-CC45-4CD3-A356-782CE1F9E3CE}" type="pres">
      <dgm:prSet presAssocID="{7D153F26-D049-4819-9B26-B82F889B4E22}" presName="compNode" presStyleCnt="0"/>
      <dgm:spPr/>
    </dgm:pt>
    <dgm:pt modelId="{69C0D49C-B14B-4D84-BC5B-1077AF7730C5}" type="pres">
      <dgm:prSet presAssocID="{7D153F26-D049-4819-9B26-B82F889B4E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A60CED8-6018-480C-A276-40A00E434D49}" type="pres">
      <dgm:prSet presAssocID="{7D153F26-D049-4819-9B26-B82F889B4E22}" presName="spaceRect" presStyleCnt="0"/>
      <dgm:spPr/>
    </dgm:pt>
    <dgm:pt modelId="{01A7C144-B6C6-432A-8A7C-4BE8AF8ED8DF}" type="pres">
      <dgm:prSet presAssocID="{7D153F26-D049-4819-9B26-B82F889B4E2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2FF30B-1175-4FE8-B5CF-CFF8132B41BA}" type="pres">
      <dgm:prSet presAssocID="{363D9F65-11AE-4013-9C5C-59FEBED0ADBE}" presName="sibTrans" presStyleCnt="0"/>
      <dgm:spPr/>
    </dgm:pt>
    <dgm:pt modelId="{EFD1B169-E6A2-44C5-95C7-BBBA39E88291}" type="pres">
      <dgm:prSet presAssocID="{2CFF077C-F8D6-4B28-9CEE-A172D5A9D054}" presName="compNode" presStyleCnt="0"/>
      <dgm:spPr/>
    </dgm:pt>
    <dgm:pt modelId="{A65FB123-A97D-4780-9187-E8E21D253744}" type="pres">
      <dgm:prSet presAssocID="{2CFF077C-F8D6-4B28-9CEE-A172D5A9D0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55A86E24-14DD-42BE-BE04-73850A08464D}" type="pres">
      <dgm:prSet presAssocID="{2CFF077C-F8D6-4B28-9CEE-A172D5A9D054}" presName="spaceRect" presStyleCnt="0"/>
      <dgm:spPr/>
    </dgm:pt>
    <dgm:pt modelId="{48AC7691-6C6D-4EEE-BEC7-399501C45447}" type="pres">
      <dgm:prSet presAssocID="{2CFF077C-F8D6-4B28-9CEE-A172D5A9D054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35CDC3-D95E-4BFC-AFA7-32D714F3A729}" type="presOf" srcId="{2CFF077C-F8D6-4B28-9CEE-A172D5A9D054}" destId="{48AC7691-6C6D-4EEE-BEC7-399501C45447}" srcOrd="0" destOrd="0" presId="urn:microsoft.com/office/officeart/2018/2/layout/IconLabelList"/>
    <dgm:cxn modelId="{D8C1658A-B30D-4331-84F9-4226EF856949}" srcId="{C2B172C1-FB44-47B4-A6C1-025CF391CBEE}" destId="{2D3A083E-E18A-442F-A2D3-0598E6EC56D2}" srcOrd="0" destOrd="0" parTransId="{E3C373CA-D672-4C52-A521-8EF091FAC6E4}" sibTransId="{70206029-DBFF-4797-99DA-03291CDD2353}"/>
    <dgm:cxn modelId="{8DEA2C7C-5578-4A63-897B-F389550F7648}" srcId="{C2B172C1-FB44-47B4-A6C1-025CF391CBEE}" destId="{7D153F26-D049-4819-9B26-B82F889B4E22}" srcOrd="1" destOrd="0" parTransId="{6A2E2E5D-F038-4F79-9652-E25CA18382E7}" sibTransId="{363D9F65-11AE-4013-9C5C-59FEBED0ADBE}"/>
    <dgm:cxn modelId="{7DB8EC1A-D743-4C98-9506-8FA92A9FD08E}" type="presOf" srcId="{C2B172C1-FB44-47B4-A6C1-025CF391CBEE}" destId="{5EFF4AFC-7CBE-4F13-985F-9B0CC1799EFA}" srcOrd="0" destOrd="0" presId="urn:microsoft.com/office/officeart/2018/2/layout/IconLabelList"/>
    <dgm:cxn modelId="{9AE60785-28D2-44D3-9643-68BB94214F52}" type="presOf" srcId="{2D3A083E-E18A-442F-A2D3-0598E6EC56D2}" destId="{CC377ECC-648F-46FF-BEAC-B98066F04869}" srcOrd="0" destOrd="0" presId="urn:microsoft.com/office/officeart/2018/2/layout/IconLabelList"/>
    <dgm:cxn modelId="{54FD69C6-5852-4B01-9C25-3F0A899B8BC8}" srcId="{C2B172C1-FB44-47B4-A6C1-025CF391CBEE}" destId="{2CFF077C-F8D6-4B28-9CEE-A172D5A9D054}" srcOrd="2" destOrd="0" parTransId="{60163518-97EA-4760-8A36-5A0D04937E7C}" sibTransId="{689F81F7-64BC-44F2-90FD-FC19BE251D0B}"/>
    <dgm:cxn modelId="{7AACD9ED-F093-4B8B-8891-FD557E08EACC}" type="presOf" srcId="{7D153F26-D049-4819-9B26-B82F889B4E22}" destId="{01A7C144-B6C6-432A-8A7C-4BE8AF8ED8DF}" srcOrd="0" destOrd="0" presId="urn:microsoft.com/office/officeart/2018/2/layout/IconLabelList"/>
    <dgm:cxn modelId="{35746D1A-E8E1-4A68-B695-67EA6AD62B00}" type="presParOf" srcId="{5EFF4AFC-7CBE-4F13-985F-9B0CC1799EFA}" destId="{3E995D27-BBC2-4575-9F1B-DEFEF192C3D6}" srcOrd="0" destOrd="0" presId="urn:microsoft.com/office/officeart/2018/2/layout/IconLabelList"/>
    <dgm:cxn modelId="{4A0E3787-0EC1-4390-AF81-B15CF4FB1CC0}" type="presParOf" srcId="{3E995D27-BBC2-4575-9F1B-DEFEF192C3D6}" destId="{11999C87-1265-4BC1-B2DD-C9E8AC6B9F2E}" srcOrd="0" destOrd="0" presId="urn:microsoft.com/office/officeart/2018/2/layout/IconLabelList"/>
    <dgm:cxn modelId="{03C71E76-6A54-454D-B440-F5FACB07CFAD}" type="presParOf" srcId="{3E995D27-BBC2-4575-9F1B-DEFEF192C3D6}" destId="{9EE54F98-A019-487F-BDB3-00088F57B48F}" srcOrd="1" destOrd="0" presId="urn:microsoft.com/office/officeart/2018/2/layout/IconLabelList"/>
    <dgm:cxn modelId="{15DC01B7-E792-49C4-AA33-9091816F10A2}" type="presParOf" srcId="{3E995D27-BBC2-4575-9F1B-DEFEF192C3D6}" destId="{CC377ECC-648F-46FF-BEAC-B98066F04869}" srcOrd="2" destOrd="0" presId="urn:microsoft.com/office/officeart/2018/2/layout/IconLabelList"/>
    <dgm:cxn modelId="{D3548F9F-7B4B-4E08-BFF5-CDF9A12E0B56}" type="presParOf" srcId="{5EFF4AFC-7CBE-4F13-985F-9B0CC1799EFA}" destId="{E69F71E0-DC90-443E-9D9C-006E7EFD3DEA}" srcOrd="1" destOrd="0" presId="urn:microsoft.com/office/officeart/2018/2/layout/IconLabelList"/>
    <dgm:cxn modelId="{A3A557FD-31F8-42A8-ACD9-27BF86937C9B}" type="presParOf" srcId="{5EFF4AFC-7CBE-4F13-985F-9B0CC1799EFA}" destId="{F6FE9A25-CC45-4CD3-A356-782CE1F9E3CE}" srcOrd="2" destOrd="0" presId="urn:microsoft.com/office/officeart/2018/2/layout/IconLabelList"/>
    <dgm:cxn modelId="{695BC037-FDC7-4F8A-B201-7E5E6B15585E}" type="presParOf" srcId="{F6FE9A25-CC45-4CD3-A356-782CE1F9E3CE}" destId="{69C0D49C-B14B-4D84-BC5B-1077AF7730C5}" srcOrd="0" destOrd="0" presId="urn:microsoft.com/office/officeart/2018/2/layout/IconLabelList"/>
    <dgm:cxn modelId="{803686B2-5DF3-494D-AF2C-8E141C7FDBC5}" type="presParOf" srcId="{F6FE9A25-CC45-4CD3-A356-782CE1F9E3CE}" destId="{FA60CED8-6018-480C-A276-40A00E434D49}" srcOrd="1" destOrd="0" presId="urn:microsoft.com/office/officeart/2018/2/layout/IconLabelList"/>
    <dgm:cxn modelId="{67E5ED1D-CE0E-4F15-A722-B20E8248344B}" type="presParOf" srcId="{F6FE9A25-CC45-4CD3-A356-782CE1F9E3CE}" destId="{01A7C144-B6C6-432A-8A7C-4BE8AF8ED8DF}" srcOrd="2" destOrd="0" presId="urn:microsoft.com/office/officeart/2018/2/layout/IconLabelList"/>
    <dgm:cxn modelId="{F4CAE322-418F-4729-84B8-1FC33F7E6058}" type="presParOf" srcId="{5EFF4AFC-7CBE-4F13-985F-9B0CC1799EFA}" destId="{2D2FF30B-1175-4FE8-B5CF-CFF8132B41BA}" srcOrd="3" destOrd="0" presId="urn:microsoft.com/office/officeart/2018/2/layout/IconLabelList"/>
    <dgm:cxn modelId="{075FB4B8-98F7-444B-A975-EED811DEC00A}" type="presParOf" srcId="{5EFF4AFC-7CBE-4F13-985F-9B0CC1799EFA}" destId="{EFD1B169-E6A2-44C5-95C7-BBBA39E88291}" srcOrd="4" destOrd="0" presId="urn:microsoft.com/office/officeart/2018/2/layout/IconLabelList"/>
    <dgm:cxn modelId="{5996A738-8823-4282-B4DD-9A5824BA7220}" type="presParOf" srcId="{EFD1B169-E6A2-44C5-95C7-BBBA39E88291}" destId="{A65FB123-A97D-4780-9187-E8E21D253744}" srcOrd="0" destOrd="0" presId="urn:microsoft.com/office/officeart/2018/2/layout/IconLabelList"/>
    <dgm:cxn modelId="{71FFB620-6C60-4533-92F7-CBE88C247D4C}" type="presParOf" srcId="{EFD1B169-E6A2-44C5-95C7-BBBA39E88291}" destId="{55A86E24-14DD-42BE-BE04-73850A08464D}" srcOrd="1" destOrd="0" presId="urn:microsoft.com/office/officeart/2018/2/layout/IconLabelList"/>
    <dgm:cxn modelId="{EE318E9E-4AB3-45A9-8EF2-8B08E8B22610}" type="presParOf" srcId="{EFD1B169-E6A2-44C5-95C7-BBBA39E88291}" destId="{48AC7691-6C6D-4EEE-BEC7-399501C454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49D570-1A44-46AE-BF66-7ABAB26832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E6C216-8144-4ABA-9A4C-4E3AAF39D8F3}">
      <dgm:prSet/>
      <dgm:spPr/>
      <dgm:t>
        <a:bodyPr/>
        <a:lstStyle/>
        <a:p>
          <a:r>
            <a:rPr lang="en-US"/>
            <a:t>ProtonMail and Tutanota use end-to-end encryption.</a:t>
          </a:r>
        </a:p>
      </dgm:t>
    </dgm:pt>
    <dgm:pt modelId="{E188E47C-F09B-49D0-8C31-4100B83D30D4}" type="parTrans" cxnId="{66DBF1E1-68D7-4BC8-876E-408EBD6232D3}">
      <dgm:prSet/>
      <dgm:spPr/>
      <dgm:t>
        <a:bodyPr/>
        <a:lstStyle/>
        <a:p>
          <a:endParaRPr lang="en-US"/>
        </a:p>
      </dgm:t>
    </dgm:pt>
    <dgm:pt modelId="{2DE90590-9481-4228-ACD8-03F46F03B119}" type="sibTrans" cxnId="{66DBF1E1-68D7-4BC8-876E-408EBD6232D3}">
      <dgm:prSet/>
      <dgm:spPr/>
      <dgm:t>
        <a:bodyPr/>
        <a:lstStyle/>
        <a:p>
          <a:endParaRPr lang="en-US"/>
        </a:p>
      </dgm:t>
    </dgm:pt>
    <dgm:pt modelId="{D67A360F-9081-435E-9FC7-14D8C5924F78}">
      <dgm:prSet/>
      <dgm:spPr/>
      <dgm:t>
        <a:bodyPr/>
        <a:lstStyle/>
        <a:p>
          <a:r>
            <a:rPr lang="en-US"/>
            <a:t>Even the email service can't read your messages.</a:t>
          </a:r>
        </a:p>
      </dgm:t>
    </dgm:pt>
    <dgm:pt modelId="{26F1BA30-9A21-4E7F-8E4F-F5031A651A89}" type="parTrans" cxnId="{4B623DBE-198D-480B-A444-BF9DA5A6D3E8}">
      <dgm:prSet/>
      <dgm:spPr/>
      <dgm:t>
        <a:bodyPr/>
        <a:lstStyle/>
        <a:p>
          <a:endParaRPr lang="en-US"/>
        </a:p>
      </dgm:t>
    </dgm:pt>
    <dgm:pt modelId="{B9024E02-BEB4-494E-A312-AF3058C6F5B4}" type="sibTrans" cxnId="{4B623DBE-198D-480B-A444-BF9DA5A6D3E8}">
      <dgm:prSet/>
      <dgm:spPr/>
      <dgm:t>
        <a:bodyPr/>
        <a:lstStyle/>
        <a:p>
          <a:endParaRPr lang="en-US"/>
        </a:p>
      </dgm:t>
    </dgm:pt>
    <dgm:pt modelId="{9AD6EC25-04C8-4DA7-85AB-BB8AB387C0F6}">
      <dgm:prSet/>
      <dgm:spPr/>
      <dgm:t>
        <a:bodyPr/>
        <a:lstStyle/>
        <a:p>
          <a:r>
            <a:rPr lang="en-US"/>
            <a:t>Try it: Create an account on https://proton.me</a:t>
          </a:r>
        </a:p>
      </dgm:t>
    </dgm:pt>
    <dgm:pt modelId="{23CA6763-2846-482E-B72F-8D802BD67CB8}" type="parTrans" cxnId="{57F80AE7-868B-48EF-BBCC-853B64CEEADE}">
      <dgm:prSet/>
      <dgm:spPr/>
      <dgm:t>
        <a:bodyPr/>
        <a:lstStyle/>
        <a:p>
          <a:endParaRPr lang="en-US"/>
        </a:p>
      </dgm:t>
    </dgm:pt>
    <dgm:pt modelId="{C3D073F2-B654-4E69-80AE-3E782B25C090}" type="sibTrans" cxnId="{57F80AE7-868B-48EF-BBCC-853B64CEEADE}">
      <dgm:prSet/>
      <dgm:spPr/>
      <dgm:t>
        <a:bodyPr/>
        <a:lstStyle/>
        <a:p>
          <a:endParaRPr lang="en-US"/>
        </a:p>
      </dgm:t>
    </dgm:pt>
    <dgm:pt modelId="{4A55929B-52A9-48B1-A48C-39D6DEDD297E}" type="pres">
      <dgm:prSet presAssocID="{E349D570-1A44-46AE-BF66-7ABAB26832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4950C34-B081-492C-AE03-F520B823D61D}" type="pres">
      <dgm:prSet presAssocID="{D8E6C216-8144-4ABA-9A4C-4E3AAF39D8F3}" presName="hierRoot1" presStyleCnt="0"/>
      <dgm:spPr/>
    </dgm:pt>
    <dgm:pt modelId="{F69C9457-4675-4BF6-92B5-2621C26E668D}" type="pres">
      <dgm:prSet presAssocID="{D8E6C216-8144-4ABA-9A4C-4E3AAF39D8F3}" presName="composite" presStyleCnt="0"/>
      <dgm:spPr/>
    </dgm:pt>
    <dgm:pt modelId="{EC56EBD7-4A07-4ACC-999F-62163F29C343}" type="pres">
      <dgm:prSet presAssocID="{D8E6C216-8144-4ABA-9A4C-4E3AAF39D8F3}" presName="background" presStyleLbl="node0" presStyleIdx="0" presStyleCnt="3"/>
      <dgm:spPr/>
    </dgm:pt>
    <dgm:pt modelId="{C4EA2C01-B900-4750-A38A-D47B7E10175F}" type="pres">
      <dgm:prSet presAssocID="{D8E6C216-8144-4ABA-9A4C-4E3AAF39D8F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D37495-569D-4A43-A38E-E003C4A0DB1D}" type="pres">
      <dgm:prSet presAssocID="{D8E6C216-8144-4ABA-9A4C-4E3AAF39D8F3}" presName="hierChild2" presStyleCnt="0"/>
      <dgm:spPr/>
    </dgm:pt>
    <dgm:pt modelId="{0C3E31FE-31CF-4815-962D-A231B7134410}" type="pres">
      <dgm:prSet presAssocID="{D67A360F-9081-435E-9FC7-14D8C5924F78}" presName="hierRoot1" presStyleCnt="0"/>
      <dgm:spPr/>
    </dgm:pt>
    <dgm:pt modelId="{45E3D6DA-E773-4608-859E-FC551CB848B3}" type="pres">
      <dgm:prSet presAssocID="{D67A360F-9081-435E-9FC7-14D8C5924F78}" presName="composite" presStyleCnt="0"/>
      <dgm:spPr/>
    </dgm:pt>
    <dgm:pt modelId="{A7FA0FF3-9B22-4FEB-A835-B5EC1BBBDD03}" type="pres">
      <dgm:prSet presAssocID="{D67A360F-9081-435E-9FC7-14D8C5924F78}" presName="background" presStyleLbl="node0" presStyleIdx="1" presStyleCnt="3"/>
      <dgm:spPr/>
    </dgm:pt>
    <dgm:pt modelId="{1599EFB5-58E1-4049-A217-8D187D339B34}" type="pres">
      <dgm:prSet presAssocID="{D67A360F-9081-435E-9FC7-14D8C5924F78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E2684C-0BDF-4B96-A686-9C58980A9627}" type="pres">
      <dgm:prSet presAssocID="{D67A360F-9081-435E-9FC7-14D8C5924F78}" presName="hierChild2" presStyleCnt="0"/>
      <dgm:spPr/>
    </dgm:pt>
    <dgm:pt modelId="{BF309793-D5E6-4864-9F5C-89AEB72EB1F1}" type="pres">
      <dgm:prSet presAssocID="{9AD6EC25-04C8-4DA7-85AB-BB8AB387C0F6}" presName="hierRoot1" presStyleCnt="0"/>
      <dgm:spPr/>
    </dgm:pt>
    <dgm:pt modelId="{6E234FBC-83CD-4967-9CBC-AD9B2017189C}" type="pres">
      <dgm:prSet presAssocID="{9AD6EC25-04C8-4DA7-85AB-BB8AB387C0F6}" presName="composite" presStyleCnt="0"/>
      <dgm:spPr/>
    </dgm:pt>
    <dgm:pt modelId="{BDB94F6E-3CD5-4B01-8F3D-F8CF5E0B31D7}" type="pres">
      <dgm:prSet presAssocID="{9AD6EC25-04C8-4DA7-85AB-BB8AB387C0F6}" presName="background" presStyleLbl="node0" presStyleIdx="2" presStyleCnt="3"/>
      <dgm:spPr/>
    </dgm:pt>
    <dgm:pt modelId="{6F37815E-234B-4DD1-B954-91115686C4BF}" type="pres">
      <dgm:prSet presAssocID="{9AD6EC25-04C8-4DA7-85AB-BB8AB387C0F6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49EAE6-54C2-470D-A05F-57E604F9B14C}" type="pres">
      <dgm:prSet presAssocID="{9AD6EC25-04C8-4DA7-85AB-BB8AB387C0F6}" presName="hierChild2" presStyleCnt="0"/>
      <dgm:spPr/>
    </dgm:pt>
  </dgm:ptLst>
  <dgm:cxnLst>
    <dgm:cxn modelId="{DDB6ED14-7E5C-4284-A345-732796F43500}" type="presOf" srcId="{D8E6C216-8144-4ABA-9A4C-4E3AAF39D8F3}" destId="{C4EA2C01-B900-4750-A38A-D47B7E10175F}" srcOrd="0" destOrd="0" presId="urn:microsoft.com/office/officeart/2005/8/layout/hierarchy1"/>
    <dgm:cxn modelId="{35549DF5-E5D3-4016-AB0E-AF8B0F2B2E12}" type="presOf" srcId="{D67A360F-9081-435E-9FC7-14D8C5924F78}" destId="{1599EFB5-58E1-4049-A217-8D187D339B34}" srcOrd="0" destOrd="0" presId="urn:microsoft.com/office/officeart/2005/8/layout/hierarchy1"/>
    <dgm:cxn modelId="{66DBF1E1-68D7-4BC8-876E-408EBD6232D3}" srcId="{E349D570-1A44-46AE-BF66-7ABAB268328B}" destId="{D8E6C216-8144-4ABA-9A4C-4E3AAF39D8F3}" srcOrd="0" destOrd="0" parTransId="{E188E47C-F09B-49D0-8C31-4100B83D30D4}" sibTransId="{2DE90590-9481-4228-ACD8-03F46F03B119}"/>
    <dgm:cxn modelId="{58E35C85-2234-4E45-B153-FC86AA32BC6D}" type="presOf" srcId="{E349D570-1A44-46AE-BF66-7ABAB268328B}" destId="{4A55929B-52A9-48B1-A48C-39D6DEDD297E}" srcOrd="0" destOrd="0" presId="urn:microsoft.com/office/officeart/2005/8/layout/hierarchy1"/>
    <dgm:cxn modelId="{4B623DBE-198D-480B-A444-BF9DA5A6D3E8}" srcId="{E349D570-1A44-46AE-BF66-7ABAB268328B}" destId="{D67A360F-9081-435E-9FC7-14D8C5924F78}" srcOrd="1" destOrd="0" parTransId="{26F1BA30-9A21-4E7F-8E4F-F5031A651A89}" sibTransId="{B9024E02-BEB4-494E-A312-AF3058C6F5B4}"/>
    <dgm:cxn modelId="{57F80AE7-868B-48EF-BBCC-853B64CEEADE}" srcId="{E349D570-1A44-46AE-BF66-7ABAB268328B}" destId="{9AD6EC25-04C8-4DA7-85AB-BB8AB387C0F6}" srcOrd="2" destOrd="0" parTransId="{23CA6763-2846-482E-B72F-8D802BD67CB8}" sibTransId="{C3D073F2-B654-4E69-80AE-3E782B25C090}"/>
    <dgm:cxn modelId="{8D2C05B8-E1EE-42E1-8C5F-04124C9B3415}" type="presOf" srcId="{9AD6EC25-04C8-4DA7-85AB-BB8AB387C0F6}" destId="{6F37815E-234B-4DD1-B954-91115686C4BF}" srcOrd="0" destOrd="0" presId="urn:microsoft.com/office/officeart/2005/8/layout/hierarchy1"/>
    <dgm:cxn modelId="{1151E8D3-7471-4ACB-9607-EAE7C4E61EDB}" type="presParOf" srcId="{4A55929B-52A9-48B1-A48C-39D6DEDD297E}" destId="{64950C34-B081-492C-AE03-F520B823D61D}" srcOrd="0" destOrd="0" presId="urn:microsoft.com/office/officeart/2005/8/layout/hierarchy1"/>
    <dgm:cxn modelId="{B3DA5155-A9FE-4028-8B9E-ADAD1D09A3CD}" type="presParOf" srcId="{64950C34-B081-492C-AE03-F520B823D61D}" destId="{F69C9457-4675-4BF6-92B5-2621C26E668D}" srcOrd="0" destOrd="0" presId="urn:microsoft.com/office/officeart/2005/8/layout/hierarchy1"/>
    <dgm:cxn modelId="{49D67563-3C01-43DA-8578-6C17202CF524}" type="presParOf" srcId="{F69C9457-4675-4BF6-92B5-2621C26E668D}" destId="{EC56EBD7-4A07-4ACC-999F-62163F29C343}" srcOrd="0" destOrd="0" presId="urn:microsoft.com/office/officeart/2005/8/layout/hierarchy1"/>
    <dgm:cxn modelId="{EC13C9BD-1A79-4F1E-AFE7-9C85A383105E}" type="presParOf" srcId="{F69C9457-4675-4BF6-92B5-2621C26E668D}" destId="{C4EA2C01-B900-4750-A38A-D47B7E10175F}" srcOrd="1" destOrd="0" presId="urn:microsoft.com/office/officeart/2005/8/layout/hierarchy1"/>
    <dgm:cxn modelId="{8816E74B-D93B-4CCD-A735-DEE9C124CB0A}" type="presParOf" srcId="{64950C34-B081-492C-AE03-F520B823D61D}" destId="{4DD37495-569D-4A43-A38E-E003C4A0DB1D}" srcOrd="1" destOrd="0" presId="urn:microsoft.com/office/officeart/2005/8/layout/hierarchy1"/>
    <dgm:cxn modelId="{433552A8-537A-49E0-AB4E-99F7A020336B}" type="presParOf" srcId="{4A55929B-52A9-48B1-A48C-39D6DEDD297E}" destId="{0C3E31FE-31CF-4815-962D-A231B7134410}" srcOrd="1" destOrd="0" presId="urn:microsoft.com/office/officeart/2005/8/layout/hierarchy1"/>
    <dgm:cxn modelId="{65556E22-C1B9-4584-8C95-96F2E2EBAAEE}" type="presParOf" srcId="{0C3E31FE-31CF-4815-962D-A231B7134410}" destId="{45E3D6DA-E773-4608-859E-FC551CB848B3}" srcOrd="0" destOrd="0" presId="urn:microsoft.com/office/officeart/2005/8/layout/hierarchy1"/>
    <dgm:cxn modelId="{3C020B79-B7F0-403F-B702-BF0562257163}" type="presParOf" srcId="{45E3D6DA-E773-4608-859E-FC551CB848B3}" destId="{A7FA0FF3-9B22-4FEB-A835-B5EC1BBBDD03}" srcOrd="0" destOrd="0" presId="urn:microsoft.com/office/officeart/2005/8/layout/hierarchy1"/>
    <dgm:cxn modelId="{BB5B3875-66F1-4A4A-8E58-714EDCA1D2B9}" type="presParOf" srcId="{45E3D6DA-E773-4608-859E-FC551CB848B3}" destId="{1599EFB5-58E1-4049-A217-8D187D339B34}" srcOrd="1" destOrd="0" presId="urn:microsoft.com/office/officeart/2005/8/layout/hierarchy1"/>
    <dgm:cxn modelId="{5E7F7243-2004-471F-9553-10B06770D671}" type="presParOf" srcId="{0C3E31FE-31CF-4815-962D-A231B7134410}" destId="{68E2684C-0BDF-4B96-A686-9C58980A9627}" srcOrd="1" destOrd="0" presId="urn:microsoft.com/office/officeart/2005/8/layout/hierarchy1"/>
    <dgm:cxn modelId="{52655D39-BCD7-423B-BC60-BF4F44C69602}" type="presParOf" srcId="{4A55929B-52A9-48B1-A48C-39D6DEDD297E}" destId="{BF309793-D5E6-4864-9F5C-89AEB72EB1F1}" srcOrd="2" destOrd="0" presId="urn:microsoft.com/office/officeart/2005/8/layout/hierarchy1"/>
    <dgm:cxn modelId="{EF2D82BF-C2AE-4A30-9263-532A0A2B4AD6}" type="presParOf" srcId="{BF309793-D5E6-4864-9F5C-89AEB72EB1F1}" destId="{6E234FBC-83CD-4967-9CBC-AD9B2017189C}" srcOrd="0" destOrd="0" presId="urn:microsoft.com/office/officeart/2005/8/layout/hierarchy1"/>
    <dgm:cxn modelId="{834B0ABD-402D-4D98-8E7F-8EB0F771530A}" type="presParOf" srcId="{6E234FBC-83CD-4967-9CBC-AD9B2017189C}" destId="{BDB94F6E-3CD5-4B01-8F3D-F8CF5E0B31D7}" srcOrd="0" destOrd="0" presId="urn:microsoft.com/office/officeart/2005/8/layout/hierarchy1"/>
    <dgm:cxn modelId="{84461240-3934-414B-8310-9A3A5ED9C77F}" type="presParOf" srcId="{6E234FBC-83CD-4967-9CBC-AD9B2017189C}" destId="{6F37815E-234B-4DD1-B954-91115686C4BF}" srcOrd="1" destOrd="0" presId="urn:microsoft.com/office/officeart/2005/8/layout/hierarchy1"/>
    <dgm:cxn modelId="{0101D7B4-861D-4540-855D-265C7E361582}" type="presParOf" srcId="{BF309793-D5E6-4864-9F5C-89AEB72EB1F1}" destId="{F849EAE6-54C2-470D-A05F-57E604F9B1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C47E79-7AB0-46AD-9A6C-D3FAFDC926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12B45D-8789-44F3-BBE0-31D4F38E9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 Wi-Fi is often unencrypted.</a:t>
          </a:r>
        </a:p>
      </dgm:t>
    </dgm:pt>
    <dgm:pt modelId="{380D9899-D0B4-4C58-A247-19351E8B3CF8}" type="parTrans" cxnId="{1B487E15-8795-497E-B1B2-B4FA38CC9606}">
      <dgm:prSet/>
      <dgm:spPr/>
      <dgm:t>
        <a:bodyPr/>
        <a:lstStyle/>
        <a:p>
          <a:endParaRPr lang="en-US"/>
        </a:p>
      </dgm:t>
    </dgm:pt>
    <dgm:pt modelId="{E56ED779-13EA-486F-B035-825146A26719}" type="sibTrans" cxnId="{1B487E15-8795-497E-B1B2-B4FA38CC9606}">
      <dgm:prSet/>
      <dgm:spPr/>
      <dgm:t>
        <a:bodyPr/>
        <a:lstStyle/>
        <a:p>
          <a:endParaRPr lang="en-US"/>
        </a:p>
      </dgm:t>
    </dgm:pt>
    <dgm:pt modelId="{BB16FC10-B255-48BA-91D5-D09D428C7A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Others on the same network can intercept your data.</a:t>
          </a:r>
        </a:p>
      </dgm:t>
    </dgm:pt>
    <dgm:pt modelId="{F519FB91-4052-428A-BD86-C2030783E122}" type="parTrans" cxnId="{835728ED-C229-48FB-8C36-AA6AA3C1B1D0}">
      <dgm:prSet/>
      <dgm:spPr/>
      <dgm:t>
        <a:bodyPr/>
        <a:lstStyle/>
        <a:p>
          <a:endParaRPr lang="en-US"/>
        </a:p>
      </dgm:t>
    </dgm:pt>
    <dgm:pt modelId="{AFD840D9-E33C-4EDB-ABA5-A4E6EF12147C}" type="sibTrans" cxnId="{835728ED-C229-48FB-8C36-AA6AA3C1B1D0}">
      <dgm:prSet/>
      <dgm:spPr/>
      <dgm:t>
        <a:bodyPr/>
        <a:lstStyle/>
        <a:p>
          <a:endParaRPr lang="en-US"/>
        </a:p>
      </dgm:t>
    </dgm:pt>
    <dgm:pt modelId="{792B23A7-12F1-41B4-A1AE-BDE7977858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 VPN to encrypt your connection over public networks.</a:t>
          </a:r>
        </a:p>
      </dgm:t>
    </dgm:pt>
    <dgm:pt modelId="{7B72FCD8-176F-477A-9E55-B80F367A9464}" type="parTrans" cxnId="{16152274-ACDF-4472-A59A-C8CB4DC58533}">
      <dgm:prSet/>
      <dgm:spPr/>
      <dgm:t>
        <a:bodyPr/>
        <a:lstStyle/>
        <a:p>
          <a:endParaRPr lang="en-US"/>
        </a:p>
      </dgm:t>
    </dgm:pt>
    <dgm:pt modelId="{40A4C757-47A8-477F-BAF4-42EAF40F4951}" type="sibTrans" cxnId="{16152274-ACDF-4472-A59A-C8CB4DC58533}">
      <dgm:prSet/>
      <dgm:spPr/>
      <dgm:t>
        <a:bodyPr/>
        <a:lstStyle/>
        <a:p>
          <a:endParaRPr lang="en-US"/>
        </a:p>
      </dgm:t>
    </dgm:pt>
    <dgm:pt modelId="{D8D8E3FE-AA98-4C2C-AD59-5DD9020C7A4B}" type="pres">
      <dgm:prSet presAssocID="{AAC47E79-7AB0-46AD-9A6C-D3FAFDC926F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1236A-B7A3-4FB2-A7AC-23E8ECB8B9E3}" type="pres">
      <dgm:prSet presAssocID="{E812B45D-8789-44F3-BBE0-31D4F38E99D7}" presName="compNode" presStyleCnt="0"/>
      <dgm:spPr/>
    </dgm:pt>
    <dgm:pt modelId="{7F54B4E5-A2B8-46A4-B82B-727E8B2A463D}" type="pres">
      <dgm:prSet presAssocID="{E812B45D-8789-44F3-BBE0-31D4F38E99D7}" presName="bgRect" presStyleLbl="bgShp" presStyleIdx="0" presStyleCnt="3"/>
      <dgm:spPr/>
    </dgm:pt>
    <dgm:pt modelId="{BAD4EB59-FA95-412B-B22D-853432A0DB8D}" type="pres">
      <dgm:prSet presAssocID="{E812B45D-8789-44F3-BBE0-31D4F38E99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71E2D08-CA03-4E12-9728-119ACDADFAED}" type="pres">
      <dgm:prSet presAssocID="{E812B45D-8789-44F3-BBE0-31D4F38E99D7}" presName="spaceRect" presStyleCnt="0"/>
      <dgm:spPr/>
    </dgm:pt>
    <dgm:pt modelId="{F735CA77-6A57-4B82-ACA0-860463BF008C}" type="pres">
      <dgm:prSet presAssocID="{E812B45D-8789-44F3-BBE0-31D4F38E99D7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BA11299-58DF-4658-82F9-861326DF3A7F}" type="pres">
      <dgm:prSet presAssocID="{E56ED779-13EA-486F-B035-825146A26719}" presName="sibTrans" presStyleCnt="0"/>
      <dgm:spPr/>
    </dgm:pt>
    <dgm:pt modelId="{5A7FC557-5C44-42D1-947F-A95793A985E5}" type="pres">
      <dgm:prSet presAssocID="{BB16FC10-B255-48BA-91D5-D09D428C7ACC}" presName="compNode" presStyleCnt="0"/>
      <dgm:spPr/>
    </dgm:pt>
    <dgm:pt modelId="{D59FF87A-3C65-486C-AEEB-E55ACC596759}" type="pres">
      <dgm:prSet presAssocID="{BB16FC10-B255-48BA-91D5-D09D428C7ACC}" presName="bgRect" presStyleLbl="bgShp" presStyleIdx="1" presStyleCnt="3"/>
      <dgm:spPr/>
    </dgm:pt>
    <dgm:pt modelId="{4D21DE72-3372-4BF1-AEFB-B55FB21E7579}" type="pres">
      <dgm:prSet presAssocID="{BB16FC10-B255-48BA-91D5-D09D428C7A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014BD06-FC82-43DF-9F52-24F3AA12F58A}" type="pres">
      <dgm:prSet presAssocID="{BB16FC10-B255-48BA-91D5-D09D428C7ACC}" presName="spaceRect" presStyleCnt="0"/>
      <dgm:spPr/>
    </dgm:pt>
    <dgm:pt modelId="{5AC63904-A6E1-4DF4-A0B8-0AF9F7920D92}" type="pres">
      <dgm:prSet presAssocID="{BB16FC10-B255-48BA-91D5-D09D428C7AC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8E70366-75DD-49A5-B2A0-F89DA3DC360A}" type="pres">
      <dgm:prSet presAssocID="{AFD840D9-E33C-4EDB-ABA5-A4E6EF12147C}" presName="sibTrans" presStyleCnt="0"/>
      <dgm:spPr/>
    </dgm:pt>
    <dgm:pt modelId="{46070936-E560-434D-B730-2C37769149DD}" type="pres">
      <dgm:prSet presAssocID="{792B23A7-12F1-41B4-A1AE-BDE7977858B6}" presName="compNode" presStyleCnt="0"/>
      <dgm:spPr/>
    </dgm:pt>
    <dgm:pt modelId="{79B4437C-A2AD-4C39-97FD-8ABD76564182}" type="pres">
      <dgm:prSet presAssocID="{792B23A7-12F1-41B4-A1AE-BDE7977858B6}" presName="bgRect" presStyleLbl="bgShp" presStyleIdx="2" presStyleCnt="3"/>
      <dgm:spPr/>
    </dgm:pt>
    <dgm:pt modelId="{76814505-B8EE-4D4F-8357-DF1FB2C35FAE}" type="pres">
      <dgm:prSet presAssocID="{792B23A7-12F1-41B4-A1AE-BDE7977858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55F753B2-43A0-4AA3-8F9D-00483BF44BB9}" type="pres">
      <dgm:prSet presAssocID="{792B23A7-12F1-41B4-A1AE-BDE7977858B6}" presName="spaceRect" presStyleCnt="0"/>
      <dgm:spPr/>
    </dgm:pt>
    <dgm:pt modelId="{72436772-5DAA-4065-B600-5F1A186CD623}" type="pres">
      <dgm:prSet presAssocID="{792B23A7-12F1-41B4-A1AE-BDE7977858B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ACE6E4D-A0B4-43E2-8E66-2E511B39CE14}" type="presOf" srcId="{E812B45D-8789-44F3-BBE0-31D4F38E99D7}" destId="{F735CA77-6A57-4B82-ACA0-860463BF008C}" srcOrd="0" destOrd="0" presId="urn:microsoft.com/office/officeart/2018/2/layout/IconVerticalSolidList"/>
    <dgm:cxn modelId="{1B487E15-8795-497E-B1B2-B4FA38CC9606}" srcId="{AAC47E79-7AB0-46AD-9A6C-D3FAFDC926F2}" destId="{E812B45D-8789-44F3-BBE0-31D4F38E99D7}" srcOrd="0" destOrd="0" parTransId="{380D9899-D0B4-4C58-A247-19351E8B3CF8}" sibTransId="{E56ED779-13EA-486F-B035-825146A26719}"/>
    <dgm:cxn modelId="{835728ED-C229-48FB-8C36-AA6AA3C1B1D0}" srcId="{AAC47E79-7AB0-46AD-9A6C-D3FAFDC926F2}" destId="{BB16FC10-B255-48BA-91D5-D09D428C7ACC}" srcOrd="1" destOrd="0" parTransId="{F519FB91-4052-428A-BD86-C2030783E122}" sibTransId="{AFD840D9-E33C-4EDB-ABA5-A4E6EF12147C}"/>
    <dgm:cxn modelId="{1F8DB927-251C-4264-A970-95078A2D5D28}" type="presOf" srcId="{BB16FC10-B255-48BA-91D5-D09D428C7ACC}" destId="{5AC63904-A6E1-4DF4-A0B8-0AF9F7920D92}" srcOrd="0" destOrd="0" presId="urn:microsoft.com/office/officeart/2018/2/layout/IconVerticalSolidList"/>
    <dgm:cxn modelId="{8ECB2559-4231-41AD-B9C4-62D37034199C}" type="presOf" srcId="{792B23A7-12F1-41B4-A1AE-BDE7977858B6}" destId="{72436772-5DAA-4065-B600-5F1A186CD623}" srcOrd="0" destOrd="0" presId="urn:microsoft.com/office/officeart/2018/2/layout/IconVerticalSolidList"/>
    <dgm:cxn modelId="{4F1407DC-533E-459B-B735-5174DC4744CD}" type="presOf" srcId="{AAC47E79-7AB0-46AD-9A6C-D3FAFDC926F2}" destId="{D8D8E3FE-AA98-4C2C-AD59-5DD9020C7A4B}" srcOrd="0" destOrd="0" presId="urn:microsoft.com/office/officeart/2018/2/layout/IconVerticalSolidList"/>
    <dgm:cxn modelId="{16152274-ACDF-4472-A59A-C8CB4DC58533}" srcId="{AAC47E79-7AB0-46AD-9A6C-D3FAFDC926F2}" destId="{792B23A7-12F1-41B4-A1AE-BDE7977858B6}" srcOrd="2" destOrd="0" parTransId="{7B72FCD8-176F-477A-9E55-B80F367A9464}" sibTransId="{40A4C757-47A8-477F-BAF4-42EAF40F4951}"/>
    <dgm:cxn modelId="{50F06BE6-E4BF-4420-B216-06B247E4E90C}" type="presParOf" srcId="{D8D8E3FE-AA98-4C2C-AD59-5DD9020C7A4B}" destId="{5A01236A-B7A3-4FB2-A7AC-23E8ECB8B9E3}" srcOrd="0" destOrd="0" presId="urn:microsoft.com/office/officeart/2018/2/layout/IconVerticalSolidList"/>
    <dgm:cxn modelId="{77E59C26-63D4-4A2E-8AA0-FE62424E4C5A}" type="presParOf" srcId="{5A01236A-B7A3-4FB2-A7AC-23E8ECB8B9E3}" destId="{7F54B4E5-A2B8-46A4-B82B-727E8B2A463D}" srcOrd="0" destOrd="0" presId="urn:microsoft.com/office/officeart/2018/2/layout/IconVerticalSolidList"/>
    <dgm:cxn modelId="{5F975078-6F38-4E87-A504-14F35E91F803}" type="presParOf" srcId="{5A01236A-B7A3-4FB2-A7AC-23E8ECB8B9E3}" destId="{BAD4EB59-FA95-412B-B22D-853432A0DB8D}" srcOrd="1" destOrd="0" presId="urn:microsoft.com/office/officeart/2018/2/layout/IconVerticalSolidList"/>
    <dgm:cxn modelId="{C151AF14-F3C6-47F4-9E3A-3BA1C1BAFD21}" type="presParOf" srcId="{5A01236A-B7A3-4FB2-A7AC-23E8ECB8B9E3}" destId="{471E2D08-CA03-4E12-9728-119ACDADFAED}" srcOrd="2" destOrd="0" presId="urn:microsoft.com/office/officeart/2018/2/layout/IconVerticalSolidList"/>
    <dgm:cxn modelId="{F4549669-72C2-417E-936B-1C62304FB2C3}" type="presParOf" srcId="{5A01236A-B7A3-4FB2-A7AC-23E8ECB8B9E3}" destId="{F735CA77-6A57-4B82-ACA0-860463BF008C}" srcOrd="3" destOrd="0" presId="urn:microsoft.com/office/officeart/2018/2/layout/IconVerticalSolidList"/>
    <dgm:cxn modelId="{7060B9C4-7D74-4243-A79C-7436F3274016}" type="presParOf" srcId="{D8D8E3FE-AA98-4C2C-AD59-5DD9020C7A4B}" destId="{8BA11299-58DF-4658-82F9-861326DF3A7F}" srcOrd="1" destOrd="0" presId="urn:microsoft.com/office/officeart/2018/2/layout/IconVerticalSolidList"/>
    <dgm:cxn modelId="{9D495CCC-222C-4E25-A721-4EE07CF6825C}" type="presParOf" srcId="{D8D8E3FE-AA98-4C2C-AD59-5DD9020C7A4B}" destId="{5A7FC557-5C44-42D1-947F-A95793A985E5}" srcOrd="2" destOrd="0" presId="urn:microsoft.com/office/officeart/2018/2/layout/IconVerticalSolidList"/>
    <dgm:cxn modelId="{61598213-BCAA-4F0F-B4D9-95C6896E9258}" type="presParOf" srcId="{5A7FC557-5C44-42D1-947F-A95793A985E5}" destId="{D59FF87A-3C65-486C-AEEB-E55ACC596759}" srcOrd="0" destOrd="0" presId="urn:microsoft.com/office/officeart/2018/2/layout/IconVerticalSolidList"/>
    <dgm:cxn modelId="{BFA4563E-316A-40CD-A11D-2E23C7EC949B}" type="presParOf" srcId="{5A7FC557-5C44-42D1-947F-A95793A985E5}" destId="{4D21DE72-3372-4BF1-AEFB-B55FB21E7579}" srcOrd="1" destOrd="0" presId="urn:microsoft.com/office/officeart/2018/2/layout/IconVerticalSolidList"/>
    <dgm:cxn modelId="{496497FD-71BC-49BC-991B-763A54AF8769}" type="presParOf" srcId="{5A7FC557-5C44-42D1-947F-A95793A985E5}" destId="{6014BD06-FC82-43DF-9F52-24F3AA12F58A}" srcOrd="2" destOrd="0" presId="urn:microsoft.com/office/officeart/2018/2/layout/IconVerticalSolidList"/>
    <dgm:cxn modelId="{FF0245A3-9FDE-436B-BA10-3FC6110180B7}" type="presParOf" srcId="{5A7FC557-5C44-42D1-947F-A95793A985E5}" destId="{5AC63904-A6E1-4DF4-A0B8-0AF9F7920D92}" srcOrd="3" destOrd="0" presId="urn:microsoft.com/office/officeart/2018/2/layout/IconVerticalSolidList"/>
    <dgm:cxn modelId="{ED61D0C2-1698-4CB0-A07D-8C56D58382FD}" type="presParOf" srcId="{D8D8E3FE-AA98-4C2C-AD59-5DD9020C7A4B}" destId="{28E70366-75DD-49A5-B2A0-F89DA3DC360A}" srcOrd="3" destOrd="0" presId="urn:microsoft.com/office/officeart/2018/2/layout/IconVerticalSolidList"/>
    <dgm:cxn modelId="{FF1E2F59-43D6-4584-A161-BE0591E8BC4A}" type="presParOf" srcId="{D8D8E3FE-AA98-4C2C-AD59-5DD9020C7A4B}" destId="{46070936-E560-434D-B730-2C37769149DD}" srcOrd="4" destOrd="0" presId="urn:microsoft.com/office/officeart/2018/2/layout/IconVerticalSolidList"/>
    <dgm:cxn modelId="{B28B854A-7192-41A7-A9B9-C17293CE0310}" type="presParOf" srcId="{46070936-E560-434D-B730-2C37769149DD}" destId="{79B4437C-A2AD-4C39-97FD-8ABD76564182}" srcOrd="0" destOrd="0" presId="urn:microsoft.com/office/officeart/2018/2/layout/IconVerticalSolidList"/>
    <dgm:cxn modelId="{98BE6E8D-F1C9-45A9-90F9-0D9CF5070E8D}" type="presParOf" srcId="{46070936-E560-434D-B730-2C37769149DD}" destId="{76814505-B8EE-4D4F-8357-DF1FB2C35FAE}" srcOrd="1" destOrd="0" presId="urn:microsoft.com/office/officeart/2018/2/layout/IconVerticalSolidList"/>
    <dgm:cxn modelId="{736B3FCD-18EE-470A-9B13-81C6B8D8D55C}" type="presParOf" srcId="{46070936-E560-434D-B730-2C37769149DD}" destId="{55F753B2-43A0-4AA3-8F9D-00483BF44BB9}" srcOrd="2" destOrd="0" presId="urn:microsoft.com/office/officeart/2018/2/layout/IconVerticalSolidList"/>
    <dgm:cxn modelId="{274AED83-425B-4ADE-AC9F-F80D66743F38}" type="presParOf" srcId="{46070936-E560-434D-B730-2C37769149DD}" destId="{72436772-5DAA-4065-B600-5F1A186CD6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4F4E9A-EAC8-416D-89AB-14190DC56C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2D4F09-9EB1-4CAD-A5DB-16DB20DDFC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Visit: https://gchq.github.io/CyberChef/</a:t>
          </a:r>
        </a:p>
      </dgm:t>
    </dgm:pt>
    <dgm:pt modelId="{09213E77-2EDF-4C66-9995-C6633A697A9C}" type="parTrans" cxnId="{C1753A2D-5A7C-4157-BB00-21D838BCA975}">
      <dgm:prSet/>
      <dgm:spPr/>
      <dgm:t>
        <a:bodyPr/>
        <a:lstStyle/>
        <a:p>
          <a:endParaRPr lang="en-US"/>
        </a:p>
      </dgm:t>
    </dgm:pt>
    <dgm:pt modelId="{97D50252-AE81-42C3-A453-8915BAD84A74}" type="sibTrans" cxnId="{C1753A2D-5A7C-4157-BB00-21D838BCA975}">
      <dgm:prSet/>
      <dgm:spPr/>
      <dgm:t>
        <a:bodyPr/>
        <a:lstStyle/>
        <a:p>
          <a:endParaRPr lang="en-US"/>
        </a:p>
      </dgm:t>
    </dgm:pt>
    <dgm:pt modelId="{FCE8D62F-5618-4D44-9563-2DB98D81B8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Search 'Caesar Cipher', enter 'HELLO', shift by 3.</a:t>
          </a:r>
        </a:p>
      </dgm:t>
    </dgm:pt>
    <dgm:pt modelId="{1BED6DB9-7AA2-4D56-8258-17DA87E1BF20}" type="parTrans" cxnId="{0C4212E8-DAB7-494E-A2ED-CDDD4E39491D}">
      <dgm:prSet/>
      <dgm:spPr/>
      <dgm:t>
        <a:bodyPr/>
        <a:lstStyle/>
        <a:p>
          <a:endParaRPr lang="en-US"/>
        </a:p>
      </dgm:t>
    </dgm:pt>
    <dgm:pt modelId="{9D0F7304-0E7B-4D19-B300-891606FEEF9D}" type="sibTrans" cxnId="{0C4212E8-DAB7-494E-A2ED-CDDD4E39491D}">
      <dgm:prSet/>
      <dgm:spPr/>
      <dgm:t>
        <a:bodyPr/>
        <a:lstStyle/>
        <a:p>
          <a:endParaRPr lang="en-US"/>
        </a:p>
      </dgm:t>
    </dgm:pt>
    <dgm:pt modelId="{33AE6ECE-0F4D-484B-BE54-99B043703C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Output: 'KHOOR' – Try decrypting your partner's message.</a:t>
          </a:r>
        </a:p>
      </dgm:t>
    </dgm:pt>
    <dgm:pt modelId="{9C8E2072-1BB9-434D-94C4-C527508965D0}" type="parTrans" cxnId="{6833FB19-1E10-43D8-A178-D46E1222A773}">
      <dgm:prSet/>
      <dgm:spPr/>
      <dgm:t>
        <a:bodyPr/>
        <a:lstStyle/>
        <a:p>
          <a:endParaRPr lang="en-US"/>
        </a:p>
      </dgm:t>
    </dgm:pt>
    <dgm:pt modelId="{9597969B-883F-48A0-AC3A-679B867F1F90}" type="sibTrans" cxnId="{6833FB19-1E10-43D8-A178-D46E1222A773}">
      <dgm:prSet/>
      <dgm:spPr/>
      <dgm:t>
        <a:bodyPr/>
        <a:lstStyle/>
        <a:p>
          <a:endParaRPr lang="en-US"/>
        </a:p>
      </dgm:t>
    </dgm:pt>
    <dgm:pt modelId="{3694BDB8-5FE3-43F3-92EB-1AECE9EAAA8A}" type="pres">
      <dgm:prSet presAssocID="{C44F4E9A-EAC8-416D-89AB-14190DC56CF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01E6E3-705F-4D7E-AFF0-F20C07DA21A3}" type="pres">
      <dgm:prSet presAssocID="{162D4F09-9EB1-4CAD-A5DB-16DB20DDFCE0}" presName="compNode" presStyleCnt="0"/>
      <dgm:spPr/>
    </dgm:pt>
    <dgm:pt modelId="{B36EF31D-A8BF-4B07-BFD8-CE6DBDF9AFDE}" type="pres">
      <dgm:prSet presAssocID="{162D4F09-9EB1-4CAD-A5DB-16DB20DDFCE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57BAF5C-8929-4688-9964-13BA6B0F100F}" type="pres">
      <dgm:prSet presAssocID="{162D4F09-9EB1-4CAD-A5DB-16DB20DDFC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9FC5579-33B3-4B68-B340-6922764A766B}" type="pres">
      <dgm:prSet presAssocID="{162D4F09-9EB1-4CAD-A5DB-16DB20DDFCE0}" presName="spaceRect" presStyleCnt="0"/>
      <dgm:spPr/>
    </dgm:pt>
    <dgm:pt modelId="{E0430D2F-8483-4665-AE12-07743673D720}" type="pres">
      <dgm:prSet presAssocID="{162D4F09-9EB1-4CAD-A5DB-16DB20DDFCE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D0E9A4E-A3F3-446A-BD2E-46B32F527F41}" type="pres">
      <dgm:prSet presAssocID="{97D50252-AE81-42C3-A453-8915BAD84A74}" presName="sibTrans" presStyleCnt="0"/>
      <dgm:spPr/>
    </dgm:pt>
    <dgm:pt modelId="{22DB4850-4F75-468F-81C0-DA10D6545F9D}" type="pres">
      <dgm:prSet presAssocID="{FCE8D62F-5618-4D44-9563-2DB98D81B850}" presName="compNode" presStyleCnt="0"/>
      <dgm:spPr/>
    </dgm:pt>
    <dgm:pt modelId="{36CCB3FC-2292-4160-9E6F-5B4B7025AD94}" type="pres">
      <dgm:prSet presAssocID="{FCE8D62F-5618-4D44-9563-2DB98D81B85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7CED95-6336-41D8-94DC-C9FF3738004D}" type="pres">
      <dgm:prSet presAssocID="{FCE8D62F-5618-4D44-9563-2DB98D81B8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E78DF4B-7F29-4FBC-97CF-F57498915421}" type="pres">
      <dgm:prSet presAssocID="{FCE8D62F-5618-4D44-9563-2DB98D81B850}" presName="spaceRect" presStyleCnt="0"/>
      <dgm:spPr/>
    </dgm:pt>
    <dgm:pt modelId="{0D80490C-E379-459C-A776-C5C944BF9DA5}" type="pres">
      <dgm:prSet presAssocID="{FCE8D62F-5618-4D44-9563-2DB98D81B850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A18E371-260F-4D16-9E6D-35F7061DFA0D}" type="pres">
      <dgm:prSet presAssocID="{9D0F7304-0E7B-4D19-B300-891606FEEF9D}" presName="sibTrans" presStyleCnt="0"/>
      <dgm:spPr/>
    </dgm:pt>
    <dgm:pt modelId="{8E393D6C-E6E3-4096-8168-B676A8B2C01A}" type="pres">
      <dgm:prSet presAssocID="{33AE6ECE-0F4D-484B-BE54-99B043703C0A}" presName="compNode" presStyleCnt="0"/>
      <dgm:spPr/>
    </dgm:pt>
    <dgm:pt modelId="{C2373344-A94B-4161-8D29-44E9FFF8F8C5}" type="pres">
      <dgm:prSet presAssocID="{33AE6ECE-0F4D-484B-BE54-99B043703C0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BD43697-3536-4BDA-9810-02D143C17811}" type="pres">
      <dgm:prSet presAssocID="{33AE6ECE-0F4D-484B-BE54-99B043703C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B15B63DF-95C2-428A-8439-449B6ECAA27B}" type="pres">
      <dgm:prSet presAssocID="{33AE6ECE-0F4D-484B-BE54-99B043703C0A}" presName="spaceRect" presStyleCnt="0"/>
      <dgm:spPr/>
    </dgm:pt>
    <dgm:pt modelId="{C49F5871-ECD6-49E3-A527-085F8B74A7ED}" type="pres">
      <dgm:prSet presAssocID="{33AE6ECE-0F4D-484B-BE54-99B043703C0A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F8C0CA-48A7-4056-B225-C5575B71FD45}" type="presOf" srcId="{33AE6ECE-0F4D-484B-BE54-99B043703C0A}" destId="{C49F5871-ECD6-49E3-A527-085F8B74A7ED}" srcOrd="0" destOrd="0" presId="urn:microsoft.com/office/officeart/2018/5/layout/IconLeafLabelList"/>
    <dgm:cxn modelId="{6833FB19-1E10-43D8-A178-D46E1222A773}" srcId="{C44F4E9A-EAC8-416D-89AB-14190DC56CF8}" destId="{33AE6ECE-0F4D-484B-BE54-99B043703C0A}" srcOrd="2" destOrd="0" parTransId="{9C8E2072-1BB9-434D-94C4-C527508965D0}" sibTransId="{9597969B-883F-48A0-AC3A-679B867F1F90}"/>
    <dgm:cxn modelId="{C1753A2D-5A7C-4157-BB00-21D838BCA975}" srcId="{C44F4E9A-EAC8-416D-89AB-14190DC56CF8}" destId="{162D4F09-9EB1-4CAD-A5DB-16DB20DDFCE0}" srcOrd="0" destOrd="0" parTransId="{09213E77-2EDF-4C66-9995-C6633A697A9C}" sibTransId="{97D50252-AE81-42C3-A453-8915BAD84A74}"/>
    <dgm:cxn modelId="{0C4212E8-DAB7-494E-A2ED-CDDD4E39491D}" srcId="{C44F4E9A-EAC8-416D-89AB-14190DC56CF8}" destId="{FCE8D62F-5618-4D44-9563-2DB98D81B850}" srcOrd="1" destOrd="0" parTransId="{1BED6DB9-7AA2-4D56-8258-17DA87E1BF20}" sibTransId="{9D0F7304-0E7B-4D19-B300-891606FEEF9D}"/>
    <dgm:cxn modelId="{5891B600-1FBB-4824-BF34-79A7DB5F08A6}" type="presOf" srcId="{FCE8D62F-5618-4D44-9563-2DB98D81B850}" destId="{0D80490C-E379-459C-A776-C5C944BF9DA5}" srcOrd="0" destOrd="0" presId="urn:microsoft.com/office/officeart/2018/5/layout/IconLeafLabelList"/>
    <dgm:cxn modelId="{C147E5CD-16D0-4ED4-9338-0F3A60B33EAC}" type="presOf" srcId="{C44F4E9A-EAC8-416D-89AB-14190DC56CF8}" destId="{3694BDB8-5FE3-43F3-92EB-1AECE9EAAA8A}" srcOrd="0" destOrd="0" presId="urn:microsoft.com/office/officeart/2018/5/layout/IconLeafLabelList"/>
    <dgm:cxn modelId="{A0D758F6-606E-4774-ABCD-CCAD90851985}" type="presOf" srcId="{162D4F09-9EB1-4CAD-A5DB-16DB20DDFCE0}" destId="{E0430D2F-8483-4665-AE12-07743673D720}" srcOrd="0" destOrd="0" presId="urn:microsoft.com/office/officeart/2018/5/layout/IconLeafLabelList"/>
    <dgm:cxn modelId="{76F8C1A8-57B5-4833-8B2C-7167397834F0}" type="presParOf" srcId="{3694BDB8-5FE3-43F3-92EB-1AECE9EAAA8A}" destId="{3B01E6E3-705F-4D7E-AFF0-F20C07DA21A3}" srcOrd="0" destOrd="0" presId="urn:microsoft.com/office/officeart/2018/5/layout/IconLeafLabelList"/>
    <dgm:cxn modelId="{D44DF8E1-5D08-472B-9F07-5CEAC63C9A01}" type="presParOf" srcId="{3B01E6E3-705F-4D7E-AFF0-F20C07DA21A3}" destId="{B36EF31D-A8BF-4B07-BFD8-CE6DBDF9AFDE}" srcOrd="0" destOrd="0" presId="urn:microsoft.com/office/officeart/2018/5/layout/IconLeafLabelList"/>
    <dgm:cxn modelId="{712B9014-086D-49A3-88F2-E4E1C2B15DA2}" type="presParOf" srcId="{3B01E6E3-705F-4D7E-AFF0-F20C07DA21A3}" destId="{757BAF5C-8929-4688-9964-13BA6B0F100F}" srcOrd="1" destOrd="0" presId="urn:microsoft.com/office/officeart/2018/5/layout/IconLeafLabelList"/>
    <dgm:cxn modelId="{AFDB9C0A-0291-4B0B-8E59-D191A02565A2}" type="presParOf" srcId="{3B01E6E3-705F-4D7E-AFF0-F20C07DA21A3}" destId="{99FC5579-33B3-4B68-B340-6922764A766B}" srcOrd="2" destOrd="0" presId="urn:microsoft.com/office/officeart/2018/5/layout/IconLeafLabelList"/>
    <dgm:cxn modelId="{69D1CAEA-1DCB-4362-BA9C-7DF04F1F0683}" type="presParOf" srcId="{3B01E6E3-705F-4D7E-AFF0-F20C07DA21A3}" destId="{E0430D2F-8483-4665-AE12-07743673D720}" srcOrd="3" destOrd="0" presId="urn:microsoft.com/office/officeart/2018/5/layout/IconLeafLabelList"/>
    <dgm:cxn modelId="{FDB81CA1-9277-47B3-9860-BDF0C4858145}" type="presParOf" srcId="{3694BDB8-5FE3-43F3-92EB-1AECE9EAAA8A}" destId="{9D0E9A4E-A3F3-446A-BD2E-46B32F527F41}" srcOrd="1" destOrd="0" presId="urn:microsoft.com/office/officeart/2018/5/layout/IconLeafLabelList"/>
    <dgm:cxn modelId="{18D4ADEC-E62E-434B-8A9A-4267AC16F9BB}" type="presParOf" srcId="{3694BDB8-5FE3-43F3-92EB-1AECE9EAAA8A}" destId="{22DB4850-4F75-468F-81C0-DA10D6545F9D}" srcOrd="2" destOrd="0" presId="urn:microsoft.com/office/officeart/2018/5/layout/IconLeafLabelList"/>
    <dgm:cxn modelId="{A1DB653E-25D8-465F-92D9-7D92BC744A0E}" type="presParOf" srcId="{22DB4850-4F75-468F-81C0-DA10D6545F9D}" destId="{36CCB3FC-2292-4160-9E6F-5B4B7025AD94}" srcOrd="0" destOrd="0" presId="urn:microsoft.com/office/officeart/2018/5/layout/IconLeafLabelList"/>
    <dgm:cxn modelId="{E2141C01-F2A0-4175-9074-D60715DE7B51}" type="presParOf" srcId="{22DB4850-4F75-468F-81C0-DA10D6545F9D}" destId="{E87CED95-6336-41D8-94DC-C9FF3738004D}" srcOrd="1" destOrd="0" presId="urn:microsoft.com/office/officeart/2018/5/layout/IconLeafLabelList"/>
    <dgm:cxn modelId="{268904F1-1D07-445F-90EF-5926F124FD94}" type="presParOf" srcId="{22DB4850-4F75-468F-81C0-DA10D6545F9D}" destId="{BE78DF4B-7F29-4FBC-97CF-F57498915421}" srcOrd="2" destOrd="0" presId="urn:microsoft.com/office/officeart/2018/5/layout/IconLeafLabelList"/>
    <dgm:cxn modelId="{B9766DBC-E210-45E8-87FA-CA5585F0D43A}" type="presParOf" srcId="{22DB4850-4F75-468F-81C0-DA10D6545F9D}" destId="{0D80490C-E379-459C-A776-C5C944BF9DA5}" srcOrd="3" destOrd="0" presId="urn:microsoft.com/office/officeart/2018/5/layout/IconLeafLabelList"/>
    <dgm:cxn modelId="{6D9C9208-8795-46D4-8BE9-42DB3E855F88}" type="presParOf" srcId="{3694BDB8-5FE3-43F3-92EB-1AECE9EAAA8A}" destId="{6A18E371-260F-4D16-9E6D-35F7061DFA0D}" srcOrd="3" destOrd="0" presId="urn:microsoft.com/office/officeart/2018/5/layout/IconLeafLabelList"/>
    <dgm:cxn modelId="{BF4282D2-E07C-4196-88DA-8E066C2A971D}" type="presParOf" srcId="{3694BDB8-5FE3-43F3-92EB-1AECE9EAAA8A}" destId="{8E393D6C-E6E3-4096-8168-B676A8B2C01A}" srcOrd="4" destOrd="0" presId="urn:microsoft.com/office/officeart/2018/5/layout/IconLeafLabelList"/>
    <dgm:cxn modelId="{374A2B14-6D68-4DED-AAD7-46239285134F}" type="presParOf" srcId="{8E393D6C-E6E3-4096-8168-B676A8B2C01A}" destId="{C2373344-A94B-4161-8D29-44E9FFF8F8C5}" srcOrd="0" destOrd="0" presId="urn:microsoft.com/office/officeart/2018/5/layout/IconLeafLabelList"/>
    <dgm:cxn modelId="{2ACD2036-377D-465A-89E3-03D9CFF5C9BC}" type="presParOf" srcId="{8E393D6C-E6E3-4096-8168-B676A8B2C01A}" destId="{EBD43697-3536-4BDA-9810-02D143C17811}" srcOrd="1" destOrd="0" presId="urn:microsoft.com/office/officeart/2018/5/layout/IconLeafLabelList"/>
    <dgm:cxn modelId="{7C221185-3D1C-4D98-9F92-EA2186ACDD51}" type="presParOf" srcId="{8E393D6C-E6E3-4096-8168-B676A8B2C01A}" destId="{B15B63DF-95C2-428A-8439-449B6ECAA27B}" srcOrd="2" destOrd="0" presId="urn:microsoft.com/office/officeart/2018/5/layout/IconLeafLabelList"/>
    <dgm:cxn modelId="{7978CACF-9E88-46BF-9AEF-BB5F423040CC}" type="presParOf" srcId="{8E393D6C-E6E3-4096-8168-B676A8B2C01A}" destId="{C49F5871-ECD6-49E3-A527-085F8B74A7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4E205E-6455-467C-B06E-BDBDDD768FDC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CCF287-6ED5-495E-B6E5-0DAFD3FBC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Visit 5 websites and check for HTTPS (🔒).</a:t>
          </a:r>
        </a:p>
      </dgm:t>
    </dgm:pt>
    <dgm:pt modelId="{5EAE97DD-B713-4C31-BE3C-49A7FEA97007}" type="parTrans" cxnId="{FD19A9A5-96FC-46E1-B42D-94269D5ED59D}">
      <dgm:prSet/>
      <dgm:spPr/>
      <dgm:t>
        <a:bodyPr/>
        <a:lstStyle/>
        <a:p>
          <a:endParaRPr lang="en-US"/>
        </a:p>
      </dgm:t>
    </dgm:pt>
    <dgm:pt modelId="{294F4BD4-97BA-4AEE-8EB6-55AAD1114E90}" type="sibTrans" cxnId="{FD19A9A5-96FC-46E1-B42D-94269D5ED59D}">
      <dgm:prSet phldrT="01" phldr="0"/>
      <dgm:spPr/>
      <dgm:t>
        <a:bodyPr/>
        <a:lstStyle/>
        <a:p>
          <a:endParaRPr lang="en-US"/>
        </a:p>
      </dgm:t>
    </dgm:pt>
    <dgm:pt modelId="{24A77703-5D8E-49CD-B0C2-27FF691FAF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Note which are secure or insecure.</a:t>
          </a:r>
        </a:p>
      </dgm:t>
    </dgm:pt>
    <dgm:pt modelId="{94EF1BE5-BB5E-4553-99C7-1131EC70DCCC}" type="parTrans" cxnId="{C1AB8FEA-A7C6-40E8-A7F2-28E27DADDE91}">
      <dgm:prSet/>
      <dgm:spPr/>
      <dgm:t>
        <a:bodyPr/>
        <a:lstStyle/>
        <a:p>
          <a:endParaRPr lang="en-US"/>
        </a:p>
      </dgm:t>
    </dgm:pt>
    <dgm:pt modelId="{1983A9C1-CB94-4D35-A45B-8CB6FE8145BC}" type="sibTrans" cxnId="{C1AB8FEA-A7C6-40E8-A7F2-28E27DADDE91}">
      <dgm:prSet phldrT="02" phldr="0"/>
      <dgm:spPr/>
      <dgm:t>
        <a:bodyPr/>
        <a:lstStyle/>
        <a:p>
          <a:endParaRPr lang="en-US"/>
        </a:p>
      </dgm:t>
    </dgm:pt>
    <dgm:pt modelId="{2E9A4950-611B-4A4B-B996-7B92BEB52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Try: https://badssl.com for safe SSL testing examples.</a:t>
          </a:r>
        </a:p>
      </dgm:t>
    </dgm:pt>
    <dgm:pt modelId="{32BC2AFC-2817-4778-976D-B257D738C619}" type="parTrans" cxnId="{1251A4E1-7492-42A1-807F-3599C6F19908}">
      <dgm:prSet/>
      <dgm:spPr/>
      <dgm:t>
        <a:bodyPr/>
        <a:lstStyle/>
        <a:p>
          <a:endParaRPr lang="en-US"/>
        </a:p>
      </dgm:t>
    </dgm:pt>
    <dgm:pt modelId="{A438439C-BEED-4D3E-8B20-82EC3DFC218E}" type="sibTrans" cxnId="{1251A4E1-7492-42A1-807F-3599C6F19908}">
      <dgm:prSet phldrT="03" phldr="0"/>
      <dgm:spPr/>
      <dgm:t>
        <a:bodyPr/>
        <a:lstStyle/>
        <a:p>
          <a:endParaRPr lang="en-US"/>
        </a:p>
      </dgm:t>
    </dgm:pt>
    <dgm:pt modelId="{7DCD31D8-C56C-4E19-92CF-2D29A3FA19E6}" type="pres">
      <dgm:prSet presAssocID="{D44E205E-6455-467C-B06E-BDBDDD768FD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7C24D7-A9B8-4B80-A525-D432D4507C93}" type="pres">
      <dgm:prSet presAssocID="{6DCCF287-6ED5-495E-B6E5-0DAFD3FBC41B}" presName="compNode" presStyleCnt="0"/>
      <dgm:spPr/>
    </dgm:pt>
    <dgm:pt modelId="{F3C085F6-E725-4124-B5BE-B7D4F2446554}" type="pres">
      <dgm:prSet presAssocID="{6DCCF287-6ED5-495E-B6E5-0DAFD3FBC4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F0F37BE-E4EB-4AF0-995B-175C3CC25886}" type="pres">
      <dgm:prSet presAssocID="{6DCCF287-6ED5-495E-B6E5-0DAFD3FBC41B}" presName="spaceRect" presStyleCnt="0"/>
      <dgm:spPr/>
    </dgm:pt>
    <dgm:pt modelId="{B32A0DB4-E121-4510-BEF8-8691429D56D5}" type="pres">
      <dgm:prSet presAssocID="{6DCCF287-6ED5-495E-B6E5-0DAFD3FBC41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99434BF-D249-4A25-821B-BD95B773FAE8}" type="pres">
      <dgm:prSet presAssocID="{294F4BD4-97BA-4AEE-8EB6-55AAD1114E90}" presName="sibTrans" presStyleCnt="0"/>
      <dgm:spPr/>
    </dgm:pt>
    <dgm:pt modelId="{C6A40945-F956-42AD-B3EF-B6AFAFEF563A}" type="pres">
      <dgm:prSet presAssocID="{24A77703-5D8E-49CD-B0C2-27FF691FAFDB}" presName="compNode" presStyleCnt="0"/>
      <dgm:spPr/>
    </dgm:pt>
    <dgm:pt modelId="{EA212666-1901-4E25-B7A1-4E0AD472C181}" type="pres">
      <dgm:prSet presAssocID="{24A77703-5D8E-49CD-B0C2-27FF691FAF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BD0F7DD-632E-47A3-AE1E-B29A1D9734FA}" type="pres">
      <dgm:prSet presAssocID="{24A77703-5D8E-49CD-B0C2-27FF691FAFDB}" presName="spaceRect" presStyleCnt="0"/>
      <dgm:spPr/>
    </dgm:pt>
    <dgm:pt modelId="{9C88FF54-F9CF-4C29-A8FC-96208687167F}" type="pres">
      <dgm:prSet presAssocID="{24A77703-5D8E-49CD-B0C2-27FF691FAFD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790A83C-F124-40CF-9925-2F57AEBC8F97}" type="pres">
      <dgm:prSet presAssocID="{1983A9C1-CB94-4D35-A45B-8CB6FE8145BC}" presName="sibTrans" presStyleCnt="0"/>
      <dgm:spPr/>
    </dgm:pt>
    <dgm:pt modelId="{91FCA267-38B6-4194-8D99-977036C2A6A6}" type="pres">
      <dgm:prSet presAssocID="{2E9A4950-611B-4A4B-B996-7B92BEB52D12}" presName="compNode" presStyleCnt="0"/>
      <dgm:spPr/>
    </dgm:pt>
    <dgm:pt modelId="{4F7C226C-9A86-4068-942D-DB86C51801ED}" type="pres">
      <dgm:prSet presAssocID="{2E9A4950-611B-4A4B-B996-7B92BEB52D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3E08B0-6744-45DC-9A23-AB355E3E69F3}" type="pres">
      <dgm:prSet presAssocID="{2E9A4950-611B-4A4B-B996-7B92BEB52D12}" presName="spaceRect" presStyleCnt="0"/>
      <dgm:spPr/>
    </dgm:pt>
    <dgm:pt modelId="{161963E1-D58D-4BB9-813B-729952D4E684}" type="pres">
      <dgm:prSet presAssocID="{2E9A4950-611B-4A4B-B996-7B92BEB52D1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0A6186-4FDE-4F8C-B0C9-EE3EBBE6F2BC}" type="presOf" srcId="{24A77703-5D8E-49CD-B0C2-27FF691FAFDB}" destId="{9C88FF54-F9CF-4C29-A8FC-96208687167F}" srcOrd="0" destOrd="0" presId="urn:microsoft.com/office/officeart/2018/2/layout/IconLabelList"/>
    <dgm:cxn modelId="{90E09ADD-8DDF-4F37-A4FB-7F6EA81C6F4A}" type="presOf" srcId="{6DCCF287-6ED5-495E-B6E5-0DAFD3FBC41B}" destId="{B32A0DB4-E121-4510-BEF8-8691429D56D5}" srcOrd="0" destOrd="0" presId="urn:microsoft.com/office/officeart/2018/2/layout/IconLabelList"/>
    <dgm:cxn modelId="{FD19A9A5-96FC-46E1-B42D-94269D5ED59D}" srcId="{D44E205E-6455-467C-B06E-BDBDDD768FDC}" destId="{6DCCF287-6ED5-495E-B6E5-0DAFD3FBC41B}" srcOrd="0" destOrd="0" parTransId="{5EAE97DD-B713-4C31-BE3C-49A7FEA97007}" sibTransId="{294F4BD4-97BA-4AEE-8EB6-55AAD1114E90}"/>
    <dgm:cxn modelId="{A48307D8-35A2-43CC-A61D-01778E1764F8}" type="presOf" srcId="{D44E205E-6455-467C-B06E-BDBDDD768FDC}" destId="{7DCD31D8-C56C-4E19-92CF-2D29A3FA19E6}" srcOrd="0" destOrd="0" presId="urn:microsoft.com/office/officeart/2018/2/layout/IconLabelList"/>
    <dgm:cxn modelId="{44D623F8-DAFF-4B78-A997-D3086C5580B5}" type="presOf" srcId="{2E9A4950-611B-4A4B-B996-7B92BEB52D12}" destId="{161963E1-D58D-4BB9-813B-729952D4E684}" srcOrd="0" destOrd="0" presId="urn:microsoft.com/office/officeart/2018/2/layout/IconLabelList"/>
    <dgm:cxn modelId="{1251A4E1-7492-42A1-807F-3599C6F19908}" srcId="{D44E205E-6455-467C-B06E-BDBDDD768FDC}" destId="{2E9A4950-611B-4A4B-B996-7B92BEB52D12}" srcOrd="2" destOrd="0" parTransId="{32BC2AFC-2817-4778-976D-B257D738C619}" sibTransId="{A438439C-BEED-4D3E-8B20-82EC3DFC218E}"/>
    <dgm:cxn modelId="{C1AB8FEA-A7C6-40E8-A7F2-28E27DADDE91}" srcId="{D44E205E-6455-467C-B06E-BDBDDD768FDC}" destId="{24A77703-5D8E-49CD-B0C2-27FF691FAFDB}" srcOrd="1" destOrd="0" parTransId="{94EF1BE5-BB5E-4553-99C7-1131EC70DCCC}" sibTransId="{1983A9C1-CB94-4D35-A45B-8CB6FE8145BC}"/>
    <dgm:cxn modelId="{8EDC96A4-9013-49C3-9548-BBDF5BB99843}" type="presParOf" srcId="{7DCD31D8-C56C-4E19-92CF-2D29A3FA19E6}" destId="{897C24D7-A9B8-4B80-A525-D432D4507C93}" srcOrd="0" destOrd="0" presId="urn:microsoft.com/office/officeart/2018/2/layout/IconLabelList"/>
    <dgm:cxn modelId="{E4D43253-86E4-4FB3-AB64-DE172CEFA93C}" type="presParOf" srcId="{897C24D7-A9B8-4B80-A525-D432D4507C93}" destId="{F3C085F6-E725-4124-B5BE-B7D4F2446554}" srcOrd="0" destOrd="0" presId="urn:microsoft.com/office/officeart/2018/2/layout/IconLabelList"/>
    <dgm:cxn modelId="{C0E19756-F963-4D95-AFBF-DAF8018CF0F8}" type="presParOf" srcId="{897C24D7-A9B8-4B80-A525-D432D4507C93}" destId="{6F0F37BE-E4EB-4AF0-995B-175C3CC25886}" srcOrd="1" destOrd="0" presId="urn:microsoft.com/office/officeart/2018/2/layout/IconLabelList"/>
    <dgm:cxn modelId="{AD6B8868-81A1-4E88-8267-141B052ADB4E}" type="presParOf" srcId="{897C24D7-A9B8-4B80-A525-D432D4507C93}" destId="{B32A0DB4-E121-4510-BEF8-8691429D56D5}" srcOrd="2" destOrd="0" presId="urn:microsoft.com/office/officeart/2018/2/layout/IconLabelList"/>
    <dgm:cxn modelId="{03DAC075-9E26-4C24-BC22-707BC72B4281}" type="presParOf" srcId="{7DCD31D8-C56C-4E19-92CF-2D29A3FA19E6}" destId="{599434BF-D249-4A25-821B-BD95B773FAE8}" srcOrd="1" destOrd="0" presId="urn:microsoft.com/office/officeart/2018/2/layout/IconLabelList"/>
    <dgm:cxn modelId="{C0D88EB5-6893-4CF3-82E7-3171D7F2FB8E}" type="presParOf" srcId="{7DCD31D8-C56C-4E19-92CF-2D29A3FA19E6}" destId="{C6A40945-F956-42AD-B3EF-B6AFAFEF563A}" srcOrd="2" destOrd="0" presId="urn:microsoft.com/office/officeart/2018/2/layout/IconLabelList"/>
    <dgm:cxn modelId="{73A760B2-8E24-4A07-8E62-D7A0C45288E5}" type="presParOf" srcId="{C6A40945-F956-42AD-B3EF-B6AFAFEF563A}" destId="{EA212666-1901-4E25-B7A1-4E0AD472C181}" srcOrd="0" destOrd="0" presId="urn:microsoft.com/office/officeart/2018/2/layout/IconLabelList"/>
    <dgm:cxn modelId="{683DCCAB-70E5-4E5A-97CF-EAE142376FA8}" type="presParOf" srcId="{C6A40945-F956-42AD-B3EF-B6AFAFEF563A}" destId="{ABD0F7DD-632E-47A3-AE1E-B29A1D9734FA}" srcOrd="1" destOrd="0" presId="urn:microsoft.com/office/officeart/2018/2/layout/IconLabelList"/>
    <dgm:cxn modelId="{CE92218D-8EA2-46B5-B96E-E7B5AB8BC34F}" type="presParOf" srcId="{C6A40945-F956-42AD-B3EF-B6AFAFEF563A}" destId="{9C88FF54-F9CF-4C29-A8FC-96208687167F}" srcOrd="2" destOrd="0" presId="urn:microsoft.com/office/officeart/2018/2/layout/IconLabelList"/>
    <dgm:cxn modelId="{B480F667-5817-4C43-A4FC-6740741377CB}" type="presParOf" srcId="{7DCD31D8-C56C-4E19-92CF-2D29A3FA19E6}" destId="{A790A83C-F124-40CF-9925-2F57AEBC8F97}" srcOrd="3" destOrd="0" presId="urn:microsoft.com/office/officeart/2018/2/layout/IconLabelList"/>
    <dgm:cxn modelId="{7FDF3D26-0759-4E0B-A5E9-5DEF3AFFF499}" type="presParOf" srcId="{7DCD31D8-C56C-4E19-92CF-2D29A3FA19E6}" destId="{91FCA267-38B6-4194-8D99-977036C2A6A6}" srcOrd="4" destOrd="0" presId="urn:microsoft.com/office/officeart/2018/2/layout/IconLabelList"/>
    <dgm:cxn modelId="{9560C75F-7F4E-4E9A-B97A-2EF5BA923A66}" type="presParOf" srcId="{91FCA267-38B6-4194-8D99-977036C2A6A6}" destId="{4F7C226C-9A86-4068-942D-DB86C51801ED}" srcOrd="0" destOrd="0" presId="urn:microsoft.com/office/officeart/2018/2/layout/IconLabelList"/>
    <dgm:cxn modelId="{224CCA32-A377-43C8-A6D8-6EDF7C859BAA}" type="presParOf" srcId="{91FCA267-38B6-4194-8D99-977036C2A6A6}" destId="{D43E08B0-6744-45DC-9A23-AB355E3E69F3}" srcOrd="1" destOrd="0" presId="urn:microsoft.com/office/officeart/2018/2/layout/IconLabelList"/>
    <dgm:cxn modelId="{D90BB930-906C-40D0-8C8A-E9324065E7E8}" type="presParOf" srcId="{91FCA267-38B6-4194-8D99-977036C2A6A6}" destId="{161963E1-D58D-4BB9-813B-729952D4E6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67B0BE-34C6-4F01-82F4-C50291AFD8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79B96D-5595-477F-A4F7-8A036F7EC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Quiz: Test your knowledge (via Google Form</a:t>
          </a:r>
          <a:r>
            <a:rPr lang="en-US" dirty="0" smtClean="0"/>
            <a:t>) </a:t>
          </a:r>
          <a:r>
            <a:rPr lang="en-US" dirty="0" smtClean="0"/>
            <a:t>– Navigate to quizzes folder</a:t>
          </a:r>
          <a:endParaRPr lang="en-US" dirty="0">
            <a:solidFill>
              <a:schemeClr val="tx1"/>
            </a:solidFill>
          </a:endParaRPr>
        </a:p>
      </dgm:t>
    </dgm:pt>
    <dgm:pt modelId="{A3A1A399-624A-4FB6-AB7A-A8366967F9CE}" type="parTrans" cxnId="{8D122039-0EEE-40AA-AC64-065A1B42851B}">
      <dgm:prSet/>
      <dgm:spPr/>
      <dgm:t>
        <a:bodyPr/>
        <a:lstStyle/>
        <a:p>
          <a:endParaRPr lang="en-US"/>
        </a:p>
      </dgm:t>
    </dgm:pt>
    <dgm:pt modelId="{DCE36AEE-EF0A-405A-A3E3-D8995B8C0A13}" type="sibTrans" cxnId="{8D122039-0EEE-40AA-AC64-065A1B4285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5B3B68-830A-4FF2-A906-FBA488F58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Summary: HTTPS secures your data, encryption hides it, VPN protects you on public Wi-Fi.</a:t>
          </a:r>
        </a:p>
      </dgm:t>
    </dgm:pt>
    <dgm:pt modelId="{2737F93F-715B-4DFB-86F2-2191A5038737}" type="parTrans" cxnId="{6E4C6A09-EA04-43B9-B535-A9A0955B7EE1}">
      <dgm:prSet/>
      <dgm:spPr/>
      <dgm:t>
        <a:bodyPr/>
        <a:lstStyle/>
        <a:p>
          <a:endParaRPr lang="en-US"/>
        </a:p>
      </dgm:t>
    </dgm:pt>
    <dgm:pt modelId="{DB48B80C-184B-4392-841B-A001BD949811}" type="sibTrans" cxnId="{6E4C6A09-EA04-43B9-B535-A9A0955B7E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E0183F-AF77-42F6-A573-66871B5AA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You're now equipped with web security basics!</a:t>
          </a:r>
        </a:p>
      </dgm:t>
    </dgm:pt>
    <dgm:pt modelId="{9071BF87-2796-46EE-9433-A3B1B653D2E2}" type="parTrans" cxnId="{70691A65-4AB3-4420-B5DA-A13E753D9963}">
      <dgm:prSet/>
      <dgm:spPr/>
      <dgm:t>
        <a:bodyPr/>
        <a:lstStyle/>
        <a:p>
          <a:endParaRPr lang="en-US"/>
        </a:p>
      </dgm:t>
    </dgm:pt>
    <dgm:pt modelId="{0D1422AD-5B09-43A8-84E9-518DBC958DF8}" type="sibTrans" cxnId="{70691A65-4AB3-4420-B5DA-A13E753D9963}">
      <dgm:prSet/>
      <dgm:spPr/>
      <dgm:t>
        <a:bodyPr/>
        <a:lstStyle/>
        <a:p>
          <a:endParaRPr lang="en-US"/>
        </a:p>
      </dgm:t>
    </dgm:pt>
    <dgm:pt modelId="{4B351224-0AA0-4FB9-A639-1244CF224EAB}" type="pres">
      <dgm:prSet presAssocID="{5867B0BE-34C6-4F01-82F4-C50291AFD83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4257CC-C9F8-4332-8805-551E57CD57EE}" type="pres">
      <dgm:prSet presAssocID="{5867B0BE-34C6-4F01-82F4-C50291AFD839}" presName="container" presStyleCnt="0">
        <dgm:presLayoutVars>
          <dgm:dir/>
          <dgm:resizeHandles val="exact"/>
        </dgm:presLayoutVars>
      </dgm:prSet>
      <dgm:spPr/>
    </dgm:pt>
    <dgm:pt modelId="{EA1B3E43-2910-4F20-B24C-D20475038CB1}" type="pres">
      <dgm:prSet presAssocID="{A579B96D-5595-477F-A4F7-8A036F7ECC15}" presName="compNode" presStyleCnt="0"/>
      <dgm:spPr/>
    </dgm:pt>
    <dgm:pt modelId="{94134A97-4722-4DE3-A96A-A56751D5440E}" type="pres">
      <dgm:prSet presAssocID="{A579B96D-5595-477F-A4F7-8A036F7ECC15}" presName="iconBgRect" presStyleLbl="bgShp" presStyleIdx="0" presStyleCnt="3"/>
      <dgm:spPr/>
    </dgm:pt>
    <dgm:pt modelId="{8497BA73-F5B5-4586-88E8-E69C72F9B52C}" type="pres">
      <dgm:prSet presAssocID="{A579B96D-5595-477F-A4F7-8A036F7ECC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A72CB8-43FD-450D-AC7A-345E85B2FD07}" type="pres">
      <dgm:prSet presAssocID="{A579B96D-5595-477F-A4F7-8A036F7ECC15}" presName="spaceRect" presStyleCnt="0"/>
      <dgm:spPr/>
    </dgm:pt>
    <dgm:pt modelId="{BC5210B9-6D48-4B46-8686-7B69C413E5A4}" type="pres">
      <dgm:prSet presAssocID="{A579B96D-5595-477F-A4F7-8A036F7ECC1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4080614-1A53-4144-91EB-25FCDA702662}" type="pres">
      <dgm:prSet presAssocID="{DCE36AEE-EF0A-405A-A3E3-D8995B8C0A1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38CC69E-AB7F-4B9B-BEAF-4BE599DC80EB}" type="pres">
      <dgm:prSet presAssocID="{7A5B3B68-830A-4FF2-A906-FBA488F58247}" presName="compNode" presStyleCnt="0"/>
      <dgm:spPr/>
    </dgm:pt>
    <dgm:pt modelId="{84C64DB2-0BA6-4283-B904-3FAB365BF5C9}" type="pres">
      <dgm:prSet presAssocID="{7A5B3B68-830A-4FF2-A906-FBA488F58247}" presName="iconBgRect" presStyleLbl="bgShp" presStyleIdx="1" presStyleCnt="3"/>
      <dgm:spPr/>
    </dgm:pt>
    <dgm:pt modelId="{7B958014-EC5D-4ABC-B42E-F7312C0AEB05}" type="pres">
      <dgm:prSet presAssocID="{7A5B3B68-830A-4FF2-A906-FBA488F582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AA82C32-A270-4647-8BB5-ECC7608A56F7}" type="pres">
      <dgm:prSet presAssocID="{7A5B3B68-830A-4FF2-A906-FBA488F58247}" presName="spaceRect" presStyleCnt="0"/>
      <dgm:spPr/>
    </dgm:pt>
    <dgm:pt modelId="{45D3761B-3BD0-454A-A16E-418AD4B5AF65}" type="pres">
      <dgm:prSet presAssocID="{7A5B3B68-830A-4FF2-A906-FBA488F5824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F53E569-7568-49D3-A3F9-BED98E84F999}" type="pres">
      <dgm:prSet presAssocID="{DB48B80C-184B-4392-841B-A001BD94981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DB31315-5228-46EB-9007-CA383D10AE7A}" type="pres">
      <dgm:prSet presAssocID="{BCE0183F-AF77-42F6-A573-66871B5AAE7E}" presName="compNode" presStyleCnt="0"/>
      <dgm:spPr/>
    </dgm:pt>
    <dgm:pt modelId="{67CDA57C-5109-4CB3-8222-56C4487A11D3}" type="pres">
      <dgm:prSet presAssocID="{BCE0183F-AF77-42F6-A573-66871B5AAE7E}" presName="iconBgRect" presStyleLbl="bgShp" presStyleIdx="2" presStyleCnt="3"/>
      <dgm:spPr/>
    </dgm:pt>
    <dgm:pt modelId="{D434EBFF-2DFC-4DED-84E2-907862C4417F}" type="pres">
      <dgm:prSet presAssocID="{BCE0183F-AF77-42F6-A573-66871B5AAE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23DD687-6260-4480-AE9F-16298B1BB22D}" type="pres">
      <dgm:prSet presAssocID="{BCE0183F-AF77-42F6-A573-66871B5AAE7E}" presName="spaceRect" presStyleCnt="0"/>
      <dgm:spPr/>
    </dgm:pt>
    <dgm:pt modelId="{95DF8E38-03E0-45F0-A022-A2CFA579B39A}" type="pres">
      <dgm:prSet presAssocID="{BCE0183F-AF77-42F6-A573-66871B5AAE7E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49997-7B4A-4761-8D96-79190C861629}" type="presOf" srcId="{5867B0BE-34C6-4F01-82F4-C50291AFD839}" destId="{4B351224-0AA0-4FB9-A639-1244CF224EAB}" srcOrd="0" destOrd="0" presId="urn:microsoft.com/office/officeart/2018/2/layout/IconCircleList"/>
    <dgm:cxn modelId="{C3C41EC9-5CFA-45B6-8693-35B29ADA4FF3}" type="presOf" srcId="{A579B96D-5595-477F-A4F7-8A036F7ECC15}" destId="{BC5210B9-6D48-4B46-8686-7B69C413E5A4}" srcOrd="0" destOrd="0" presId="urn:microsoft.com/office/officeart/2018/2/layout/IconCircleList"/>
    <dgm:cxn modelId="{45A29852-9A16-47BC-AC4E-54B88B99EEA4}" type="presOf" srcId="{7A5B3B68-830A-4FF2-A906-FBA488F58247}" destId="{45D3761B-3BD0-454A-A16E-418AD4B5AF65}" srcOrd="0" destOrd="0" presId="urn:microsoft.com/office/officeart/2018/2/layout/IconCircleList"/>
    <dgm:cxn modelId="{6E4C6A09-EA04-43B9-B535-A9A0955B7EE1}" srcId="{5867B0BE-34C6-4F01-82F4-C50291AFD839}" destId="{7A5B3B68-830A-4FF2-A906-FBA488F58247}" srcOrd="1" destOrd="0" parTransId="{2737F93F-715B-4DFB-86F2-2191A5038737}" sibTransId="{DB48B80C-184B-4392-841B-A001BD949811}"/>
    <dgm:cxn modelId="{7245964A-DE03-4E3A-81D6-76A819178580}" type="presOf" srcId="{DB48B80C-184B-4392-841B-A001BD949811}" destId="{BF53E569-7568-49D3-A3F9-BED98E84F999}" srcOrd="0" destOrd="0" presId="urn:microsoft.com/office/officeart/2018/2/layout/IconCircleList"/>
    <dgm:cxn modelId="{70691A65-4AB3-4420-B5DA-A13E753D9963}" srcId="{5867B0BE-34C6-4F01-82F4-C50291AFD839}" destId="{BCE0183F-AF77-42F6-A573-66871B5AAE7E}" srcOrd="2" destOrd="0" parTransId="{9071BF87-2796-46EE-9433-A3B1B653D2E2}" sibTransId="{0D1422AD-5B09-43A8-84E9-518DBC958DF8}"/>
    <dgm:cxn modelId="{0600D725-1452-4114-8F48-D965772B933E}" type="presOf" srcId="{DCE36AEE-EF0A-405A-A3E3-D8995B8C0A13}" destId="{D4080614-1A53-4144-91EB-25FCDA702662}" srcOrd="0" destOrd="0" presId="urn:microsoft.com/office/officeart/2018/2/layout/IconCircleList"/>
    <dgm:cxn modelId="{C48AB129-977A-49A3-8784-82915D832DF9}" type="presOf" srcId="{BCE0183F-AF77-42F6-A573-66871B5AAE7E}" destId="{95DF8E38-03E0-45F0-A022-A2CFA579B39A}" srcOrd="0" destOrd="0" presId="urn:microsoft.com/office/officeart/2018/2/layout/IconCircleList"/>
    <dgm:cxn modelId="{8D122039-0EEE-40AA-AC64-065A1B42851B}" srcId="{5867B0BE-34C6-4F01-82F4-C50291AFD839}" destId="{A579B96D-5595-477F-A4F7-8A036F7ECC15}" srcOrd="0" destOrd="0" parTransId="{A3A1A399-624A-4FB6-AB7A-A8366967F9CE}" sibTransId="{DCE36AEE-EF0A-405A-A3E3-D8995B8C0A13}"/>
    <dgm:cxn modelId="{3B7C050E-C263-40C0-A381-AAA04D4603AE}" type="presParOf" srcId="{4B351224-0AA0-4FB9-A639-1244CF224EAB}" destId="{424257CC-C9F8-4332-8805-551E57CD57EE}" srcOrd="0" destOrd="0" presId="urn:microsoft.com/office/officeart/2018/2/layout/IconCircleList"/>
    <dgm:cxn modelId="{FF212DA9-D7CB-4921-BE83-3F8A5A48C092}" type="presParOf" srcId="{424257CC-C9F8-4332-8805-551E57CD57EE}" destId="{EA1B3E43-2910-4F20-B24C-D20475038CB1}" srcOrd="0" destOrd="0" presId="urn:microsoft.com/office/officeart/2018/2/layout/IconCircleList"/>
    <dgm:cxn modelId="{19661594-63A3-470D-801C-CD9ED24FBD43}" type="presParOf" srcId="{EA1B3E43-2910-4F20-B24C-D20475038CB1}" destId="{94134A97-4722-4DE3-A96A-A56751D5440E}" srcOrd="0" destOrd="0" presId="urn:microsoft.com/office/officeart/2018/2/layout/IconCircleList"/>
    <dgm:cxn modelId="{9F9DC1B7-F0DC-46EC-B0B7-E4B8E6BA4BB2}" type="presParOf" srcId="{EA1B3E43-2910-4F20-B24C-D20475038CB1}" destId="{8497BA73-F5B5-4586-88E8-E69C72F9B52C}" srcOrd="1" destOrd="0" presId="urn:microsoft.com/office/officeart/2018/2/layout/IconCircleList"/>
    <dgm:cxn modelId="{9E936300-6C58-4704-B80B-33D9E65D595B}" type="presParOf" srcId="{EA1B3E43-2910-4F20-B24C-D20475038CB1}" destId="{B1A72CB8-43FD-450D-AC7A-345E85B2FD07}" srcOrd="2" destOrd="0" presId="urn:microsoft.com/office/officeart/2018/2/layout/IconCircleList"/>
    <dgm:cxn modelId="{80C946A0-3ADC-48AB-AC63-6BE93D7E4389}" type="presParOf" srcId="{EA1B3E43-2910-4F20-B24C-D20475038CB1}" destId="{BC5210B9-6D48-4B46-8686-7B69C413E5A4}" srcOrd="3" destOrd="0" presId="urn:microsoft.com/office/officeart/2018/2/layout/IconCircleList"/>
    <dgm:cxn modelId="{C0DA3179-BBC3-473B-AE56-9CB85F2BBBA6}" type="presParOf" srcId="{424257CC-C9F8-4332-8805-551E57CD57EE}" destId="{D4080614-1A53-4144-91EB-25FCDA702662}" srcOrd="1" destOrd="0" presId="urn:microsoft.com/office/officeart/2018/2/layout/IconCircleList"/>
    <dgm:cxn modelId="{19665A58-B486-42CE-8D1C-1C5F97993A85}" type="presParOf" srcId="{424257CC-C9F8-4332-8805-551E57CD57EE}" destId="{338CC69E-AB7F-4B9B-BEAF-4BE599DC80EB}" srcOrd="2" destOrd="0" presId="urn:microsoft.com/office/officeart/2018/2/layout/IconCircleList"/>
    <dgm:cxn modelId="{DC1CB2A4-B8E5-49EC-A444-85F55D4A6A3B}" type="presParOf" srcId="{338CC69E-AB7F-4B9B-BEAF-4BE599DC80EB}" destId="{84C64DB2-0BA6-4283-B904-3FAB365BF5C9}" srcOrd="0" destOrd="0" presId="urn:microsoft.com/office/officeart/2018/2/layout/IconCircleList"/>
    <dgm:cxn modelId="{50454CDA-B63C-4896-9366-CE41960A9BFA}" type="presParOf" srcId="{338CC69E-AB7F-4B9B-BEAF-4BE599DC80EB}" destId="{7B958014-EC5D-4ABC-B42E-F7312C0AEB05}" srcOrd="1" destOrd="0" presId="urn:microsoft.com/office/officeart/2018/2/layout/IconCircleList"/>
    <dgm:cxn modelId="{1C4E5C11-0FEB-4230-9BF5-CF28259E6AA2}" type="presParOf" srcId="{338CC69E-AB7F-4B9B-BEAF-4BE599DC80EB}" destId="{DAA82C32-A270-4647-8BB5-ECC7608A56F7}" srcOrd="2" destOrd="0" presId="urn:microsoft.com/office/officeart/2018/2/layout/IconCircleList"/>
    <dgm:cxn modelId="{6179976E-B4B9-4872-9A8C-9A385B260A24}" type="presParOf" srcId="{338CC69E-AB7F-4B9B-BEAF-4BE599DC80EB}" destId="{45D3761B-3BD0-454A-A16E-418AD4B5AF65}" srcOrd="3" destOrd="0" presId="urn:microsoft.com/office/officeart/2018/2/layout/IconCircleList"/>
    <dgm:cxn modelId="{7B4A0A0D-AD95-4C0B-B661-BD0FFE5185F6}" type="presParOf" srcId="{424257CC-C9F8-4332-8805-551E57CD57EE}" destId="{BF53E569-7568-49D3-A3F9-BED98E84F999}" srcOrd="3" destOrd="0" presId="urn:microsoft.com/office/officeart/2018/2/layout/IconCircleList"/>
    <dgm:cxn modelId="{A654AF9A-4133-4F40-B5F7-EE5535BE3445}" type="presParOf" srcId="{424257CC-C9F8-4332-8805-551E57CD57EE}" destId="{FDB31315-5228-46EB-9007-CA383D10AE7A}" srcOrd="4" destOrd="0" presId="urn:microsoft.com/office/officeart/2018/2/layout/IconCircleList"/>
    <dgm:cxn modelId="{CBC5B54F-7CB1-48A7-8D87-85563E9B9339}" type="presParOf" srcId="{FDB31315-5228-46EB-9007-CA383D10AE7A}" destId="{67CDA57C-5109-4CB3-8222-56C4487A11D3}" srcOrd="0" destOrd="0" presId="urn:microsoft.com/office/officeart/2018/2/layout/IconCircleList"/>
    <dgm:cxn modelId="{124EC612-D4C5-4A57-AF6C-CE1BA0D616E7}" type="presParOf" srcId="{FDB31315-5228-46EB-9007-CA383D10AE7A}" destId="{D434EBFF-2DFC-4DED-84E2-907862C4417F}" srcOrd="1" destOrd="0" presId="urn:microsoft.com/office/officeart/2018/2/layout/IconCircleList"/>
    <dgm:cxn modelId="{974D7DC4-D493-4345-BDC6-FE7D385422EB}" type="presParOf" srcId="{FDB31315-5228-46EB-9007-CA383D10AE7A}" destId="{E23DD687-6260-4480-AE9F-16298B1BB22D}" srcOrd="2" destOrd="0" presId="urn:microsoft.com/office/officeart/2018/2/layout/IconCircleList"/>
    <dgm:cxn modelId="{33F6BFC9-019E-4086-8A0C-E9491D4F750B}" type="presParOf" srcId="{FDB31315-5228-46EB-9007-CA383D10AE7A}" destId="{95DF8E38-03E0-45F0-A022-A2CFA579B3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D8BE-2CC4-4597-9205-F7B1631B3F5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5B83C-124E-408C-8D86-81F38310CC7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Imagine sending a postcard (HTTP) vs. a locked briefcase (HTTPS).</a:t>
          </a:r>
        </a:p>
      </dsp:txBody>
      <dsp:txXfrm>
        <a:off x="78583" y="2435142"/>
        <a:ext cx="2399612" cy="720000"/>
      </dsp:txXfrm>
    </dsp:sp>
    <dsp:sp modelId="{98ADE10D-9C7C-43BD-A79B-D8FB6330593C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B3C36-8F17-4DCE-BC96-8040E7313AE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This lesson helps you understand how to stay safe online.</a:t>
          </a:r>
        </a:p>
      </dsp:txBody>
      <dsp:txXfrm>
        <a:off x="2898129" y="2435142"/>
        <a:ext cx="2399612" cy="720000"/>
      </dsp:txXfrm>
    </dsp:sp>
    <dsp:sp modelId="{238852FE-5A7C-49D5-8B47-665C941FBDD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BFDEF-039E-4ADA-B3BC-770A35C948D3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Goals: Learn about HTTPS, encryption, and Wi-Fi security.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99C87-1265-4BC1-B2DD-C9E8AC6B9F2E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77ECC-648F-46FF-BEAC-B98066F04869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Encryption scrambles your data into unreadable form.</a:t>
          </a:r>
        </a:p>
      </dsp:txBody>
      <dsp:txXfrm>
        <a:off x="291148" y="2456435"/>
        <a:ext cx="2180418" cy="720000"/>
      </dsp:txXfrm>
    </dsp:sp>
    <dsp:sp modelId="{69C0D49C-B14B-4D84-BC5B-1077AF7730C5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7C144-B6C6-432A-8A7C-4BE8AF8ED8DF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Only the intended receiver can decrypt it using a key.</a:t>
          </a:r>
        </a:p>
      </dsp:txBody>
      <dsp:txXfrm>
        <a:off x="2853140" y="2456435"/>
        <a:ext cx="2180418" cy="720000"/>
      </dsp:txXfrm>
    </dsp:sp>
    <dsp:sp modelId="{A65FB123-A97D-4780-9187-E8E21D253744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C7691-6C6D-4EEE-BEC7-399501C45447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Used in web browsing, messaging, and online payments.</a:t>
          </a:r>
        </a:p>
      </dsp:txBody>
      <dsp:txXfrm>
        <a:off x="5415132" y="2456435"/>
        <a:ext cx="218041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6EBD7-4A07-4ACC-999F-62163F29C343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A2C01-B900-4750-A38A-D47B7E10175F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ProtonMail and Tutanota use end-to-end encryption.</a:t>
          </a:r>
        </a:p>
      </dsp:txBody>
      <dsp:txXfrm>
        <a:off x="283960" y="1066136"/>
        <a:ext cx="2107770" cy="1308711"/>
      </dsp:txXfrm>
    </dsp:sp>
    <dsp:sp modelId="{A7FA0FF3-9B22-4FEB-A835-B5EC1BBBDD03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9EFB5-58E1-4049-A217-8D187D339B34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Even the email service can't read your messages.</a:t>
          </a:r>
        </a:p>
      </dsp:txBody>
      <dsp:txXfrm>
        <a:off x="2959652" y="1066136"/>
        <a:ext cx="2107770" cy="1308711"/>
      </dsp:txXfrm>
    </dsp:sp>
    <dsp:sp modelId="{BDB94F6E-3CD5-4B01-8F3D-F8CF5E0B31D7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7815E-234B-4DD1-B954-91115686C4BF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Try it: Create an account on https://proton.me</a:t>
          </a:r>
        </a:p>
      </dsp:txBody>
      <dsp:txXfrm>
        <a:off x="5635343" y="1066136"/>
        <a:ext cx="2107770" cy="130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4B4E5-A2B8-46A4-B82B-727E8B2A463D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4EB59-FA95-412B-B22D-853432A0DB8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CA77-6A57-4B82-ACA0-860463BF008C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Public Wi-Fi is often unencrypted.</a:t>
          </a:r>
        </a:p>
      </dsp:txBody>
      <dsp:txXfrm>
        <a:off x="1939533" y="717"/>
        <a:ext cx="2786667" cy="1679249"/>
      </dsp:txXfrm>
    </dsp:sp>
    <dsp:sp modelId="{D59FF87A-3C65-486C-AEEB-E55ACC596759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1DE72-3372-4BF1-AEFB-B55FB21E757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63904-A6E1-4DF4-A0B8-0AF9F7920D92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Others on the same network can intercept your data.</a:t>
          </a:r>
        </a:p>
      </dsp:txBody>
      <dsp:txXfrm>
        <a:off x="1939533" y="2099779"/>
        <a:ext cx="2786667" cy="1679249"/>
      </dsp:txXfrm>
    </dsp:sp>
    <dsp:sp modelId="{79B4437C-A2AD-4C39-97FD-8ABD76564182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4505-B8EE-4D4F-8357-DF1FB2C35FA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36772-5DAA-4065-B600-5F1A186CD623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lvl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Use a VPN to encrypt your connection over public networks.</a:t>
          </a:r>
        </a:p>
      </dsp:txBody>
      <dsp:txXfrm>
        <a:off x="1939533" y="4198841"/>
        <a:ext cx="27866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EF31D-A8BF-4B07-BFD8-CE6DBDF9AFDE}">
      <dsp:nvSpPr>
        <dsp:cNvPr id="0" name=""/>
        <dsp:cNvSpPr/>
      </dsp:nvSpPr>
      <dsp:spPr>
        <a:xfrm>
          <a:off x="518099" y="166801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BAF5C-8929-4688-9964-13BA6B0F100F}">
      <dsp:nvSpPr>
        <dsp:cNvPr id="0" name=""/>
        <dsp:cNvSpPr/>
      </dsp:nvSpPr>
      <dsp:spPr>
        <a:xfrm>
          <a:off x="810600" y="459301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30D2F-8483-4665-AE12-07743673D720}">
      <dsp:nvSpPr>
        <dsp:cNvPr id="0" name=""/>
        <dsp:cNvSpPr/>
      </dsp:nvSpPr>
      <dsp:spPr>
        <a:xfrm>
          <a:off x="79349" y="196680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Visit: https://gchq.github.io/CyberChef/</a:t>
          </a:r>
        </a:p>
      </dsp:txBody>
      <dsp:txXfrm>
        <a:off x="79349" y="1966801"/>
        <a:ext cx="2250000" cy="720000"/>
      </dsp:txXfrm>
    </dsp:sp>
    <dsp:sp modelId="{36CCB3FC-2292-4160-9E6F-5B4B7025AD94}">
      <dsp:nvSpPr>
        <dsp:cNvPr id="0" name=""/>
        <dsp:cNvSpPr/>
      </dsp:nvSpPr>
      <dsp:spPr>
        <a:xfrm>
          <a:off x="3161850" y="166801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CED95-6336-41D8-94DC-C9FF3738004D}">
      <dsp:nvSpPr>
        <dsp:cNvPr id="0" name=""/>
        <dsp:cNvSpPr/>
      </dsp:nvSpPr>
      <dsp:spPr>
        <a:xfrm>
          <a:off x="3454350" y="459301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0490C-E379-459C-A776-C5C944BF9DA5}">
      <dsp:nvSpPr>
        <dsp:cNvPr id="0" name=""/>
        <dsp:cNvSpPr/>
      </dsp:nvSpPr>
      <dsp:spPr>
        <a:xfrm>
          <a:off x="2723100" y="196680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Search 'Caesar Cipher', enter 'HELLO', shift by 3.</a:t>
          </a:r>
        </a:p>
      </dsp:txBody>
      <dsp:txXfrm>
        <a:off x="2723100" y="1966801"/>
        <a:ext cx="2250000" cy="720000"/>
      </dsp:txXfrm>
    </dsp:sp>
    <dsp:sp modelId="{C2373344-A94B-4161-8D29-44E9FFF8F8C5}">
      <dsp:nvSpPr>
        <dsp:cNvPr id="0" name=""/>
        <dsp:cNvSpPr/>
      </dsp:nvSpPr>
      <dsp:spPr>
        <a:xfrm>
          <a:off x="5805599" y="166801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43697-3536-4BDA-9810-02D143C17811}">
      <dsp:nvSpPr>
        <dsp:cNvPr id="0" name=""/>
        <dsp:cNvSpPr/>
      </dsp:nvSpPr>
      <dsp:spPr>
        <a:xfrm>
          <a:off x="6098099" y="459301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F5871-ECD6-49E3-A527-085F8B74A7ED}">
      <dsp:nvSpPr>
        <dsp:cNvPr id="0" name=""/>
        <dsp:cNvSpPr/>
      </dsp:nvSpPr>
      <dsp:spPr>
        <a:xfrm>
          <a:off x="5366849" y="1966801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Output: 'KHOOR' – Try decrypting your partner's message.</a:t>
          </a:r>
        </a:p>
      </dsp:txBody>
      <dsp:txXfrm>
        <a:off x="5366849" y="1966801"/>
        <a:ext cx="22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085F6-E725-4124-B5BE-B7D4F2446554}">
      <dsp:nvSpPr>
        <dsp:cNvPr id="0" name=""/>
        <dsp:cNvSpPr/>
      </dsp:nvSpPr>
      <dsp:spPr>
        <a:xfrm>
          <a:off x="708766" y="810072"/>
          <a:ext cx="1076426" cy="1076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A0DB4-E121-4510-BEF8-8691429D56D5}">
      <dsp:nvSpPr>
        <dsp:cNvPr id="0" name=""/>
        <dsp:cNvSpPr/>
      </dsp:nvSpPr>
      <dsp:spPr>
        <a:xfrm>
          <a:off x="50950" y="220372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Visit 5 websites and check for HTTPS (🔒).</a:t>
          </a:r>
        </a:p>
      </dsp:txBody>
      <dsp:txXfrm>
        <a:off x="50950" y="2203726"/>
        <a:ext cx="2392059" cy="720000"/>
      </dsp:txXfrm>
    </dsp:sp>
    <dsp:sp modelId="{EA212666-1901-4E25-B7A1-4E0AD472C181}">
      <dsp:nvSpPr>
        <dsp:cNvPr id="0" name=""/>
        <dsp:cNvSpPr/>
      </dsp:nvSpPr>
      <dsp:spPr>
        <a:xfrm>
          <a:off x="3519436" y="810072"/>
          <a:ext cx="1076426" cy="1076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8FF54-F9CF-4C29-A8FC-96208687167F}">
      <dsp:nvSpPr>
        <dsp:cNvPr id="0" name=""/>
        <dsp:cNvSpPr/>
      </dsp:nvSpPr>
      <dsp:spPr>
        <a:xfrm>
          <a:off x="2861620" y="220372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Note which are secure or insecure.</a:t>
          </a:r>
        </a:p>
      </dsp:txBody>
      <dsp:txXfrm>
        <a:off x="2861620" y="2203726"/>
        <a:ext cx="2392059" cy="720000"/>
      </dsp:txXfrm>
    </dsp:sp>
    <dsp:sp modelId="{4F7C226C-9A86-4068-942D-DB86C51801ED}">
      <dsp:nvSpPr>
        <dsp:cNvPr id="0" name=""/>
        <dsp:cNvSpPr/>
      </dsp:nvSpPr>
      <dsp:spPr>
        <a:xfrm>
          <a:off x="6330106" y="810072"/>
          <a:ext cx="1076426" cy="1076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63E1-D58D-4BB9-813B-729952D4E684}">
      <dsp:nvSpPr>
        <dsp:cNvPr id="0" name=""/>
        <dsp:cNvSpPr/>
      </dsp:nvSpPr>
      <dsp:spPr>
        <a:xfrm>
          <a:off x="5672290" y="2203726"/>
          <a:ext cx="2392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Try: https://badssl.com for safe SSL testing examples.</a:t>
          </a:r>
        </a:p>
      </dsp:txBody>
      <dsp:txXfrm>
        <a:off x="5672290" y="2203726"/>
        <a:ext cx="239205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34A97-4722-4DE3-A96A-A56751D5440E}">
      <dsp:nvSpPr>
        <dsp:cNvPr id="0" name=""/>
        <dsp:cNvSpPr/>
      </dsp:nvSpPr>
      <dsp:spPr>
        <a:xfrm>
          <a:off x="172331" y="1072680"/>
          <a:ext cx="655033" cy="6550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7BA73-F5B5-4586-88E8-E69C72F9B52C}">
      <dsp:nvSpPr>
        <dsp:cNvPr id="0" name=""/>
        <dsp:cNvSpPr/>
      </dsp:nvSpPr>
      <dsp:spPr>
        <a:xfrm>
          <a:off x="309888" y="1210237"/>
          <a:ext cx="379919" cy="379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210B9-6D48-4B46-8686-7B69C413E5A4}">
      <dsp:nvSpPr>
        <dsp:cNvPr id="0" name=""/>
        <dsp:cNvSpPr/>
      </dsp:nvSpPr>
      <dsp:spPr>
        <a:xfrm>
          <a:off x="967728" y="1072680"/>
          <a:ext cx="1544006" cy="65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Quiz: Test your knowledge (via Google Form</a:t>
          </a:r>
          <a:r>
            <a:rPr lang="en-US" sz="1100" kern="1200" dirty="0" smtClean="0"/>
            <a:t>) </a:t>
          </a:r>
          <a:r>
            <a:rPr lang="en-US" sz="1100" kern="1200" dirty="0" smtClean="0"/>
            <a:t>– Navigate to quizzes folder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967728" y="1072680"/>
        <a:ext cx="1544006" cy="655033"/>
      </dsp:txXfrm>
    </dsp:sp>
    <dsp:sp modelId="{84C64DB2-0BA6-4283-B904-3FAB365BF5C9}">
      <dsp:nvSpPr>
        <dsp:cNvPr id="0" name=""/>
        <dsp:cNvSpPr/>
      </dsp:nvSpPr>
      <dsp:spPr>
        <a:xfrm>
          <a:off x="2780766" y="1072680"/>
          <a:ext cx="655033" cy="6550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58014-EC5D-4ABC-B42E-F7312C0AEB05}">
      <dsp:nvSpPr>
        <dsp:cNvPr id="0" name=""/>
        <dsp:cNvSpPr/>
      </dsp:nvSpPr>
      <dsp:spPr>
        <a:xfrm>
          <a:off x="2918323" y="1210237"/>
          <a:ext cx="379919" cy="379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3761B-3BD0-454A-A16E-418AD4B5AF65}">
      <dsp:nvSpPr>
        <dsp:cNvPr id="0" name=""/>
        <dsp:cNvSpPr/>
      </dsp:nvSpPr>
      <dsp:spPr>
        <a:xfrm>
          <a:off x="3576164" y="1072680"/>
          <a:ext cx="1544006" cy="65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Summary: HTTPS secures your data, encryption hides it, VPN protects you on public Wi-Fi.</a:t>
          </a:r>
        </a:p>
      </dsp:txBody>
      <dsp:txXfrm>
        <a:off x="3576164" y="1072680"/>
        <a:ext cx="1544006" cy="655033"/>
      </dsp:txXfrm>
    </dsp:sp>
    <dsp:sp modelId="{67CDA57C-5109-4CB3-8222-56C4487A11D3}">
      <dsp:nvSpPr>
        <dsp:cNvPr id="0" name=""/>
        <dsp:cNvSpPr/>
      </dsp:nvSpPr>
      <dsp:spPr>
        <a:xfrm>
          <a:off x="5389202" y="1072680"/>
          <a:ext cx="655033" cy="6550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EBFF-2DFC-4DED-84E2-907862C4417F}">
      <dsp:nvSpPr>
        <dsp:cNvPr id="0" name=""/>
        <dsp:cNvSpPr/>
      </dsp:nvSpPr>
      <dsp:spPr>
        <a:xfrm>
          <a:off x="5526759" y="1210237"/>
          <a:ext cx="379919" cy="3799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F8E38-03E0-45F0-A022-A2CFA579B39A}">
      <dsp:nvSpPr>
        <dsp:cNvPr id="0" name=""/>
        <dsp:cNvSpPr/>
      </dsp:nvSpPr>
      <dsp:spPr>
        <a:xfrm>
          <a:off x="6184600" y="1072680"/>
          <a:ext cx="1544006" cy="655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You're now equipped with web security basics!</a:t>
          </a:r>
        </a:p>
      </dsp:txBody>
      <dsp:txXfrm>
        <a:off x="6184600" y="1072680"/>
        <a:ext cx="1544006" cy="65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3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0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6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3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5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60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4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1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6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7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0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4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1323" y="850232"/>
            <a:ext cx="3598607" cy="3642851"/>
          </a:xfrm>
        </p:spPr>
        <p:txBody>
          <a:bodyPr>
            <a:normAutofit/>
          </a:bodyPr>
          <a:lstStyle/>
          <a:p>
            <a:r>
              <a:rPr lang="en-US" dirty="0" smtClean="0"/>
              <a:t>Lesson 3: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How </a:t>
            </a:r>
            <a:r>
              <a:rPr lang="en-US" sz="3600" dirty="0"/>
              <a:t>HTTPS &amp; Encryption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6076" y="5262049"/>
            <a:ext cx="3598605" cy="1793053"/>
          </a:xfrm>
        </p:spPr>
        <p:txBody>
          <a:bodyPr>
            <a:normAutofit/>
          </a:bodyPr>
          <a:lstStyle/>
          <a:p>
            <a:r>
              <a:rPr lang="en-US" dirty="0"/>
              <a:t>Understanding Web Security Basics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116F5809-B2DD-C331-F6F0-A5ECCE135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99" y="1384160"/>
            <a:ext cx="4096501" cy="40965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A2F4-A57B-2E3E-E6F2-6236DDB4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Risks of Public 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EC1E-6F7A-A6C7-69D8-8F03F6EEF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245" y="1954617"/>
            <a:ext cx="3398174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Public Wi-Fi is often unencrypted.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Others on the same network can intercept your data.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Use a VPN to encrypt your connection over public networks.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95B5A-60BD-3F73-5478-F97EE2622F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0263" y="2059806"/>
            <a:ext cx="42246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4BF54E-7D35-4ED1-8975-A71A0DE124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4000" cy="43737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94D182-5047-48F4-8996-FAF149AF1E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2" y="4462271"/>
            <a:ext cx="9144000" cy="2395728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707635"/>
            <a:ext cx="7429499" cy="1087109"/>
          </a:xfrm>
        </p:spPr>
        <p:txBody>
          <a:bodyPr anchor="t">
            <a:normAutofit/>
          </a:bodyPr>
          <a:lstStyle/>
          <a:p>
            <a:r>
              <a:rPr lang="en-US" sz="3100" dirty="0"/>
              <a:t>Hands-On: </a:t>
            </a:r>
            <a:r>
              <a:rPr lang="en-US" sz="3100" dirty="0" err="1"/>
              <a:t>CyberChef</a:t>
            </a:r>
            <a:r>
              <a:rPr lang="en-US" sz="3100" dirty="0"/>
              <a:t> Caesar Cipher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67A6E-8204-47C4-9D1D-DC9A1CF388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6" y="4373740"/>
            <a:ext cx="9141714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36905F-3DD9-4EB3-96BF-1BD97A25D4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2" y="3907334"/>
            <a:ext cx="9144000" cy="466406"/>
          </a:xfrm>
          <a:prstGeom prst="rect">
            <a:avLst/>
          </a:prstGeom>
          <a:gradFill>
            <a:gsLst>
              <a:gs pos="0">
                <a:srgbClr val="363D46"/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49FCDA-6839-4D58-0ED7-749E26B7A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969782"/>
              </p:ext>
            </p:extLst>
          </p:nvPr>
        </p:nvGraphicFramePr>
        <p:xfrm>
          <a:off x="723900" y="965201"/>
          <a:ext cx="7696200" cy="2853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HTTPS Scavenger Hunt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A8F6F1-4DC5-6792-DA3B-3EC45CCD2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103701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US" sz="6300"/>
              <a:t>Quiz &amp;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33BC5-F51D-BF01-3E19-01BCD685E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77365"/>
              </p:ext>
            </p:extLst>
          </p:nvPr>
        </p:nvGraphicFramePr>
        <p:xfrm>
          <a:off x="559668" y="3065722"/>
          <a:ext cx="7900938" cy="280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59668" y="4585002"/>
            <a:ext cx="37957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71" y="1673714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Online Security Matters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9638A6-A144-53A2-6913-1B7E5D9E1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154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6" y="407782"/>
            <a:ext cx="8377526" cy="13124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ice" pitchFamily="34" charset="0"/>
                <a:ea typeface="Alice" pitchFamily="34" charset="-122"/>
                <a:cs typeface="Alice" pitchFamily="34" charset="-120"/>
              </a:rPr>
              <a:t>HTTP vs. HTTPS</a:t>
            </a:r>
            <a:r>
              <a:rPr lang="en-US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: </a:t>
            </a:r>
            <a:r>
              <a:rPr lang="en-US" dirty="0">
                <a:latin typeface="Alice" pitchFamily="34" charset="0"/>
                <a:ea typeface="Alice" pitchFamily="34" charset="-122"/>
                <a:cs typeface="Alice" pitchFamily="34" charset="-120"/>
              </a:rPr>
              <a:t>Understanding</a:t>
            </a:r>
            <a:r>
              <a:rPr lang="en-US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 </a:t>
            </a:r>
            <a:r>
              <a:rPr lang="en-US" dirty="0">
                <a:latin typeface="Alice" pitchFamily="34" charset="0"/>
                <a:ea typeface="Alice" pitchFamily="34" charset="-122"/>
                <a:cs typeface="Alice" pitchFamily="34" charset="-120"/>
              </a:rPr>
              <a:t>the Secure Padlock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0"/>
          <p:cNvSpPr/>
          <p:nvPr/>
        </p:nvSpPr>
        <p:spPr>
          <a:xfrm>
            <a:off x="290726" y="1447651"/>
            <a:ext cx="9782116" cy="1063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163"/>
              </a:lnSpc>
            </a:pPr>
            <a:endParaRPr lang="en-US" sz="3000" dirty="0"/>
          </a:p>
        </p:txBody>
      </p:sp>
      <p:sp>
        <p:nvSpPr>
          <p:cNvPr id="15" name="Shape 1"/>
          <p:cNvSpPr/>
          <p:nvPr/>
        </p:nvSpPr>
        <p:spPr>
          <a:xfrm>
            <a:off x="250835" y="1991458"/>
            <a:ext cx="260131" cy="382727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6" name="Text 2"/>
          <p:cNvSpPr/>
          <p:nvPr/>
        </p:nvSpPr>
        <p:spPr>
          <a:xfrm>
            <a:off x="639082" y="2043611"/>
            <a:ext cx="1491650" cy="384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1650" dirty="0">
                <a:latin typeface="Alice" pitchFamily="34" charset="0"/>
                <a:ea typeface="Alice" pitchFamily="34" charset="-122"/>
                <a:cs typeface="Alice" pitchFamily="34" charset="-120"/>
              </a:rPr>
              <a:t>HTTP</a:t>
            </a:r>
            <a:endParaRPr lang="en-US" sz="1650" dirty="0"/>
          </a:p>
        </p:txBody>
      </p:sp>
      <p:sp>
        <p:nvSpPr>
          <p:cNvPr id="17" name="Text 3"/>
          <p:cNvSpPr/>
          <p:nvPr/>
        </p:nvSpPr>
        <p:spPr>
          <a:xfrm>
            <a:off x="568467" y="2386700"/>
            <a:ext cx="2199085" cy="1180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400" dirty="0">
                <a:latin typeface="Lora" pitchFamily="34" charset="0"/>
                <a:ea typeface="Lora" pitchFamily="34" charset="-122"/>
                <a:cs typeface="Lora" pitchFamily="34" charset="-120"/>
              </a:rPr>
              <a:t>Standard web protocol, data sent </a:t>
            </a:r>
            <a:r>
              <a:rPr lang="en-US" sz="1400" dirty="0" smtClean="0">
                <a:latin typeface="Lora" pitchFamily="34" charset="0"/>
                <a:ea typeface="Lora" pitchFamily="34" charset="-122"/>
                <a:cs typeface="Lora" pitchFamily="34" charset="-120"/>
              </a:rPr>
              <a:t>unencrypted</a:t>
            </a:r>
            <a:r>
              <a:rPr lang="en-US" sz="1400" dirty="0" smtClean="0"/>
              <a:t> </a:t>
            </a:r>
            <a:r>
              <a:rPr lang="en-US" sz="1400" dirty="0"/>
              <a:t>in plain text</a:t>
            </a:r>
            <a:r>
              <a:rPr lang="en-US" sz="1400" dirty="0" smtClean="0">
                <a:latin typeface="Lora" pitchFamily="34" charset="0"/>
                <a:ea typeface="Lora" pitchFamily="34" charset="-122"/>
                <a:cs typeface="Lora" pitchFamily="34" charset="-120"/>
              </a:rPr>
              <a:t> and vulnerable </a:t>
            </a:r>
            <a:r>
              <a:rPr lang="en-US" sz="1400" dirty="0">
                <a:latin typeface="Lora" pitchFamily="34" charset="0"/>
                <a:ea typeface="Lora" pitchFamily="34" charset="-122"/>
                <a:cs typeface="Lora" pitchFamily="34" charset="-120"/>
              </a:rPr>
              <a:t>to intercept</a:t>
            </a:r>
            <a:r>
              <a:rPr lang="en-US" sz="1313" dirty="0">
                <a:latin typeface="Lora" pitchFamily="34" charset="0"/>
                <a:ea typeface="Lora" pitchFamily="34" charset="-122"/>
                <a:cs typeface="Lora" pitchFamily="34" charset="-120"/>
              </a:rPr>
              <a:t>.</a:t>
            </a:r>
          </a:p>
          <a:p>
            <a:pPr>
              <a:lnSpc>
                <a:spcPts val="2138"/>
              </a:lnSpc>
            </a:pPr>
            <a:endParaRPr lang="en-US" sz="1313" dirty="0"/>
          </a:p>
        </p:txBody>
      </p:sp>
      <p:sp>
        <p:nvSpPr>
          <p:cNvPr id="18" name="Shape 4"/>
          <p:cNvSpPr/>
          <p:nvPr/>
        </p:nvSpPr>
        <p:spPr>
          <a:xfrm>
            <a:off x="2936004" y="1913468"/>
            <a:ext cx="268476" cy="553377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9" name="Text 5"/>
          <p:cNvSpPr/>
          <p:nvPr/>
        </p:nvSpPr>
        <p:spPr>
          <a:xfrm>
            <a:off x="3327438" y="2058588"/>
            <a:ext cx="1491650" cy="384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1650" dirty="0">
                <a:latin typeface="Alice" pitchFamily="34" charset="0"/>
                <a:ea typeface="Alice" pitchFamily="34" charset="-122"/>
                <a:cs typeface="Alice" pitchFamily="34" charset="-120"/>
              </a:rPr>
              <a:t>HTTPS</a:t>
            </a:r>
            <a:endParaRPr lang="en-US" sz="1650" dirty="0"/>
          </a:p>
        </p:txBody>
      </p:sp>
      <p:sp>
        <p:nvSpPr>
          <p:cNvPr id="20" name="Text 6"/>
          <p:cNvSpPr/>
          <p:nvPr/>
        </p:nvSpPr>
        <p:spPr>
          <a:xfrm>
            <a:off x="3261458" y="2507635"/>
            <a:ext cx="2299634" cy="78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400" dirty="0">
                <a:latin typeface="Lora" pitchFamily="34" charset="0"/>
                <a:ea typeface="Lora" pitchFamily="34" charset="-122"/>
                <a:cs typeface="Lora" pitchFamily="34" charset="-120"/>
              </a:rPr>
              <a:t>Secure protocol using encryption to protect </a:t>
            </a:r>
            <a:r>
              <a:rPr lang="en-US" sz="1400" dirty="0" smtClean="0">
                <a:latin typeface="Lora" pitchFamily="34" charset="0"/>
                <a:ea typeface="Lora" pitchFamily="34" charset="-122"/>
                <a:cs typeface="Lora" pitchFamily="34" charset="-120"/>
              </a:rPr>
              <a:t>data</a:t>
            </a:r>
          </a:p>
        </p:txBody>
      </p:sp>
      <p:sp>
        <p:nvSpPr>
          <p:cNvPr id="21" name="Shape 7"/>
          <p:cNvSpPr/>
          <p:nvPr/>
        </p:nvSpPr>
        <p:spPr>
          <a:xfrm>
            <a:off x="6328962" y="1914692"/>
            <a:ext cx="268476" cy="553377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2" name="Text 8"/>
          <p:cNvSpPr/>
          <p:nvPr/>
        </p:nvSpPr>
        <p:spPr>
          <a:xfrm>
            <a:off x="6843490" y="2031850"/>
            <a:ext cx="1491650" cy="384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1650" dirty="0">
                <a:latin typeface="Alice" pitchFamily="34" charset="0"/>
                <a:ea typeface="Alice" pitchFamily="34" charset="-122"/>
                <a:cs typeface="Alice" pitchFamily="34" charset="-120"/>
              </a:rPr>
              <a:t>Padlock Icon</a:t>
            </a:r>
            <a:endParaRPr lang="en-US" sz="1650" dirty="0"/>
          </a:p>
        </p:txBody>
      </p:sp>
      <p:sp>
        <p:nvSpPr>
          <p:cNvPr id="23" name="Text 9"/>
          <p:cNvSpPr/>
          <p:nvPr/>
        </p:nvSpPr>
        <p:spPr>
          <a:xfrm>
            <a:off x="6798545" y="2485817"/>
            <a:ext cx="2036843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1400" dirty="0">
                <a:latin typeface="Lora" pitchFamily="34" charset="0"/>
                <a:ea typeface="Lora" pitchFamily="34" charset="-122"/>
                <a:cs typeface="Lora" pitchFamily="34" charset="-120"/>
              </a:rPr>
              <a:t>Shows the site is secure and data is encrypted</a:t>
            </a:r>
            <a:endParaRPr lang="en-US" sz="1400" dirty="0"/>
          </a:p>
        </p:txBody>
      </p:sp>
      <p:pic>
        <p:nvPicPr>
          <p:cNvPr id="31" name="Content Placeholder 4" descr="A close-up of two padlocks&#10;&#10;AI-generated content may be incorrect.">
            <a:extLst>
              <a:ext uri="{FF2B5EF4-FFF2-40B4-BE49-F238E27FC236}">
                <a16:creationId xmlns:a16="http://schemas.microsoft.com/office/drawing/2014/main" id="{E723C366-59AD-3F58-C275-6D27EC96C0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550690"/>
            <a:ext cx="4999914" cy="29871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77873" y="4204026"/>
            <a:ext cx="2622884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Lora" pitchFamily="34" charset="0"/>
                <a:ea typeface="Lora" pitchFamily="34" charset="-122"/>
                <a:cs typeface="Lora" pitchFamily="34" charset="-120"/>
              </a:rPr>
              <a:t>Look for the padlock icon in your browser (</a:t>
            </a:r>
            <a:r>
              <a:rPr lang="en-US" sz="2000" dirty="0"/>
              <a:t>🔒).</a:t>
            </a:r>
          </a:p>
        </p:txBody>
      </p:sp>
    </p:spTree>
    <p:extLst>
      <p:ext uri="{BB962C8B-B14F-4D97-AF65-F5344CB8AC3E}">
        <p14:creationId xmlns:p14="http://schemas.microsoft.com/office/powerpoint/2010/main" val="41442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94B6-967D-78B7-D42A-B15EA323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HTTPS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3208-1344-3628-F15C-13E57F05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245" y="2137496"/>
            <a:ext cx="3398174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without https, hackers can see your passwords and messages.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https ensures data is encrypted and the site is authentic.</a:t>
            </a:r>
          </a:p>
          <a:p>
            <a:pPr marL="0" indent="0" defTabSz="914400">
              <a:lnSpc>
                <a:spcPct val="90000"/>
              </a:lnSpc>
              <a:buNone/>
            </a:pPr>
            <a:endParaRPr lang="en-US" sz="1700" dirty="0"/>
          </a:p>
        </p:txBody>
      </p:sp>
      <p:pic>
        <p:nvPicPr>
          <p:cNvPr id="5" name="Content Placeholder 4" descr="A diagram of a computer security system&#10;&#10;AI-generated content may be incorrect.">
            <a:extLst>
              <a:ext uri="{FF2B5EF4-FFF2-40B4-BE49-F238E27FC236}">
                <a16:creationId xmlns:a16="http://schemas.microsoft.com/office/drawing/2014/main" id="{C09B8D43-2852-D778-7F63-73140D1A3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0262" y="2059807"/>
            <a:ext cx="4137977" cy="32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What is Encryption?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C4E1F1-EB87-4F76-A282-5202C7B86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404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379" y="749963"/>
            <a:ext cx="4229100" cy="99417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lice" pitchFamily="34" charset="0"/>
                <a:ea typeface="Alice" pitchFamily="34" charset="-122"/>
                <a:cs typeface="Alice" pitchFamily="34" charset="-120"/>
              </a:rPr>
              <a:t>The Role of Encryption in Online Safety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" y="1"/>
            <a:ext cx="4114800" cy="685800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4375070" y="1727726"/>
            <a:ext cx="212642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1650" dirty="0">
                <a:latin typeface="Alice" pitchFamily="34" charset="0"/>
                <a:ea typeface="Alice" pitchFamily="34" charset="-122"/>
                <a:cs typeface="Alice" pitchFamily="34" charset="-120"/>
              </a:rPr>
              <a:t>Data Privacy</a:t>
            </a:r>
            <a:endParaRPr lang="en-US" sz="1650" dirty="0"/>
          </a:p>
        </p:txBody>
      </p:sp>
      <p:sp>
        <p:nvSpPr>
          <p:cNvPr id="12" name="Text 3"/>
          <p:cNvSpPr/>
          <p:nvPr/>
        </p:nvSpPr>
        <p:spPr>
          <a:xfrm>
            <a:off x="4234070" y="2088763"/>
            <a:ext cx="2408426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sz="2000" dirty="0">
                <a:latin typeface="Lora" pitchFamily="34" charset="0"/>
                <a:ea typeface="Lora" pitchFamily="34" charset="-122"/>
                <a:cs typeface="Lora" pitchFamily="34" charset="-120"/>
              </a:rPr>
              <a:t>Encryption</a:t>
            </a:r>
            <a:r>
              <a:rPr lang="en-US" dirty="0">
                <a:latin typeface="Lora" pitchFamily="34" charset="0"/>
                <a:ea typeface="Lora" pitchFamily="34" charset="-122"/>
                <a:cs typeface="Lora" pitchFamily="34" charset="-120"/>
              </a:rPr>
              <a:t> hides data from unauthorized viewers</a:t>
            </a:r>
            <a:endParaRPr lang="en-US" dirty="0"/>
          </a:p>
        </p:txBody>
      </p:sp>
      <p:sp>
        <p:nvSpPr>
          <p:cNvPr id="13" name="Text 5"/>
          <p:cNvSpPr/>
          <p:nvPr/>
        </p:nvSpPr>
        <p:spPr>
          <a:xfrm>
            <a:off x="6501496" y="2772279"/>
            <a:ext cx="1728737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2000" dirty="0">
                <a:latin typeface="Alice" pitchFamily="34" charset="0"/>
                <a:ea typeface="Alice" pitchFamily="34" charset="-122"/>
                <a:cs typeface="Alice" pitchFamily="34" charset="-120"/>
              </a:rPr>
              <a:t>Data Integrity</a:t>
            </a:r>
            <a:endParaRPr lang="en-US" sz="2000" dirty="0"/>
          </a:p>
        </p:txBody>
      </p:sp>
      <p:sp>
        <p:nvSpPr>
          <p:cNvPr id="14" name="Text 6"/>
          <p:cNvSpPr/>
          <p:nvPr/>
        </p:nvSpPr>
        <p:spPr>
          <a:xfrm>
            <a:off x="5496026" y="3147461"/>
            <a:ext cx="2946316" cy="5980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dirty="0">
                <a:latin typeface="Lora" pitchFamily="34" charset="0"/>
                <a:ea typeface="Lora" pitchFamily="34" charset="-122"/>
                <a:cs typeface="Lora" pitchFamily="34" charset="-120"/>
              </a:rPr>
              <a:t>Protects data from being altered or tampered with</a:t>
            </a:r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369869" y="4129237"/>
            <a:ext cx="2156060" cy="226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63"/>
              </a:lnSpc>
            </a:pPr>
            <a:r>
              <a:rPr lang="en-US" sz="1650" b="1" dirty="0">
                <a:latin typeface="Alice" pitchFamily="34" charset="0"/>
                <a:ea typeface="Alice" pitchFamily="34" charset="-122"/>
                <a:cs typeface="Alice" pitchFamily="34" charset="-120"/>
              </a:rPr>
              <a:t>Trust Building</a:t>
            </a:r>
            <a:endParaRPr lang="en-US" sz="1650" b="1" dirty="0"/>
          </a:p>
        </p:txBody>
      </p:sp>
      <p:sp>
        <p:nvSpPr>
          <p:cNvPr id="16" name="Text 9"/>
          <p:cNvSpPr/>
          <p:nvPr/>
        </p:nvSpPr>
        <p:spPr>
          <a:xfrm>
            <a:off x="4292867" y="4552749"/>
            <a:ext cx="5349488" cy="31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38"/>
              </a:lnSpc>
            </a:pPr>
            <a:r>
              <a:rPr lang="en-US" dirty="0">
                <a:latin typeface="Lora" pitchFamily="34" charset="0"/>
                <a:ea typeface="Lora" pitchFamily="34" charset="-122"/>
                <a:cs typeface="Lora" pitchFamily="34" charset="-120"/>
              </a:rPr>
              <a:t>Ensures you connect to authentic websites securely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Public-Key Encryption (Analogy)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Public key = an open treasure chest anyone can put messages into.</a:t>
            </a:r>
          </a:p>
          <a:p>
            <a:r>
              <a:rPr lang="en-US" sz="1700" dirty="0"/>
              <a:t>Private key = only you have the key to open it.</a:t>
            </a:r>
          </a:p>
          <a:p>
            <a:r>
              <a:rPr lang="en-US" sz="1700" dirty="0"/>
              <a:t>Used in HTTPS to protect data without sharing passwords.</a:t>
            </a:r>
          </a:p>
        </p:txBody>
      </p:sp>
      <p:pic>
        <p:nvPicPr>
          <p:cNvPr id="13" name="Picture 12" descr="Different types of keys">
            <a:extLst>
              <a:ext uri="{FF2B5EF4-FFF2-40B4-BE49-F238E27FC236}">
                <a16:creationId xmlns:a16="http://schemas.microsoft.com/office/drawing/2014/main" id="{91129084-2255-71BD-5B5F-E719797B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65" r="29546" b="-5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Encrypted Email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5D62C-2B86-FFDD-4068-2B28B47C0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88386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Risks of Public Wi-Fi</a:t>
            </a:r>
            <a:endParaRPr lang="en-US" dirty="0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ECBC8-6ED8-22E5-6FBE-17AC90C2A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76619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8641ab-5db1-4d84-ae58-434d79e82dc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48DDC8A83F7A48BA9313784EC4EDBA" ma:contentTypeVersion="9" ma:contentTypeDescription="Create a new document." ma:contentTypeScope="" ma:versionID="10263e0bc972e2ebe787e3878d970de5">
  <xsd:schema xmlns:xsd="http://www.w3.org/2001/XMLSchema" xmlns:xs="http://www.w3.org/2001/XMLSchema" xmlns:p="http://schemas.microsoft.com/office/2006/metadata/properties" xmlns:ns2="f98641ab-5db1-4d84-ae58-434d79e82dc3" targetNamespace="http://schemas.microsoft.com/office/2006/metadata/properties" ma:root="true" ma:fieldsID="2399e37c2358da1d9af5eabebb3f2b16" ns2:_="">
    <xsd:import namespace="f98641ab-5db1-4d84-ae58-434d79e82d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641ab-5db1-4d84-ae58-434d79e82d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d82563b-0873-4153-b60d-32ffd6f0d1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5E3AB-EE08-4562-A247-C24D545C543D}">
  <ds:schemaRefs>
    <ds:schemaRef ds:uri="http://schemas.microsoft.com/office/2006/metadata/properties"/>
    <ds:schemaRef ds:uri="http://schemas.microsoft.com/office/infopath/2007/PartnerControls"/>
    <ds:schemaRef ds:uri="f98641ab-5db1-4d84-ae58-434d79e82dc3"/>
  </ds:schemaRefs>
</ds:datastoreItem>
</file>

<file path=customXml/itemProps2.xml><?xml version="1.0" encoding="utf-8"?>
<ds:datastoreItem xmlns:ds="http://schemas.openxmlformats.org/officeDocument/2006/customXml" ds:itemID="{DB7BC655-F6B5-4F96-A909-7ABD5BD3D6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C025CE-1030-4E33-B20D-3A66A65773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8641ab-5db1-4d84-ae58-434d79e82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436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Alice</vt:lpstr>
      <vt:lpstr>Arial</vt:lpstr>
      <vt:lpstr>Century Gothic</vt:lpstr>
      <vt:lpstr>Lora</vt:lpstr>
      <vt:lpstr>Mesh</vt:lpstr>
      <vt:lpstr>Lesson 3:   How HTTPS &amp; Encryption Work</vt:lpstr>
      <vt:lpstr>Why Online Security Matters</vt:lpstr>
      <vt:lpstr>HTTP vs. HTTPS: Understanding the Secure Padlock </vt:lpstr>
      <vt:lpstr>Why HTTPS Matters</vt:lpstr>
      <vt:lpstr>What is Encryption?</vt:lpstr>
      <vt:lpstr>The Role of Encryption in Online Safety </vt:lpstr>
      <vt:lpstr>Public-Key Encryption (Analogy)</vt:lpstr>
      <vt:lpstr>Encrypted Email Example</vt:lpstr>
      <vt:lpstr>Risks of Public Wi-Fi</vt:lpstr>
      <vt:lpstr>Risks of Public Wi-Fi</vt:lpstr>
      <vt:lpstr>Hands-On: CyberChef Caesar Cipher</vt:lpstr>
      <vt:lpstr>HTTPS Scavenger Hunt</vt:lpstr>
      <vt:lpstr>Quiz &amp;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HTTPS &amp; Encryption Work</dc:title>
  <dc:subject/>
  <dc:creator>Kondie</dc:creator>
  <cp:keywords/>
  <dc:description>generated using python-pptx</dc:description>
  <cp:lastModifiedBy>Mwaka Nanyangwe</cp:lastModifiedBy>
  <cp:revision>92</cp:revision>
  <dcterms:created xsi:type="dcterms:W3CDTF">2013-01-27T09:14:16Z</dcterms:created>
  <dcterms:modified xsi:type="dcterms:W3CDTF">2025-05-10T23:03:23Z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0x0101002048DDC8A83F7A48BA9313784EC4EDBA</vt:lpwstr>
  </property>
</Properties>
</file>