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65" r:id="rId5"/>
    <p:sldId id="257" r:id="rId6"/>
    <p:sldId id="259" r:id="rId7"/>
    <p:sldId id="260" r:id="rId8"/>
    <p:sldId id="261" r:id="rId9"/>
    <p:sldId id="266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5CC98F-3F81-4778-94B3-142ACFEC6325}" v="6" dt="2025-05-11T11:07:25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F2BFB-BB27-4D60-97C6-9B8D9CEB9256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9B0B7-C516-4916-8922-2A9A3AEA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07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9B0B7-C516-4916-8922-2A9A3AEA39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0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2097A4D-9B29-41BB-A1E1-90988D6F98F6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A79DFDC-E29D-4F71-A011-41D1BCAB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7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7A4D-9B29-41BB-A1E1-90988D6F98F6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DFDC-E29D-4F71-A011-41D1BCAB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5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7A4D-9B29-41BB-A1E1-90988D6F98F6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DFDC-E29D-4F71-A011-41D1BCAB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63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7A4D-9B29-41BB-A1E1-90988D6F98F6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DFDC-E29D-4F71-A011-41D1BCAB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01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7A4D-9B29-41BB-A1E1-90988D6F98F6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DFDC-E29D-4F71-A011-41D1BCAB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0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7A4D-9B29-41BB-A1E1-90988D6F98F6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DFDC-E29D-4F71-A011-41D1BCAB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22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7A4D-9B29-41BB-A1E1-90988D6F98F6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DFDC-E29D-4F71-A011-41D1BCAB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74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2097A4D-9B29-41BB-A1E1-90988D6F98F6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DFDC-E29D-4F71-A011-41D1BCAB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78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2097A4D-9B29-41BB-A1E1-90988D6F98F6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DFDC-E29D-4F71-A011-41D1BCAB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1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7A4D-9B29-41BB-A1E1-90988D6F98F6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DFDC-E29D-4F71-A011-41D1BCAB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5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7A4D-9B29-41BB-A1E1-90988D6F98F6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DFDC-E29D-4F71-A011-41D1BCAB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9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7A4D-9B29-41BB-A1E1-90988D6F98F6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DFDC-E29D-4F71-A011-41D1BCAB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3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7A4D-9B29-41BB-A1E1-90988D6F98F6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DFDC-E29D-4F71-A011-41D1BCAB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7A4D-9B29-41BB-A1E1-90988D6F98F6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DFDC-E29D-4F71-A011-41D1BCAB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9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7A4D-9B29-41BB-A1E1-90988D6F98F6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DFDC-E29D-4F71-A011-41D1BCAB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0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7A4D-9B29-41BB-A1E1-90988D6F98F6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DFDC-E29D-4F71-A011-41D1BCAB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4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7A4D-9B29-41BB-A1E1-90988D6F98F6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DFDC-E29D-4F71-A011-41D1BCAB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3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2097A4D-9B29-41BB-A1E1-90988D6F98F6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A79DFDC-E29D-4F71-A011-41D1BCAB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7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44442-7E42-B347-0A34-9051FBD138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Lesson </a:t>
            </a:r>
            <a:r>
              <a:rPr lang="en-ZA" dirty="0" smtClean="0"/>
              <a:t>5 - Malware </a:t>
            </a:r>
            <a:r>
              <a:rPr lang="en-ZA" dirty="0"/>
              <a:t>and safe downloads.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3BD39-188F-AC24-405F-CD5C04B46A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Staying safe in the digital world</a:t>
            </a:r>
          </a:p>
        </p:txBody>
      </p:sp>
    </p:spTree>
    <p:extLst>
      <p:ext uri="{BB962C8B-B14F-4D97-AF65-F5344CB8AC3E}">
        <p14:creationId xmlns:p14="http://schemas.microsoft.com/office/powerpoint/2010/main" val="165922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A3A4-4F89-D8DC-8FFF-CC9A7E1A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5: Malware and Safe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64D4E-4D25-FE3B-E66D-EDEEEF5B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LESSON OBJECTIVES</a:t>
            </a:r>
          </a:p>
          <a:p>
            <a:r>
              <a:rPr lang="en-US" dirty="0"/>
              <a:t>- Define malware and identify its types</a:t>
            </a:r>
          </a:p>
          <a:p>
            <a:r>
              <a:rPr lang="en-US" dirty="0"/>
              <a:t>- Understand how malware spreads</a:t>
            </a:r>
          </a:p>
          <a:p>
            <a:r>
              <a:rPr lang="en-US" dirty="0"/>
              <a:t>- Signs your device might be infected</a:t>
            </a:r>
          </a:p>
          <a:p>
            <a:r>
              <a:rPr lang="en-US" dirty="0"/>
              <a:t>- How to recognize suspicious downloads</a:t>
            </a:r>
          </a:p>
          <a:p>
            <a:r>
              <a:rPr lang="en-US" dirty="0"/>
              <a:t>- What to do if you get Malware</a:t>
            </a:r>
          </a:p>
          <a:p>
            <a:r>
              <a:rPr lang="en-US" dirty="0"/>
              <a:t>- Practice safe downloading habits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4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CB63-FDDC-D544-8587-0ED6F9FE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CF76B-56F2-11DF-A371-F4C42AB57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4167" y="2468031"/>
            <a:ext cx="4365952" cy="341630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dirty="0"/>
              <a:t>What is a Malware</a:t>
            </a:r>
          </a:p>
          <a:p>
            <a:r>
              <a:rPr lang="en-US" sz="7200" dirty="0"/>
              <a:t>Malware = Malicious Software</a:t>
            </a:r>
          </a:p>
          <a:p>
            <a:r>
              <a:rPr lang="en-US" sz="7200" dirty="0"/>
              <a:t>It can harm devices or steal data.</a:t>
            </a:r>
          </a:p>
          <a:p>
            <a:r>
              <a:rPr lang="en-US" sz="7200" dirty="0"/>
              <a:t>Disrupts operations</a:t>
            </a:r>
          </a:p>
          <a:p>
            <a:r>
              <a:rPr lang="en-US" sz="7200" dirty="0"/>
              <a:t>Spy on users</a:t>
            </a:r>
          </a:p>
          <a:p>
            <a:r>
              <a:rPr lang="en-US" sz="7200" dirty="0"/>
              <a:t>It can be used to gain unauthorized access to a system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75725-4237-E6F7-93DD-016796E6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0119" y="2344708"/>
            <a:ext cx="7082438" cy="34163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dirty="0"/>
              <a:t>Types of Malware</a:t>
            </a:r>
          </a:p>
          <a:p>
            <a:r>
              <a:rPr lang="en-US" sz="7200" dirty="0"/>
              <a:t>Virus: Spreads between files</a:t>
            </a:r>
          </a:p>
          <a:p>
            <a:r>
              <a:rPr lang="en-US" sz="7200" dirty="0"/>
              <a:t>Worm: Spreads over networks</a:t>
            </a:r>
          </a:p>
          <a:p>
            <a:r>
              <a:rPr lang="en-US" sz="7200" dirty="0"/>
              <a:t>Trojan: Disguised as legit software</a:t>
            </a:r>
          </a:p>
          <a:p>
            <a:r>
              <a:rPr lang="en-US" sz="7200" dirty="0"/>
              <a:t>Spyware: Steals information</a:t>
            </a:r>
          </a:p>
          <a:p>
            <a:r>
              <a:rPr lang="en-US" sz="7200" dirty="0"/>
              <a:t>Keyloggers: Records every keystroke (</a:t>
            </a:r>
            <a:r>
              <a:rPr lang="en-US" sz="7200" dirty="0" err="1"/>
              <a:t>e.g</a:t>
            </a:r>
            <a:r>
              <a:rPr lang="en-US" sz="7200" dirty="0"/>
              <a:t> passwords, chats, etc.)</a:t>
            </a:r>
          </a:p>
          <a:p>
            <a:r>
              <a:rPr lang="en-US" sz="7200" dirty="0"/>
              <a:t>Botnet: Turns your system into a “zombie” device controlled by an attacker.</a:t>
            </a:r>
          </a:p>
          <a:p>
            <a:r>
              <a:rPr lang="en-US" sz="7200" dirty="0"/>
              <a:t>Rootkits: Hides deep within the system and gives an attacker remote control.</a:t>
            </a:r>
          </a:p>
          <a:p>
            <a:r>
              <a:rPr lang="en-US" sz="7200" dirty="0"/>
              <a:t>Ransomware: Locks files until ransom is paid</a:t>
            </a:r>
          </a:p>
          <a:p>
            <a:r>
              <a:rPr lang="en-US" sz="7200" dirty="0"/>
              <a:t>Rootkits: Hides deep in a system and gives attackers remote control.</a:t>
            </a:r>
          </a:p>
          <a:p>
            <a:endParaRPr lang="en-US" sz="7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2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3DD7-D90A-50CB-A9B7-A5995B0D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265D3-2C32-BE33-1CCC-65CF92877C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How Does Malware Spread?</a:t>
            </a:r>
          </a:p>
          <a:p>
            <a:r>
              <a:rPr lang="en-US" dirty="0"/>
              <a:t>Unsafe Downloads</a:t>
            </a:r>
          </a:p>
          <a:p>
            <a:r>
              <a:rPr lang="en-US" dirty="0"/>
              <a:t>Infected / Unsafe Website</a:t>
            </a:r>
          </a:p>
          <a:p>
            <a:r>
              <a:rPr lang="en-US" dirty="0"/>
              <a:t>Phishing Emails</a:t>
            </a:r>
          </a:p>
          <a:p>
            <a:r>
              <a:rPr lang="en-US" dirty="0"/>
              <a:t>Cracked software</a:t>
            </a:r>
          </a:p>
          <a:p>
            <a:r>
              <a:rPr lang="en-US" dirty="0"/>
              <a:t>Fake apps and Updates</a:t>
            </a:r>
          </a:p>
          <a:p>
            <a:r>
              <a:rPr lang="en-US" dirty="0"/>
              <a:t>Infected USB drives</a:t>
            </a:r>
          </a:p>
          <a:p>
            <a:r>
              <a:rPr lang="en-US" dirty="0"/>
              <a:t>Social Engineering</a:t>
            </a:r>
          </a:p>
          <a:p>
            <a:r>
              <a:rPr lang="en-US" dirty="0"/>
              <a:t>Opening infected email attachments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1965F-8946-5BF1-44AC-18F73FDB8A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Signs your device might be infected</a:t>
            </a:r>
          </a:p>
          <a:p>
            <a:r>
              <a:rPr lang="en-US" dirty="0"/>
              <a:t>Slow performance</a:t>
            </a:r>
          </a:p>
          <a:p>
            <a:r>
              <a:rPr lang="en-US" dirty="0"/>
              <a:t>Frequent crashes</a:t>
            </a:r>
          </a:p>
          <a:p>
            <a:r>
              <a:rPr lang="en-US" dirty="0"/>
              <a:t>Strange pop-up messages</a:t>
            </a:r>
          </a:p>
          <a:p>
            <a:r>
              <a:rPr lang="en-US" dirty="0"/>
              <a:t>Programs you didn’t install</a:t>
            </a:r>
          </a:p>
          <a:p>
            <a:r>
              <a:rPr lang="en-US" dirty="0"/>
              <a:t>Missing or locked files</a:t>
            </a:r>
          </a:p>
        </p:txBody>
      </p:sp>
    </p:spTree>
    <p:extLst>
      <p:ext uri="{BB962C8B-B14F-4D97-AF65-F5344CB8AC3E}">
        <p14:creationId xmlns:p14="http://schemas.microsoft.com/office/powerpoint/2010/main" val="245744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349E-69D7-500F-E3F7-C54256F7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PRACTICES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135AC-67FC-B632-A9C5-C9922ADD3C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How to Recognize Suspicious Downloads</a:t>
            </a:r>
          </a:p>
          <a:p>
            <a:r>
              <a:rPr lang="en-US" dirty="0"/>
              <a:t>File size is unusual large or small</a:t>
            </a:r>
          </a:p>
          <a:p>
            <a:r>
              <a:rPr lang="en-US" dirty="0"/>
              <a:t>Download page has too many ads or redirects</a:t>
            </a:r>
          </a:p>
          <a:p>
            <a:r>
              <a:rPr lang="en-US" dirty="0"/>
              <a:t>Software promises too good to be true features</a:t>
            </a:r>
          </a:p>
          <a:p>
            <a:r>
              <a:rPr lang="en-US" dirty="0"/>
              <a:t>The download starts without asking you</a:t>
            </a:r>
          </a:p>
          <a:p>
            <a:r>
              <a:rPr lang="en-US" dirty="0"/>
              <a:t>The source website has strange domain name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37E30-499F-4A7C-1A0B-D8EDA5AFF5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to do if you Suspect Malware</a:t>
            </a:r>
          </a:p>
          <a:p>
            <a:r>
              <a:rPr lang="en-US" dirty="0"/>
              <a:t>Disconnect from the internet</a:t>
            </a:r>
          </a:p>
          <a:p>
            <a:r>
              <a:rPr lang="en-US" dirty="0"/>
              <a:t>Run a full antivirus scan</a:t>
            </a:r>
          </a:p>
          <a:p>
            <a:r>
              <a:rPr lang="en-US" dirty="0"/>
              <a:t>Delete suspicious files or apps</a:t>
            </a:r>
          </a:p>
          <a:p>
            <a:r>
              <a:rPr lang="en-US" dirty="0"/>
              <a:t>Change your password</a:t>
            </a:r>
          </a:p>
          <a:p>
            <a:r>
              <a:rPr lang="en-US" dirty="0"/>
              <a:t>Seek help if files are encrypted or if unsure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30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B009-A694-19C4-25FC-3AAA287C0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CONTINUATION 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8D69B-1EB1-16D5-5805-CD34416BA292}"/>
              </a:ext>
            </a:extLst>
          </p:cNvPr>
          <p:cNvSpPr txBox="1">
            <a:spLocks/>
          </p:cNvSpPr>
          <p:nvPr/>
        </p:nvSpPr>
        <p:spPr>
          <a:xfrm>
            <a:off x="463519" y="2088468"/>
            <a:ext cx="6213325" cy="43899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Safe Downloading Practices</a:t>
            </a:r>
          </a:p>
          <a:p>
            <a:r>
              <a:rPr lang="en-US" dirty="0"/>
              <a:t>Always download from trusted sources</a:t>
            </a:r>
          </a:p>
          <a:p>
            <a:r>
              <a:rPr lang="en-US" dirty="0"/>
              <a:t>Check file extensions</a:t>
            </a:r>
          </a:p>
          <a:p>
            <a:r>
              <a:rPr lang="en-US" dirty="0"/>
              <a:t>Avoid pirated </a:t>
            </a:r>
            <a:r>
              <a:rPr lang="en-US" dirty="0" err="1"/>
              <a:t>softwares</a:t>
            </a:r>
            <a:endParaRPr lang="en-US" dirty="0"/>
          </a:p>
          <a:p>
            <a:r>
              <a:rPr lang="en-US" dirty="0"/>
              <a:t>Scan USB devices before use</a:t>
            </a:r>
          </a:p>
          <a:p>
            <a:r>
              <a:rPr lang="en-US" dirty="0"/>
              <a:t>Read app permissions</a:t>
            </a:r>
          </a:p>
          <a:p>
            <a:r>
              <a:rPr lang="en-US" dirty="0"/>
              <a:t>Keep software up to date</a:t>
            </a:r>
          </a:p>
          <a:p>
            <a:r>
              <a:rPr lang="en-US" dirty="0"/>
              <a:t>Use antivirus and antimalware software </a:t>
            </a:r>
            <a:r>
              <a:rPr lang="en-US" dirty="0" err="1"/>
              <a:t>eg</a:t>
            </a:r>
            <a:r>
              <a:rPr lang="en-US" dirty="0"/>
              <a:t> Avast, Windows Defender</a:t>
            </a:r>
          </a:p>
          <a:p>
            <a:r>
              <a:rPr lang="en-US" dirty="0"/>
              <a:t>Avoid clicking pop-ups that say “Download Now!’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271C0B-3FD4-4664-6A6B-82081178645D}"/>
              </a:ext>
            </a:extLst>
          </p:cNvPr>
          <p:cNvSpPr txBox="1"/>
          <p:nvPr/>
        </p:nvSpPr>
        <p:spPr>
          <a:xfrm>
            <a:off x="7073660" y="2468032"/>
            <a:ext cx="4888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What are safe downloads?</a:t>
            </a:r>
          </a:p>
          <a:p>
            <a:r>
              <a:rPr lang="en-ZA" dirty="0"/>
              <a:t>- Files or apps that won’t harm your device. They come from trusted sources and don’t hide harmful code.</a:t>
            </a:r>
          </a:p>
        </p:txBody>
      </p:sp>
    </p:spTree>
    <p:extLst>
      <p:ext uri="{BB962C8B-B14F-4D97-AF65-F5344CB8AC3E}">
        <p14:creationId xmlns:p14="http://schemas.microsoft.com/office/powerpoint/2010/main" val="20397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57D1-0A3E-1C19-397F-CA27214A4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Help You Stay Safe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C72B9-B631-988B-726A-1E5C12911E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E81A1-38E1-EDBA-DB23-8DA6D862D6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Bitwarden</a:t>
            </a:r>
            <a:endParaRPr lang="en-US" dirty="0"/>
          </a:p>
          <a:p>
            <a:r>
              <a:rPr lang="en-US" dirty="0"/>
              <a:t>Avast/Windows Defender</a:t>
            </a:r>
          </a:p>
          <a:p>
            <a:r>
              <a:rPr lang="en-US" dirty="0"/>
              <a:t>Malwarebytes</a:t>
            </a:r>
          </a:p>
          <a:p>
            <a:r>
              <a:rPr lang="en-US" dirty="0"/>
              <a:t>DuckDuckGo Privacy</a:t>
            </a:r>
          </a:p>
          <a:p>
            <a:r>
              <a:rPr lang="en-US" dirty="0"/>
              <a:t>Virus Total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7A8E5-4DCB-74A9-D337-1C2731EA1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AE4B0C-59BD-F880-0BE6-3CE5ADD961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Free password manager</a:t>
            </a:r>
          </a:p>
          <a:p>
            <a:r>
              <a:rPr lang="en-US" dirty="0"/>
              <a:t>Antivirus/antimalware</a:t>
            </a:r>
          </a:p>
          <a:p>
            <a:r>
              <a:rPr lang="en-US" dirty="0"/>
              <a:t>Detects and removes malware</a:t>
            </a:r>
          </a:p>
          <a:p>
            <a:r>
              <a:rPr lang="en-US" dirty="0"/>
              <a:t>Blocks trackers and ads</a:t>
            </a:r>
          </a:p>
          <a:p>
            <a:r>
              <a:rPr lang="en-US" dirty="0"/>
              <a:t>Checks files/URLs for malware</a:t>
            </a:r>
          </a:p>
        </p:txBody>
      </p:sp>
    </p:spTree>
    <p:extLst>
      <p:ext uri="{BB962C8B-B14F-4D97-AF65-F5344CB8AC3E}">
        <p14:creationId xmlns:p14="http://schemas.microsoft.com/office/powerpoint/2010/main" val="192160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3518-A4AC-C2E1-713E-865411AD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2D440-7407-6D00-07F4-D7E389D07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SPOT THE THREAT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99C78-596E-31AB-1105-5E8F22701F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Show  students screenshots of download pages – students should identify which are safe and which are not.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Group work: “Create 3 rules you would follow before downloading anything online.”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1420A-0E38-B171-08D4-CE5D7CCAD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AE4E9-A7D1-FCDF-9F21-23EEC0B486D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1. What is malware?</a:t>
            </a:r>
          </a:p>
          <a:p>
            <a:r>
              <a:rPr lang="en-US" dirty="0"/>
              <a:t>2. Name two types of malware.</a:t>
            </a:r>
          </a:p>
          <a:p>
            <a:r>
              <a:rPr lang="en-US" dirty="0"/>
              <a:t>3. How does malware spread?</a:t>
            </a:r>
          </a:p>
          <a:p>
            <a:r>
              <a:rPr lang="en-US" dirty="0"/>
              <a:t>4. How can we avoid it?</a:t>
            </a:r>
          </a:p>
          <a:p>
            <a:r>
              <a:rPr lang="en-US" dirty="0"/>
              <a:t>5. What should you check before downloading a file?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12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48DDC8A83F7A48BA9313784EC4EDBA" ma:contentTypeVersion="9" ma:contentTypeDescription="Create a new document." ma:contentTypeScope="" ma:versionID="10263e0bc972e2ebe787e3878d970de5">
  <xsd:schema xmlns:xsd="http://www.w3.org/2001/XMLSchema" xmlns:xs="http://www.w3.org/2001/XMLSchema" xmlns:p="http://schemas.microsoft.com/office/2006/metadata/properties" xmlns:ns2="f98641ab-5db1-4d84-ae58-434d79e82dc3" targetNamespace="http://schemas.microsoft.com/office/2006/metadata/properties" ma:root="true" ma:fieldsID="2399e37c2358da1d9af5eabebb3f2b16" ns2:_="">
    <xsd:import namespace="f98641ab-5db1-4d84-ae58-434d79e82d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8641ab-5db1-4d84-ae58-434d79e82d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0d82563b-0873-4153-b60d-32ffd6f0d13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98641ab-5db1-4d84-ae58-434d79e82dc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8E19683-EFE4-431D-A52A-5B7555E0D9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8641ab-5db1-4d84-ae58-434d79e82d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B12F59-B747-40BD-8E47-B766770C0D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44989E-4569-422C-902E-44FAEA19618F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metadata/properties"/>
    <ds:schemaRef ds:uri="f98641ab-5db1-4d84-ae58-434d79e82dc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76</TotalTime>
  <Words>491</Words>
  <Application>Microsoft Office PowerPoint</Application>
  <PresentationFormat>Widescreen</PresentationFormat>
  <Paragraphs>93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Boardroom</vt:lpstr>
      <vt:lpstr>Lesson 5 - Malware and safe downloads. </vt:lpstr>
      <vt:lpstr>Lesson 5: Malware and Safe Download</vt:lpstr>
      <vt:lpstr>INTRODUCTION </vt:lpstr>
      <vt:lpstr>CONTINUATION</vt:lpstr>
      <vt:lpstr>DOWNLOAD PRACTICES </vt:lpstr>
      <vt:lpstr>CONTINUATION </vt:lpstr>
      <vt:lpstr>Tools to Help You Stay Safe</vt:lpstr>
      <vt:lpstr>ACTIVITIES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5 - Malware and safe downloads. </dc:title>
  <dc:creator>Odira Anayo</dc:creator>
  <cp:lastModifiedBy>Mwaka Nanyangwe</cp:lastModifiedBy>
  <cp:revision>3</cp:revision>
  <dcterms:created xsi:type="dcterms:W3CDTF">2025-05-09T15:17:45Z</dcterms:created>
  <dcterms:modified xsi:type="dcterms:W3CDTF">2025-05-11T14:26:56Z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0x0101002048DDC8A83F7A48BA9313784EC4EDBA</vt:lpwstr>
  </property>
  <property fmtid="{D5CDD505-2E9C-101B-9397-08002B2CF9AE}" pid="3" name="MediaServiceImageTags">
    <vt:lpwstr/>
  </property>
</Properties>
</file>