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0" r:id="rId5"/>
    <p:sldId id="269" r:id="rId6"/>
    <p:sldId id="267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596CC-7EFE-4FB0-8FA7-0B700E71B0A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3DCC9A-FB14-45C9-ADED-FB5B2C9369E9}">
      <dgm:prSet/>
      <dgm:spPr/>
      <dgm:t>
        <a:bodyPr/>
        <a:lstStyle/>
        <a:p>
          <a:r>
            <a:rPr lang="en-IN" dirty="0"/>
            <a:t>OUR WEBSITE IS ALL ABOUT PLANNING YOUR WEDDING BEAUTIFUL AND DREAMY .</a:t>
          </a:r>
          <a:endParaRPr lang="en-US" dirty="0"/>
        </a:p>
      </dgm:t>
    </dgm:pt>
    <dgm:pt modelId="{FE0040EB-9AFC-4FF8-9211-30DF54140606}" type="parTrans" cxnId="{BBF62765-FE55-48FF-AA7F-3EFA12674BD1}">
      <dgm:prSet/>
      <dgm:spPr/>
      <dgm:t>
        <a:bodyPr/>
        <a:lstStyle/>
        <a:p>
          <a:endParaRPr lang="en-US"/>
        </a:p>
      </dgm:t>
    </dgm:pt>
    <dgm:pt modelId="{F3F8D6B0-287D-413A-9070-E2B89D712B5D}" type="sibTrans" cxnId="{BBF62765-FE55-48FF-AA7F-3EFA12674BD1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357FEA0D-2C56-4D7E-A9FB-B18C363B1112}">
      <dgm:prSet/>
      <dgm:spPr/>
      <dgm:t>
        <a:bodyPr/>
        <a:lstStyle/>
        <a:p>
          <a:r>
            <a:rPr lang="en-IN" dirty="0"/>
            <a:t>WE ARE PROVIDING THE FACILITIES FOR FULFILLING YOUR PRECIOUS DAY BY PROVIDING YOU</a:t>
          </a:r>
          <a:endParaRPr lang="en-US" dirty="0"/>
        </a:p>
      </dgm:t>
    </dgm:pt>
    <dgm:pt modelId="{53A2667E-6056-4D9C-A0BF-12408ADE1C73}" type="parTrans" cxnId="{68E46F97-E9E6-4EF5-B6BC-AA10286C3F80}">
      <dgm:prSet/>
      <dgm:spPr/>
      <dgm:t>
        <a:bodyPr/>
        <a:lstStyle/>
        <a:p>
          <a:endParaRPr lang="en-US"/>
        </a:p>
      </dgm:t>
    </dgm:pt>
    <dgm:pt modelId="{DBD8334E-608C-4D68-A5D6-EADFA253EFF3}" type="sibTrans" cxnId="{68E46F97-E9E6-4EF5-B6BC-AA10286C3F80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ACE9D1FC-0AD4-44AE-BF47-127B9329DC45}">
      <dgm:prSet/>
      <dgm:spPr/>
      <dgm:t>
        <a:bodyPr/>
        <a:lstStyle/>
        <a:p>
          <a:r>
            <a:rPr lang="en-IN" dirty="0"/>
            <a:t>WITH VARIETY OF OPTIONS AND BEST DEALS ON OUR WEBSITE </a:t>
          </a:r>
          <a:r>
            <a:rPr lang="en-IN" b="1" dirty="0"/>
            <a:t>SHAADI MUBARAK. </a:t>
          </a:r>
          <a:endParaRPr lang="en-US" dirty="0"/>
        </a:p>
      </dgm:t>
    </dgm:pt>
    <dgm:pt modelId="{025D392D-2DDB-46AE-9D98-1C094DF7A884}" type="parTrans" cxnId="{5B05F003-E967-49F1-973E-D1A09AB7AFD9}">
      <dgm:prSet/>
      <dgm:spPr/>
      <dgm:t>
        <a:bodyPr/>
        <a:lstStyle/>
        <a:p>
          <a:endParaRPr lang="en-US"/>
        </a:p>
      </dgm:t>
    </dgm:pt>
    <dgm:pt modelId="{8F29E905-2C40-495D-ABF0-188E79A79E1F}" type="sibTrans" cxnId="{5B05F003-E967-49F1-973E-D1A09AB7AFD9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C9E21E68-D4AE-45A1-AD78-D8B8C805690C}">
      <dgm:prSet/>
      <dgm:spPr/>
      <dgm:t>
        <a:bodyPr/>
        <a:lstStyle/>
        <a:p>
          <a:r>
            <a:rPr lang="en-IN" dirty="0"/>
            <a:t>CUSTOMIZE YOUR WEDDING WITH US.</a:t>
          </a:r>
          <a:endParaRPr lang="en-US" dirty="0"/>
        </a:p>
      </dgm:t>
    </dgm:pt>
    <dgm:pt modelId="{581948F6-A106-4F23-A0C8-99C11179953F}" type="parTrans" cxnId="{F7AE5707-3F0F-41EB-BCF5-F23C2E410117}">
      <dgm:prSet/>
      <dgm:spPr/>
      <dgm:t>
        <a:bodyPr/>
        <a:lstStyle/>
        <a:p>
          <a:endParaRPr lang="en-IN"/>
        </a:p>
      </dgm:t>
    </dgm:pt>
    <dgm:pt modelId="{F1139321-5B13-4FC7-9466-9AE2F3CB30BA}" type="sibTrans" cxnId="{F7AE5707-3F0F-41EB-BCF5-F23C2E410117}">
      <dgm:prSet phldrT="04" phldr="0"/>
      <dgm:spPr/>
      <dgm:t>
        <a:bodyPr/>
        <a:lstStyle/>
        <a:p>
          <a:r>
            <a:rPr lang="en-IN"/>
            <a:t>04</a:t>
          </a:r>
          <a:endParaRPr lang="en-IN" dirty="0"/>
        </a:p>
      </dgm:t>
    </dgm:pt>
    <dgm:pt modelId="{CFBF49F0-3588-44D6-8CBE-E58D7167E5B5}" type="pres">
      <dgm:prSet presAssocID="{373596CC-7EFE-4FB0-8FA7-0B700E71B0A4}" presName="Name0" presStyleCnt="0">
        <dgm:presLayoutVars>
          <dgm:animLvl val="lvl"/>
          <dgm:resizeHandles val="exact"/>
        </dgm:presLayoutVars>
      </dgm:prSet>
      <dgm:spPr/>
    </dgm:pt>
    <dgm:pt modelId="{AAE6D020-5E81-46CA-9F07-F082A0EE4B5A}" type="pres">
      <dgm:prSet presAssocID="{473DCC9A-FB14-45C9-ADED-FB5B2C9369E9}" presName="compositeNode" presStyleCnt="0">
        <dgm:presLayoutVars>
          <dgm:bulletEnabled val="1"/>
        </dgm:presLayoutVars>
      </dgm:prSet>
      <dgm:spPr/>
    </dgm:pt>
    <dgm:pt modelId="{EEC2A51F-638F-47F6-B7A9-D8D304B9A57D}" type="pres">
      <dgm:prSet presAssocID="{473DCC9A-FB14-45C9-ADED-FB5B2C9369E9}" presName="bgRect" presStyleLbl="alignNode1" presStyleIdx="0" presStyleCnt="4"/>
      <dgm:spPr/>
    </dgm:pt>
    <dgm:pt modelId="{8C172039-FC05-4EC9-8E9E-07C082FB9254}" type="pres">
      <dgm:prSet presAssocID="{F3F8D6B0-287D-413A-9070-E2B89D712B5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C8B5C57-DC5C-4AC4-93E6-BAD2DB28EE75}" type="pres">
      <dgm:prSet presAssocID="{473DCC9A-FB14-45C9-ADED-FB5B2C9369E9}" presName="nodeRect" presStyleLbl="alignNode1" presStyleIdx="0" presStyleCnt="4">
        <dgm:presLayoutVars>
          <dgm:bulletEnabled val="1"/>
        </dgm:presLayoutVars>
      </dgm:prSet>
      <dgm:spPr/>
    </dgm:pt>
    <dgm:pt modelId="{1496FAA0-AF8F-4FDC-8822-7DB2A055C4E8}" type="pres">
      <dgm:prSet presAssocID="{F3F8D6B0-287D-413A-9070-E2B89D712B5D}" presName="sibTrans" presStyleCnt="0"/>
      <dgm:spPr/>
    </dgm:pt>
    <dgm:pt modelId="{7988B761-6526-42C9-BBF9-51509B8C131D}" type="pres">
      <dgm:prSet presAssocID="{357FEA0D-2C56-4D7E-A9FB-B18C363B1112}" presName="compositeNode" presStyleCnt="0">
        <dgm:presLayoutVars>
          <dgm:bulletEnabled val="1"/>
        </dgm:presLayoutVars>
      </dgm:prSet>
      <dgm:spPr/>
    </dgm:pt>
    <dgm:pt modelId="{C9F8DA79-AAEA-4798-A0D6-0053EADD3F5D}" type="pres">
      <dgm:prSet presAssocID="{357FEA0D-2C56-4D7E-A9FB-B18C363B1112}" presName="bgRect" presStyleLbl="alignNode1" presStyleIdx="1" presStyleCnt="4"/>
      <dgm:spPr/>
    </dgm:pt>
    <dgm:pt modelId="{8CB85F47-95F5-43AB-8816-ACEE9DBFE532}" type="pres">
      <dgm:prSet presAssocID="{DBD8334E-608C-4D68-A5D6-EADFA253EFF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5AB9386-CBF3-41B4-9D52-2FF8B76C2366}" type="pres">
      <dgm:prSet presAssocID="{357FEA0D-2C56-4D7E-A9FB-B18C363B1112}" presName="nodeRect" presStyleLbl="alignNode1" presStyleIdx="1" presStyleCnt="4">
        <dgm:presLayoutVars>
          <dgm:bulletEnabled val="1"/>
        </dgm:presLayoutVars>
      </dgm:prSet>
      <dgm:spPr/>
    </dgm:pt>
    <dgm:pt modelId="{CFE5004F-6789-4C9E-9667-88070A3DAEBE}" type="pres">
      <dgm:prSet presAssocID="{DBD8334E-608C-4D68-A5D6-EADFA253EFF3}" presName="sibTrans" presStyleCnt="0"/>
      <dgm:spPr/>
    </dgm:pt>
    <dgm:pt modelId="{5DF4E581-7F3B-434E-86E5-794404E6CF84}" type="pres">
      <dgm:prSet presAssocID="{ACE9D1FC-0AD4-44AE-BF47-127B9329DC45}" presName="compositeNode" presStyleCnt="0">
        <dgm:presLayoutVars>
          <dgm:bulletEnabled val="1"/>
        </dgm:presLayoutVars>
      </dgm:prSet>
      <dgm:spPr/>
    </dgm:pt>
    <dgm:pt modelId="{A7CCD4B2-23C5-459B-8DD4-E866F00715FC}" type="pres">
      <dgm:prSet presAssocID="{ACE9D1FC-0AD4-44AE-BF47-127B9329DC45}" presName="bgRect" presStyleLbl="alignNode1" presStyleIdx="2" presStyleCnt="4"/>
      <dgm:spPr/>
    </dgm:pt>
    <dgm:pt modelId="{17B5EA7A-7852-4724-B3EB-BFB92AB11101}" type="pres">
      <dgm:prSet presAssocID="{8F29E905-2C40-495D-ABF0-188E79A79E1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B76C86-A0B5-43CB-B006-9F87BF689B46}" type="pres">
      <dgm:prSet presAssocID="{ACE9D1FC-0AD4-44AE-BF47-127B9329DC45}" presName="nodeRect" presStyleLbl="alignNode1" presStyleIdx="2" presStyleCnt="4">
        <dgm:presLayoutVars>
          <dgm:bulletEnabled val="1"/>
        </dgm:presLayoutVars>
      </dgm:prSet>
      <dgm:spPr/>
    </dgm:pt>
    <dgm:pt modelId="{6EEA5C15-85EA-4094-A526-8E198192210D}" type="pres">
      <dgm:prSet presAssocID="{8F29E905-2C40-495D-ABF0-188E79A79E1F}" presName="sibTrans" presStyleCnt="0"/>
      <dgm:spPr/>
    </dgm:pt>
    <dgm:pt modelId="{6DC40A96-6B55-472B-ADE8-7143C4AE70DB}" type="pres">
      <dgm:prSet presAssocID="{C9E21E68-D4AE-45A1-AD78-D8B8C805690C}" presName="compositeNode" presStyleCnt="0">
        <dgm:presLayoutVars>
          <dgm:bulletEnabled val="1"/>
        </dgm:presLayoutVars>
      </dgm:prSet>
      <dgm:spPr/>
    </dgm:pt>
    <dgm:pt modelId="{1DBBEB78-F07F-431D-A31C-4F3208A4134B}" type="pres">
      <dgm:prSet presAssocID="{C9E21E68-D4AE-45A1-AD78-D8B8C805690C}" presName="bgRect" presStyleLbl="alignNode1" presStyleIdx="3" presStyleCnt="4"/>
      <dgm:spPr/>
    </dgm:pt>
    <dgm:pt modelId="{56A73C56-AFFC-45F1-823A-8D81BDAF15A3}" type="pres">
      <dgm:prSet presAssocID="{F1139321-5B13-4FC7-9466-9AE2F3CB30B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397E510-A35D-4D4A-BA8B-2672056F0CEA}" type="pres">
      <dgm:prSet presAssocID="{C9E21E68-D4AE-45A1-AD78-D8B8C805690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4A47501-8454-4C2A-9DFB-2B4F23CA90A7}" type="presOf" srcId="{357FEA0D-2C56-4D7E-A9FB-B18C363B1112}" destId="{C9F8DA79-AAEA-4798-A0D6-0053EADD3F5D}" srcOrd="0" destOrd="0" presId="urn:microsoft.com/office/officeart/2016/7/layout/LinearBlockProcessNumbered"/>
    <dgm:cxn modelId="{5B05F003-E967-49F1-973E-D1A09AB7AFD9}" srcId="{373596CC-7EFE-4FB0-8FA7-0B700E71B0A4}" destId="{ACE9D1FC-0AD4-44AE-BF47-127B9329DC45}" srcOrd="2" destOrd="0" parTransId="{025D392D-2DDB-46AE-9D98-1C094DF7A884}" sibTransId="{8F29E905-2C40-495D-ABF0-188E79A79E1F}"/>
    <dgm:cxn modelId="{F7AE5707-3F0F-41EB-BCF5-F23C2E410117}" srcId="{373596CC-7EFE-4FB0-8FA7-0B700E71B0A4}" destId="{C9E21E68-D4AE-45A1-AD78-D8B8C805690C}" srcOrd="3" destOrd="0" parTransId="{581948F6-A106-4F23-A0C8-99C11179953F}" sibTransId="{F1139321-5B13-4FC7-9466-9AE2F3CB30BA}"/>
    <dgm:cxn modelId="{870E4411-AACC-47E4-A9A3-5FE85B8629CA}" type="presOf" srcId="{F3F8D6B0-287D-413A-9070-E2B89D712B5D}" destId="{8C172039-FC05-4EC9-8E9E-07C082FB9254}" srcOrd="0" destOrd="0" presId="urn:microsoft.com/office/officeart/2016/7/layout/LinearBlockProcessNumbered"/>
    <dgm:cxn modelId="{834B292A-E6C3-4407-B238-BA8F8FA463B0}" type="presOf" srcId="{ACE9D1FC-0AD4-44AE-BF47-127B9329DC45}" destId="{A7CCD4B2-23C5-459B-8DD4-E866F00715FC}" srcOrd="0" destOrd="0" presId="urn:microsoft.com/office/officeart/2016/7/layout/LinearBlockProcessNumbered"/>
    <dgm:cxn modelId="{BBF62765-FE55-48FF-AA7F-3EFA12674BD1}" srcId="{373596CC-7EFE-4FB0-8FA7-0B700E71B0A4}" destId="{473DCC9A-FB14-45C9-ADED-FB5B2C9369E9}" srcOrd="0" destOrd="0" parTransId="{FE0040EB-9AFC-4FF8-9211-30DF54140606}" sibTransId="{F3F8D6B0-287D-413A-9070-E2B89D712B5D}"/>
    <dgm:cxn modelId="{56E5F046-64F5-42B8-88C7-EE68A6864E1E}" type="presOf" srcId="{C9E21E68-D4AE-45A1-AD78-D8B8C805690C}" destId="{1DBBEB78-F07F-431D-A31C-4F3208A4134B}" srcOrd="0" destOrd="0" presId="urn:microsoft.com/office/officeart/2016/7/layout/LinearBlockProcessNumbered"/>
    <dgm:cxn modelId="{BAE3BA4B-CF48-4529-B650-CA022C20F2F8}" type="presOf" srcId="{8F29E905-2C40-495D-ABF0-188E79A79E1F}" destId="{17B5EA7A-7852-4724-B3EB-BFB92AB11101}" srcOrd="0" destOrd="0" presId="urn:microsoft.com/office/officeart/2016/7/layout/LinearBlockProcessNumbered"/>
    <dgm:cxn modelId="{600F8675-E93A-4F5A-B784-E795CA221C31}" type="presOf" srcId="{473DCC9A-FB14-45C9-ADED-FB5B2C9369E9}" destId="{AC8B5C57-DC5C-4AC4-93E6-BAD2DB28EE75}" srcOrd="1" destOrd="0" presId="urn:microsoft.com/office/officeart/2016/7/layout/LinearBlockProcessNumbered"/>
    <dgm:cxn modelId="{30E1D37A-8A33-45CB-96C2-2C79B9F9AE5F}" type="presOf" srcId="{373596CC-7EFE-4FB0-8FA7-0B700E71B0A4}" destId="{CFBF49F0-3588-44D6-8CBE-E58D7167E5B5}" srcOrd="0" destOrd="0" presId="urn:microsoft.com/office/officeart/2016/7/layout/LinearBlockProcessNumbered"/>
    <dgm:cxn modelId="{0EAD6B8F-0BB8-4276-AD73-084685BEED7A}" type="presOf" srcId="{357FEA0D-2C56-4D7E-A9FB-B18C363B1112}" destId="{95AB9386-CBF3-41B4-9D52-2FF8B76C2366}" srcOrd="1" destOrd="0" presId="urn:microsoft.com/office/officeart/2016/7/layout/LinearBlockProcessNumbered"/>
    <dgm:cxn modelId="{68E46F97-E9E6-4EF5-B6BC-AA10286C3F80}" srcId="{373596CC-7EFE-4FB0-8FA7-0B700E71B0A4}" destId="{357FEA0D-2C56-4D7E-A9FB-B18C363B1112}" srcOrd="1" destOrd="0" parTransId="{53A2667E-6056-4D9C-A0BF-12408ADE1C73}" sibTransId="{DBD8334E-608C-4D68-A5D6-EADFA253EFF3}"/>
    <dgm:cxn modelId="{2F9F7098-C980-4D96-BB92-76A3A7418297}" type="presOf" srcId="{DBD8334E-608C-4D68-A5D6-EADFA253EFF3}" destId="{8CB85F47-95F5-43AB-8816-ACEE9DBFE532}" srcOrd="0" destOrd="0" presId="urn:microsoft.com/office/officeart/2016/7/layout/LinearBlockProcessNumbered"/>
    <dgm:cxn modelId="{A9D62FA1-474C-487C-88E2-97A747704867}" type="presOf" srcId="{ACE9D1FC-0AD4-44AE-BF47-127B9329DC45}" destId="{AEB76C86-A0B5-43CB-B006-9F87BF689B46}" srcOrd="1" destOrd="0" presId="urn:microsoft.com/office/officeart/2016/7/layout/LinearBlockProcessNumbered"/>
    <dgm:cxn modelId="{41C65DB8-99B4-409E-BD16-D796CBA23109}" type="presOf" srcId="{473DCC9A-FB14-45C9-ADED-FB5B2C9369E9}" destId="{EEC2A51F-638F-47F6-B7A9-D8D304B9A57D}" srcOrd="0" destOrd="0" presId="urn:microsoft.com/office/officeart/2016/7/layout/LinearBlockProcessNumbered"/>
    <dgm:cxn modelId="{44DD74BC-50BF-48CC-AC05-8C99D13865F7}" type="presOf" srcId="{F1139321-5B13-4FC7-9466-9AE2F3CB30BA}" destId="{56A73C56-AFFC-45F1-823A-8D81BDAF15A3}" srcOrd="0" destOrd="0" presId="urn:microsoft.com/office/officeart/2016/7/layout/LinearBlockProcessNumbered"/>
    <dgm:cxn modelId="{DAF454BC-2BE0-4B89-B238-955AC3DB6EC1}" type="presOf" srcId="{C9E21E68-D4AE-45A1-AD78-D8B8C805690C}" destId="{B397E510-A35D-4D4A-BA8B-2672056F0CEA}" srcOrd="1" destOrd="0" presId="urn:microsoft.com/office/officeart/2016/7/layout/LinearBlockProcessNumbered"/>
    <dgm:cxn modelId="{F61DAF41-BD3E-4132-94EE-ADCEAFABF2BE}" type="presParOf" srcId="{CFBF49F0-3588-44D6-8CBE-E58D7167E5B5}" destId="{AAE6D020-5E81-46CA-9F07-F082A0EE4B5A}" srcOrd="0" destOrd="0" presId="urn:microsoft.com/office/officeart/2016/7/layout/LinearBlockProcessNumbered"/>
    <dgm:cxn modelId="{6E0EB75E-A318-47D4-9E2C-AA5993538417}" type="presParOf" srcId="{AAE6D020-5E81-46CA-9F07-F082A0EE4B5A}" destId="{EEC2A51F-638F-47F6-B7A9-D8D304B9A57D}" srcOrd="0" destOrd="0" presId="urn:microsoft.com/office/officeart/2016/7/layout/LinearBlockProcessNumbered"/>
    <dgm:cxn modelId="{EB662C99-A0E2-4752-9E11-DB3551030DDB}" type="presParOf" srcId="{AAE6D020-5E81-46CA-9F07-F082A0EE4B5A}" destId="{8C172039-FC05-4EC9-8E9E-07C082FB9254}" srcOrd="1" destOrd="0" presId="urn:microsoft.com/office/officeart/2016/7/layout/LinearBlockProcessNumbered"/>
    <dgm:cxn modelId="{AC3AAA0F-4ACB-465E-AB1E-2736237DC72C}" type="presParOf" srcId="{AAE6D020-5E81-46CA-9F07-F082A0EE4B5A}" destId="{AC8B5C57-DC5C-4AC4-93E6-BAD2DB28EE75}" srcOrd="2" destOrd="0" presId="urn:microsoft.com/office/officeart/2016/7/layout/LinearBlockProcessNumbered"/>
    <dgm:cxn modelId="{88F700D0-E5DA-4D27-B252-140867311F45}" type="presParOf" srcId="{CFBF49F0-3588-44D6-8CBE-E58D7167E5B5}" destId="{1496FAA0-AF8F-4FDC-8822-7DB2A055C4E8}" srcOrd="1" destOrd="0" presId="urn:microsoft.com/office/officeart/2016/7/layout/LinearBlockProcessNumbered"/>
    <dgm:cxn modelId="{92EA55C5-9357-43A7-A4EC-9F9029804A7B}" type="presParOf" srcId="{CFBF49F0-3588-44D6-8CBE-E58D7167E5B5}" destId="{7988B761-6526-42C9-BBF9-51509B8C131D}" srcOrd="2" destOrd="0" presId="urn:microsoft.com/office/officeart/2016/7/layout/LinearBlockProcessNumbered"/>
    <dgm:cxn modelId="{B4B9B341-1CBA-4398-BAD0-E9114ED59C7E}" type="presParOf" srcId="{7988B761-6526-42C9-BBF9-51509B8C131D}" destId="{C9F8DA79-AAEA-4798-A0D6-0053EADD3F5D}" srcOrd="0" destOrd="0" presId="urn:microsoft.com/office/officeart/2016/7/layout/LinearBlockProcessNumbered"/>
    <dgm:cxn modelId="{31612496-2EEC-4B6F-91A1-BF7B8FA4F658}" type="presParOf" srcId="{7988B761-6526-42C9-BBF9-51509B8C131D}" destId="{8CB85F47-95F5-43AB-8816-ACEE9DBFE532}" srcOrd="1" destOrd="0" presId="urn:microsoft.com/office/officeart/2016/7/layout/LinearBlockProcessNumbered"/>
    <dgm:cxn modelId="{516985AE-81A2-410A-8DB3-FA510FB342A3}" type="presParOf" srcId="{7988B761-6526-42C9-BBF9-51509B8C131D}" destId="{95AB9386-CBF3-41B4-9D52-2FF8B76C2366}" srcOrd="2" destOrd="0" presId="urn:microsoft.com/office/officeart/2016/7/layout/LinearBlockProcessNumbered"/>
    <dgm:cxn modelId="{3F25D61B-9B53-4053-AA9A-400E5FBA5D84}" type="presParOf" srcId="{CFBF49F0-3588-44D6-8CBE-E58D7167E5B5}" destId="{CFE5004F-6789-4C9E-9667-88070A3DAEBE}" srcOrd="3" destOrd="0" presId="urn:microsoft.com/office/officeart/2016/7/layout/LinearBlockProcessNumbered"/>
    <dgm:cxn modelId="{941C602D-062B-4B23-8960-0928F7D3031A}" type="presParOf" srcId="{CFBF49F0-3588-44D6-8CBE-E58D7167E5B5}" destId="{5DF4E581-7F3B-434E-86E5-794404E6CF84}" srcOrd="4" destOrd="0" presId="urn:microsoft.com/office/officeart/2016/7/layout/LinearBlockProcessNumbered"/>
    <dgm:cxn modelId="{E3F9C838-F012-4D67-B9A1-336EF6783370}" type="presParOf" srcId="{5DF4E581-7F3B-434E-86E5-794404E6CF84}" destId="{A7CCD4B2-23C5-459B-8DD4-E866F00715FC}" srcOrd="0" destOrd="0" presId="urn:microsoft.com/office/officeart/2016/7/layout/LinearBlockProcessNumbered"/>
    <dgm:cxn modelId="{B286BB51-13D0-415C-A76A-4E1CB0CCE361}" type="presParOf" srcId="{5DF4E581-7F3B-434E-86E5-794404E6CF84}" destId="{17B5EA7A-7852-4724-B3EB-BFB92AB11101}" srcOrd="1" destOrd="0" presId="urn:microsoft.com/office/officeart/2016/7/layout/LinearBlockProcessNumbered"/>
    <dgm:cxn modelId="{A78F95BC-757F-4F7D-8E6A-105588E825D0}" type="presParOf" srcId="{5DF4E581-7F3B-434E-86E5-794404E6CF84}" destId="{AEB76C86-A0B5-43CB-B006-9F87BF689B46}" srcOrd="2" destOrd="0" presId="urn:microsoft.com/office/officeart/2016/7/layout/LinearBlockProcessNumbered"/>
    <dgm:cxn modelId="{26784599-4F1C-4421-9EB5-F8487E733164}" type="presParOf" srcId="{CFBF49F0-3588-44D6-8CBE-E58D7167E5B5}" destId="{6EEA5C15-85EA-4094-A526-8E198192210D}" srcOrd="5" destOrd="0" presId="urn:microsoft.com/office/officeart/2016/7/layout/LinearBlockProcessNumbered"/>
    <dgm:cxn modelId="{9B8FB559-52B5-48F7-81A2-53528B91A313}" type="presParOf" srcId="{CFBF49F0-3588-44D6-8CBE-E58D7167E5B5}" destId="{6DC40A96-6B55-472B-ADE8-7143C4AE70DB}" srcOrd="6" destOrd="0" presId="urn:microsoft.com/office/officeart/2016/7/layout/LinearBlockProcessNumbered"/>
    <dgm:cxn modelId="{12DCD6A7-9C30-49A7-BBA7-C0D568A5948F}" type="presParOf" srcId="{6DC40A96-6B55-472B-ADE8-7143C4AE70DB}" destId="{1DBBEB78-F07F-431D-A31C-4F3208A4134B}" srcOrd="0" destOrd="0" presId="urn:microsoft.com/office/officeart/2016/7/layout/LinearBlockProcessNumbered"/>
    <dgm:cxn modelId="{65D165C0-0D44-4398-897A-F3D4D7AAC166}" type="presParOf" srcId="{6DC40A96-6B55-472B-ADE8-7143C4AE70DB}" destId="{56A73C56-AFFC-45F1-823A-8D81BDAF15A3}" srcOrd="1" destOrd="0" presId="urn:microsoft.com/office/officeart/2016/7/layout/LinearBlockProcessNumbered"/>
    <dgm:cxn modelId="{FCF3895C-7BEB-4997-9484-5180B725F592}" type="presParOf" srcId="{6DC40A96-6B55-472B-ADE8-7143C4AE70DB}" destId="{B397E510-A35D-4D4A-BA8B-2672056F0C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7527A-E77E-4307-9886-7F796B100EF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28DF3D-3075-43BF-9783-5A69C0A49F12}">
      <dgm:prSet/>
      <dgm:spPr/>
      <dgm:t>
        <a:bodyPr/>
        <a:lstStyle/>
        <a:p>
          <a:r>
            <a:rPr lang="en-IN" b="1"/>
            <a:t>1.WE ARE PROVIDING THE USERS WITH ONE PLATFORM AND MULTIPLE FACILITY OPTIONS</a:t>
          </a:r>
          <a:endParaRPr lang="en-US"/>
        </a:p>
      </dgm:t>
    </dgm:pt>
    <dgm:pt modelId="{C99C82B9-CFD7-4E81-A437-FB778BDCB92E}" type="parTrans" cxnId="{66978E74-2F10-41FE-92DD-FF9014601055}">
      <dgm:prSet/>
      <dgm:spPr/>
      <dgm:t>
        <a:bodyPr/>
        <a:lstStyle/>
        <a:p>
          <a:endParaRPr lang="en-US"/>
        </a:p>
      </dgm:t>
    </dgm:pt>
    <dgm:pt modelId="{DBFCD7B6-E6D1-4CA8-956E-256A9BD19FC7}" type="sibTrans" cxnId="{66978E74-2F10-41FE-92DD-FF901460105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A6894F6-042E-4C25-9132-D37C40FA1360}">
      <dgm:prSet/>
      <dgm:spPr/>
      <dgm:t>
        <a:bodyPr/>
        <a:lstStyle/>
        <a:p>
          <a:r>
            <a:rPr lang="en-IN" b="1"/>
            <a:t>2.KEEPING THE BURDEN OFF ,ON YOUR BIG DAY TO ENJOY YOUR TIME WITH YOUR LOVED ONES</a:t>
          </a:r>
          <a:endParaRPr lang="en-US"/>
        </a:p>
      </dgm:t>
    </dgm:pt>
    <dgm:pt modelId="{60951896-5366-400D-9B42-D5D763524FBF}" type="parTrans" cxnId="{8815AB4C-3EDB-4541-805C-2E6F53E5BD6C}">
      <dgm:prSet/>
      <dgm:spPr/>
      <dgm:t>
        <a:bodyPr/>
        <a:lstStyle/>
        <a:p>
          <a:endParaRPr lang="en-US"/>
        </a:p>
      </dgm:t>
    </dgm:pt>
    <dgm:pt modelId="{172165E0-D229-4C96-AF92-24AC22C6D9C6}" type="sibTrans" cxnId="{8815AB4C-3EDB-4541-805C-2E6F53E5BD6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2E3A51A0-1796-48CC-86DC-85FBB6CBE3BE}">
      <dgm:prSet/>
      <dgm:spPr/>
      <dgm:t>
        <a:bodyPr/>
        <a:lstStyle/>
        <a:p>
          <a:r>
            <a:rPr lang="en-IN" b="1"/>
            <a:t>3. TOWARDS EASY MANAGEMENT WEDDING.</a:t>
          </a:r>
          <a:endParaRPr lang="en-US"/>
        </a:p>
      </dgm:t>
    </dgm:pt>
    <dgm:pt modelId="{8443E9CC-B84E-4FB2-B1AB-8F9FFEAB7E29}" type="parTrans" cxnId="{8896E2B4-91C9-49B2-B33E-0406B1BCEE34}">
      <dgm:prSet/>
      <dgm:spPr/>
      <dgm:t>
        <a:bodyPr/>
        <a:lstStyle/>
        <a:p>
          <a:endParaRPr lang="en-US"/>
        </a:p>
      </dgm:t>
    </dgm:pt>
    <dgm:pt modelId="{8489ED6B-2CA2-490C-BDF7-2AB73C563F7A}" type="sibTrans" cxnId="{8896E2B4-91C9-49B2-B33E-0406B1BCEE3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AFDC72B-26EE-4737-8026-6C5937CBB7C1}">
      <dgm:prSet/>
      <dgm:spPr/>
      <dgm:t>
        <a:bodyPr/>
        <a:lstStyle/>
        <a:p>
          <a:r>
            <a:rPr lang="en-IN" b="1"/>
            <a:t>4.PLAN YOUR OWN WEDDING</a:t>
          </a:r>
          <a:endParaRPr lang="en-US"/>
        </a:p>
      </dgm:t>
    </dgm:pt>
    <dgm:pt modelId="{A814EAC0-E3BE-4119-B332-66CE328A8E54}" type="parTrans" cxnId="{D0CFE58C-6620-4875-9FF4-CF053F9F8C59}">
      <dgm:prSet/>
      <dgm:spPr/>
      <dgm:t>
        <a:bodyPr/>
        <a:lstStyle/>
        <a:p>
          <a:endParaRPr lang="en-US"/>
        </a:p>
      </dgm:t>
    </dgm:pt>
    <dgm:pt modelId="{D329B788-293B-4912-9CAB-C2ACA6CF197B}" type="sibTrans" cxnId="{D0CFE58C-6620-4875-9FF4-CF053F9F8C5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6971C57-A05F-4877-AC4A-A309BA111933}" type="pres">
      <dgm:prSet presAssocID="{0347527A-E77E-4307-9886-7F796B100EFE}" presName="Name0" presStyleCnt="0">
        <dgm:presLayoutVars>
          <dgm:animLvl val="lvl"/>
          <dgm:resizeHandles val="exact"/>
        </dgm:presLayoutVars>
      </dgm:prSet>
      <dgm:spPr/>
    </dgm:pt>
    <dgm:pt modelId="{6486190F-C37F-4248-87BC-813C4144A789}" type="pres">
      <dgm:prSet presAssocID="{6928DF3D-3075-43BF-9783-5A69C0A49F12}" presName="compositeNode" presStyleCnt="0">
        <dgm:presLayoutVars>
          <dgm:bulletEnabled val="1"/>
        </dgm:presLayoutVars>
      </dgm:prSet>
      <dgm:spPr/>
    </dgm:pt>
    <dgm:pt modelId="{06980402-EE33-4138-B9EF-739A573907AB}" type="pres">
      <dgm:prSet presAssocID="{6928DF3D-3075-43BF-9783-5A69C0A49F12}" presName="bgRect" presStyleLbl="alignNode1" presStyleIdx="0" presStyleCnt="4"/>
      <dgm:spPr/>
    </dgm:pt>
    <dgm:pt modelId="{A5B29332-C91B-460C-AAAA-D160BAE94B2E}" type="pres">
      <dgm:prSet presAssocID="{DBFCD7B6-E6D1-4CA8-956E-256A9BD19FC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93E5119-E1FA-40AE-A7E3-EA06E1D5360C}" type="pres">
      <dgm:prSet presAssocID="{6928DF3D-3075-43BF-9783-5A69C0A49F12}" presName="nodeRect" presStyleLbl="alignNode1" presStyleIdx="0" presStyleCnt="4">
        <dgm:presLayoutVars>
          <dgm:bulletEnabled val="1"/>
        </dgm:presLayoutVars>
      </dgm:prSet>
      <dgm:spPr/>
    </dgm:pt>
    <dgm:pt modelId="{B1310344-2B3B-4626-97D3-56D7155670EB}" type="pres">
      <dgm:prSet presAssocID="{DBFCD7B6-E6D1-4CA8-956E-256A9BD19FC7}" presName="sibTrans" presStyleCnt="0"/>
      <dgm:spPr/>
    </dgm:pt>
    <dgm:pt modelId="{10DFFDB8-25C6-4273-ACB1-C9F730103690}" type="pres">
      <dgm:prSet presAssocID="{7A6894F6-042E-4C25-9132-D37C40FA1360}" presName="compositeNode" presStyleCnt="0">
        <dgm:presLayoutVars>
          <dgm:bulletEnabled val="1"/>
        </dgm:presLayoutVars>
      </dgm:prSet>
      <dgm:spPr/>
    </dgm:pt>
    <dgm:pt modelId="{19D3215D-933A-4948-BDC1-C1F3ABE98F50}" type="pres">
      <dgm:prSet presAssocID="{7A6894F6-042E-4C25-9132-D37C40FA1360}" presName="bgRect" presStyleLbl="alignNode1" presStyleIdx="1" presStyleCnt="4"/>
      <dgm:spPr/>
    </dgm:pt>
    <dgm:pt modelId="{FEE95F3C-DAA9-4740-B2FF-2BFF65EB4B2D}" type="pres">
      <dgm:prSet presAssocID="{172165E0-D229-4C96-AF92-24AC22C6D9C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8D415A-E2C6-47D1-9920-EE5B988B2010}" type="pres">
      <dgm:prSet presAssocID="{7A6894F6-042E-4C25-9132-D37C40FA1360}" presName="nodeRect" presStyleLbl="alignNode1" presStyleIdx="1" presStyleCnt="4">
        <dgm:presLayoutVars>
          <dgm:bulletEnabled val="1"/>
        </dgm:presLayoutVars>
      </dgm:prSet>
      <dgm:spPr/>
    </dgm:pt>
    <dgm:pt modelId="{80A072B9-F799-4DC0-B090-1FB116EB8EEF}" type="pres">
      <dgm:prSet presAssocID="{172165E0-D229-4C96-AF92-24AC22C6D9C6}" presName="sibTrans" presStyleCnt="0"/>
      <dgm:spPr/>
    </dgm:pt>
    <dgm:pt modelId="{E5464E16-7905-4288-8137-361225D62470}" type="pres">
      <dgm:prSet presAssocID="{2E3A51A0-1796-48CC-86DC-85FBB6CBE3BE}" presName="compositeNode" presStyleCnt="0">
        <dgm:presLayoutVars>
          <dgm:bulletEnabled val="1"/>
        </dgm:presLayoutVars>
      </dgm:prSet>
      <dgm:spPr/>
    </dgm:pt>
    <dgm:pt modelId="{A673C647-605F-433B-B600-0D8FA463D2FE}" type="pres">
      <dgm:prSet presAssocID="{2E3A51A0-1796-48CC-86DC-85FBB6CBE3BE}" presName="bgRect" presStyleLbl="alignNode1" presStyleIdx="2" presStyleCnt="4"/>
      <dgm:spPr/>
    </dgm:pt>
    <dgm:pt modelId="{43A2A6EB-924A-439C-A526-EBF277EB1FE1}" type="pres">
      <dgm:prSet presAssocID="{8489ED6B-2CA2-490C-BDF7-2AB73C563F7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405FBEF-7012-4DEA-AB6C-9586F64A207C}" type="pres">
      <dgm:prSet presAssocID="{2E3A51A0-1796-48CC-86DC-85FBB6CBE3BE}" presName="nodeRect" presStyleLbl="alignNode1" presStyleIdx="2" presStyleCnt="4">
        <dgm:presLayoutVars>
          <dgm:bulletEnabled val="1"/>
        </dgm:presLayoutVars>
      </dgm:prSet>
      <dgm:spPr/>
    </dgm:pt>
    <dgm:pt modelId="{29AAEEFE-3D16-4976-91C7-10EC2D2CAFAF}" type="pres">
      <dgm:prSet presAssocID="{8489ED6B-2CA2-490C-BDF7-2AB73C563F7A}" presName="sibTrans" presStyleCnt="0"/>
      <dgm:spPr/>
    </dgm:pt>
    <dgm:pt modelId="{61F9DE4D-045C-48D3-B8DE-49A6CDECC6D6}" type="pres">
      <dgm:prSet presAssocID="{AAFDC72B-26EE-4737-8026-6C5937CBB7C1}" presName="compositeNode" presStyleCnt="0">
        <dgm:presLayoutVars>
          <dgm:bulletEnabled val="1"/>
        </dgm:presLayoutVars>
      </dgm:prSet>
      <dgm:spPr/>
    </dgm:pt>
    <dgm:pt modelId="{BF8F6462-795E-4797-A960-C7EA48226F3C}" type="pres">
      <dgm:prSet presAssocID="{AAFDC72B-26EE-4737-8026-6C5937CBB7C1}" presName="bgRect" presStyleLbl="alignNode1" presStyleIdx="3" presStyleCnt="4"/>
      <dgm:spPr/>
    </dgm:pt>
    <dgm:pt modelId="{BF128760-6735-4F33-BE5C-54B23317A352}" type="pres">
      <dgm:prSet presAssocID="{D329B788-293B-4912-9CAB-C2ACA6CF197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A0F797A-B9FD-4412-8038-73145DFFE74F}" type="pres">
      <dgm:prSet presAssocID="{AAFDC72B-26EE-4737-8026-6C5937CBB7C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E62C91E-BE3A-4871-B5B8-E4F296F5C32B}" type="presOf" srcId="{AAFDC72B-26EE-4737-8026-6C5937CBB7C1}" destId="{BF8F6462-795E-4797-A960-C7EA48226F3C}" srcOrd="0" destOrd="0" presId="urn:microsoft.com/office/officeart/2016/7/layout/LinearBlockProcessNumbered"/>
    <dgm:cxn modelId="{53C76021-6017-41A3-ACFB-BEB1730628E2}" type="presOf" srcId="{7A6894F6-042E-4C25-9132-D37C40FA1360}" destId="{9F8D415A-E2C6-47D1-9920-EE5B988B2010}" srcOrd="1" destOrd="0" presId="urn:microsoft.com/office/officeart/2016/7/layout/LinearBlockProcessNumbered"/>
    <dgm:cxn modelId="{35C23C34-7EB1-4640-939F-B6FCDC9D1E67}" type="presOf" srcId="{AAFDC72B-26EE-4737-8026-6C5937CBB7C1}" destId="{BA0F797A-B9FD-4412-8038-73145DFFE74F}" srcOrd="1" destOrd="0" presId="urn:microsoft.com/office/officeart/2016/7/layout/LinearBlockProcessNumbered"/>
    <dgm:cxn modelId="{FA62D35D-2773-475D-890C-84A73AB191E8}" type="presOf" srcId="{DBFCD7B6-E6D1-4CA8-956E-256A9BD19FC7}" destId="{A5B29332-C91B-460C-AAAA-D160BAE94B2E}" srcOrd="0" destOrd="0" presId="urn:microsoft.com/office/officeart/2016/7/layout/LinearBlockProcessNumbered"/>
    <dgm:cxn modelId="{19E16844-F4B4-4E5E-BB0A-322AAB94F11F}" type="presOf" srcId="{2E3A51A0-1796-48CC-86DC-85FBB6CBE3BE}" destId="{A673C647-605F-433B-B600-0D8FA463D2FE}" srcOrd="0" destOrd="0" presId="urn:microsoft.com/office/officeart/2016/7/layout/LinearBlockProcessNumbered"/>
    <dgm:cxn modelId="{8815AB4C-3EDB-4541-805C-2E6F53E5BD6C}" srcId="{0347527A-E77E-4307-9886-7F796B100EFE}" destId="{7A6894F6-042E-4C25-9132-D37C40FA1360}" srcOrd="1" destOrd="0" parTransId="{60951896-5366-400D-9B42-D5D763524FBF}" sibTransId="{172165E0-D229-4C96-AF92-24AC22C6D9C6}"/>
    <dgm:cxn modelId="{66978E74-2F10-41FE-92DD-FF9014601055}" srcId="{0347527A-E77E-4307-9886-7F796B100EFE}" destId="{6928DF3D-3075-43BF-9783-5A69C0A49F12}" srcOrd="0" destOrd="0" parTransId="{C99C82B9-CFD7-4E81-A437-FB778BDCB92E}" sibTransId="{DBFCD7B6-E6D1-4CA8-956E-256A9BD19FC7}"/>
    <dgm:cxn modelId="{DFBE8E79-AC21-4FF7-902F-DE1F5FF29F85}" type="presOf" srcId="{172165E0-D229-4C96-AF92-24AC22C6D9C6}" destId="{FEE95F3C-DAA9-4740-B2FF-2BFF65EB4B2D}" srcOrd="0" destOrd="0" presId="urn:microsoft.com/office/officeart/2016/7/layout/LinearBlockProcessNumbered"/>
    <dgm:cxn modelId="{89040F7C-26D7-4584-975A-137555D437F2}" type="presOf" srcId="{D329B788-293B-4912-9CAB-C2ACA6CF197B}" destId="{BF128760-6735-4F33-BE5C-54B23317A352}" srcOrd="0" destOrd="0" presId="urn:microsoft.com/office/officeart/2016/7/layout/LinearBlockProcessNumbered"/>
    <dgm:cxn modelId="{1C780D85-58A6-4023-BAE5-15B59C472038}" type="presOf" srcId="{2E3A51A0-1796-48CC-86DC-85FBB6CBE3BE}" destId="{0405FBEF-7012-4DEA-AB6C-9586F64A207C}" srcOrd="1" destOrd="0" presId="urn:microsoft.com/office/officeart/2016/7/layout/LinearBlockProcessNumbered"/>
    <dgm:cxn modelId="{D0CFE58C-6620-4875-9FF4-CF053F9F8C59}" srcId="{0347527A-E77E-4307-9886-7F796B100EFE}" destId="{AAFDC72B-26EE-4737-8026-6C5937CBB7C1}" srcOrd="3" destOrd="0" parTransId="{A814EAC0-E3BE-4119-B332-66CE328A8E54}" sibTransId="{D329B788-293B-4912-9CAB-C2ACA6CF197B}"/>
    <dgm:cxn modelId="{81390390-DAE4-420B-81CE-CB6016EF2787}" type="presOf" srcId="{8489ED6B-2CA2-490C-BDF7-2AB73C563F7A}" destId="{43A2A6EB-924A-439C-A526-EBF277EB1FE1}" srcOrd="0" destOrd="0" presId="urn:microsoft.com/office/officeart/2016/7/layout/LinearBlockProcessNumbered"/>
    <dgm:cxn modelId="{175C9192-C488-438A-B47E-BEC2F0A5CB2F}" type="presOf" srcId="{7A6894F6-042E-4C25-9132-D37C40FA1360}" destId="{19D3215D-933A-4948-BDC1-C1F3ABE98F50}" srcOrd="0" destOrd="0" presId="urn:microsoft.com/office/officeart/2016/7/layout/LinearBlockProcessNumbered"/>
    <dgm:cxn modelId="{1FB21594-3E0B-4236-B1A1-3271D0F02D47}" type="presOf" srcId="{6928DF3D-3075-43BF-9783-5A69C0A49F12}" destId="{A93E5119-E1FA-40AE-A7E3-EA06E1D5360C}" srcOrd="1" destOrd="0" presId="urn:microsoft.com/office/officeart/2016/7/layout/LinearBlockProcessNumbered"/>
    <dgm:cxn modelId="{3031BF98-8220-4965-8B91-C292CD9E6114}" type="presOf" srcId="{6928DF3D-3075-43BF-9783-5A69C0A49F12}" destId="{06980402-EE33-4138-B9EF-739A573907AB}" srcOrd="0" destOrd="0" presId="urn:microsoft.com/office/officeart/2016/7/layout/LinearBlockProcessNumbered"/>
    <dgm:cxn modelId="{9C12EFAE-7759-4899-B8D3-E38A56411302}" type="presOf" srcId="{0347527A-E77E-4307-9886-7F796B100EFE}" destId="{66971C57-A05F-4877-AC4A-A309BA111933}" srcOrd="0" destOrd="0" presId="urn:microsoft.com/office/officeart/2016/7/layout/LinearBlockProcessNumbered"/>
    <dgm:cxn modelId="{8896E2B4-91C9-49B2-B33E-0406B1BCEE34}" srcId="{0347527A-E77E-4307-9886-7F796B100EFE}" destId="{2E3A51A0-1796-48CC-86DC-85FBB6CBE3BE}" srcOrd="2" destOrd="0" parTransId="{8443E9CC-B84E-4FB2-B1AB-8F9FFEAB7E29}" sibTransId="{8489ED6B-2CA2-490C-BDF7-2AB73C563F7A}"/>
    <dgm:cxn modelId="{5188B0E7-A60B-489B-B807-EF1B02DC4F70}" type="presParOf" srcId="{66971C57-A05F-4877-AC4A-A309BA111933}" destId="{6486190F-C37F-4248-87BC-813C4144A789}" srcOrd="0" destOrd="0" presId="urn:microsoft.com/office/officeart/2016/7/layout/LinearBlockProcessNumbered"/>
    <dgm:cxn modelId="{16D8933D-1F8D-44FD-A21E-E254D454772A}" type="presParOf" srcId="{6486190F-C37F-4248-87BC-813C4144A789}" destId="{06980402-EE33-4138-B9EF-739A573907AB}" srcOrd="0" destOrd="0" presId="urn:microsoft.com/office/officeart/2016/7/layout/LinearBlockProcessNumbered"/>
    <dgm:cxn modelId="{98021A97-E861-43C7-819F-C85365197017}" type="presParOf" srcId="{6486190F-C37F-4248-87BC-813C4144A789}" destId="{A5B29332-C91B-460C-AAAA-D160BAE94B2E}" srcOrd="1" destOrd="0" presId="urn:microsoft.com/office/officeart/2016/7/layout/LinearBlockProcessNumbered"/>
    <dgm:cxn modelId="{E5B4BA20-0E82-4E85-95A7-40D1C2146ADF}" type="presParOf" srcId="{6486190F-C37F-4248-87BC-813C4144A789}" destId="{A93E5119-E1FA-40AE-A7E3-EA06E1D5360C}" srcOrd="2" destOrd="0" presId="urn:microsoft.com/office/officeart/2016/7/layout/LinearBlockProcessNumbered"/>
    <dgm:cxn modelId="{1901BD3E-2B4C-4EC7-AFCD-E2B10576859A}" type="presParOf" srcId="{66971C57-A05F-4877-AC4A-A309BA111933}" destId="{B1310344-2B3B-4626-97D3-56D7155670EB}" srcOrd="1" destOrd="0" presId="urn:microsoft.com/office/officeart/2016/7/layout/LinearBlockProcessNumbered"/>
    <dgm:cxn modelId="{C742C5B3-B8F2-4D96-97E4-39E4382AEEA6}" type="presParOf" srcId="{66971C57-A05F-4877-AC4A-A309BA111933}" destId="{10DFFDB8-25C6-4273-ACB1-C9F730103690}" srcOrd="2" destOrd="0" presId="urn:microsoft.com/office/officeart/2016/7/layout/LinearBlockProcessNumbered"/>
    <dgm:cxn modelId="{5DD9B909-74E1-448E-B46B-9864D121D76F}" type="presParOf" srcId="{10DFFDB8-25C6-4273-ACB1-C9F730103690}" destId="{19D3215D-933A-4948-BDC1-C1F3ABE98F50}" srcOrd="0" destOrd="0" presId="urn:microsoft.com/office/officeart/2016/7/layout/LinearBlockProcessNumbered"/>
    <dgm:cxn modelId="{8BB6B72C-A57E-423B-99E8-13564F180C20}" type="presParOf" srcId="{10DFFDB8-25C6-4273-ACB1-C9F730103690}" destId="{FEE95F3C-DAA9-4740-B2FF-2BFF65EB4B2D}" srcOrd="1" destOrd="0" presId="urn:microsoft.com/office/officeart/2016/7/layout/LinearBlockProcessNumbered"/>
    <dgm:cxn modelId="{DEAC30B3-D35E-4B5F-8EB8-1BE4DC3B835C}" type="presParOf" srcId="{10DFFDB8-25C6-4273-ACB1-C9F730103690}" destId="{9F8D415A-E2C6-47D1-9920-EE5B988B2010}" srcOrd="2" destOrd="0" presId="urn:microsoft.com/office/officeart/2016/7/layout/LinearBlockProcessNumbered"/>
    <dgm:cxn modelId="{A0D2A91A-3E08-468F-B40E-11998BFE7E0C}" type="presParOf" srcId="{66971C57-A05F-4877-AC4A-A309BA111933}" destId="{80A072B9-F799-4DC0-B090-1FB116EB8EEF}" srcOrd="3" destOrd="0" presId="urn:microsoft.com/office/officeart/2016/7/layout/LinearBlockProcessNumbered"/>
    <dgm:cxn modelId="{07B16960-A06D-4638-A0A5-B81D68898950}" type="presParOf" srcId="{66971C57-A05F-4877-AC4A-A309BA111933}" destId="{E5464E16-7905-4288-8137-361225D62470}" srcOrd="4" destOrd="0" presId="urn:microsoft.com/office/officeart/2016/7/layout/LinearBlockProcessNumbered"/>
    <dgm:cxn modelId="{8B01F493-3C22-4A87-B211-888E7B221639}" type="presParOf" srcId="{E5464E16-7905-4288-8137-361225D62470}" destId="{A673C647-605F-433B-B600-0D8FA463D2FE}" srcOrd="0" destOrd="0" presId="urn:microsoft.com/office/officeart/2016/7/layout/LinearBlockProcessNumbered"/>
    <dgm:cxn modelId="{0AACA3CF-6BD8-4A4F-8A36-8385C5346E92}" type="presParOf" srcId="{E5464E16-7905-4288-8137-361225D62470}" destId="{43A2A6EB-924A-439C-A526-EBF277EB1FE1}" srcOrd="1" destOrd="0" presId="urn:microsoft.com/office/officeart/2016/7/layout/LinearBlockProcessNumbered"/>
    <dgm:cxn modelId="{CF4B78A6-64B0-4C36-AA6C-821656C97D11}" type="presParOf" srcId="{E5464E16-7905-4288-8137-361225D62470}" destId="{0405FBEF-7012-4DEA-AB6C-9586F64A207C}" srcOrd="2" destOrd="0" presId="urn:microsoft.com/office/officeart/2016/7/layout/LinearBlockProcessNumbered"/>
    <dgm:cxn modelId="{001FAE58-35DE-4BD9-97A9-587CCB1BDE99}" type="presParOf" srcId="{66971C57-A05F-4877-AC4A-A309BA111933}" destId="{29AAEEFE-3D16-4976-91C7-10EC2D2CAFAF}" srcOrd="5" destOrd="0" presId="urn:microsoft.com/office/officeart/2016/7/layout/LinearBlockProcessNumbered"/>
    <dgm:cxn modelId="{0B1EA888-F28F-4046-8E50-F485CEC19059}" type="presParOf" srcId="{66971C57-A05F-4877-AC4A-A309BA111933}" destId="{61F9DE4D-045C-48D3-B8DE-49A6CDECC6D6}" srcOrd="6" destOrd="0" presId="urn:microsoft.com/office/officeart/2016/7/layout/LinearBlockProcessNumbered"/>
    <dgm:cxn modelId="{3A2FF8F8-F68C-4751-881C-1947F752CEBA}" type="presParOf" srcId="{61F9DE4D-045C-48D3-B8DE-49A6CDECC6D6}" destId="{BF8F6462-795E-4797-A960-C7EA48226F3C}" srcOrd="0" destOrd="0" presId="urn:microsoft.com/office/officeart/2016/7/layout/LinearBlockProcessNumbered"/>
    <dgm:cxn modelId="{5A7306F3-9254-4B71-A735-935C89AA8483}" type="presParOf" srcId="{61F9DE4D-045C-48D3-B8DE-49A6CDECC6D6}" destId="{BF128760-6735-4F33-BE5C-54B23317A352}" srcOrd="1" destOrd="0" presId="urn:microsoft.com/office/officeart/2016/7/layout/LinearBlockProcessNumbered"/>
    <dgm:cxn modelId="{9107FC28-3330-4067-A4D8-D712CCC41693}" type="presParOf" srcId="{61F9DE4D-045C-48D3-B8DE-49A6CDECC6D6}" destId="{BA0F797A-B9FD-4412-8038-73145DFFE74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A51F-638F-47F6-B7A9-D8D304B9A57D}">
      <dsp:nvSpPr>
        <dsp:cNvPr id="0" name=""/>
        <dsp:cNvSpPr/>
      </dsp:nvSpPr>
      <dsp:spPr>
        <a:xfrm>
          <a:off x="172" y="850868"/>
          <a:ext cx="2081442" cy="24977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OUR WEBSITE IS ALL ABOUT PLANNING YOUR WEDDING BEAUTIFUL AND DREAMY .</a:t>
          </a:r>
          <a:endParaRPr lang="en-US" sz="1300" kern="1200" dirty="0"/>
        </a:p>
      </dsp:txBody>
      <dsp:txXfrm>
        <a:off x="172" y="1849960"/>
        <a:ext cx="2081442" cy="1498638"/>
      </dsp:txXfrm>
    </dsp:sp>
    <dsp:sp modelId="{8C172039-FC05-4EC9-8E9E-07C082FB9254}">
      <dsp:nvSpPr>
        <dsp:cNvPr id="0" name=""/>
        <dsp:cNvSpPr/>
      </dsp:nvSpPr>
      <dsp:spPr>
        <a:xfrm>
          <a:off x="172" y="850868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  <a:endParaRPr lang="en-US" sz="4700" kern="1200" dirty="0"/>
        </a:p>
      </dsp:txBody>
      <dsp:txXfrm>
        <a:off x="172" y="850868"/>
        <a:ext cx="2081442" cy="999092"/>
      </dsp:txXfrm>
    </dsp:sp>
    <dsp:sp modelId="{C9F8DA79-AAEA-4798-A0D6-0053EADD3F5D}">
      <dsp:nvSpPr>
        <dsp:cNvPr id="0" name=""/>
        <dsp:cNvSpPr/>
      </dsp:nvSpPr>
      <dsp:spPr>
        <a:xfrm>
          <a:off x="2248129" y="850868"/>
          <a:ext cx="2081442" cy="2497730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WE ARE PROVIDING THE FACILITIES FOR FULFILLING YOUR PRECIOUS DAY BY PROVIDING YOU</a:t>
          </a:r>
          <a:endParaRPr lang="en-US" sz="1300" kern="1200" dirty="0"/>
        </a:p>
      </dsp:txBody>
      <dsp:txXfrm>
        <a:off x="2248129" y="1849960"/>
        <a:ext cx="2081442" cy="1498638"/>
      </dsp:txXfrm>
    </dsp:sp>
    <dsp:sp modelId="{8CB85F47-95F5-43AB-8816-ACEE9DBFE532}">
      <dsp:nvSpPr>
        <dsp:cNvPr id="0" name=""/>
        <dsp:cNvSpPr/>
      </dsp:nvSpPr>
      <dsp:spPr>
        <a:xfrm>
          <a:off x="2248129" y="850868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  <a:endParaRPr lang="en-US" sz="4700" kern="1200" dirty="0"/>
        </a:p>
      </dsp:txBody>
      <dsp:txXfrm>
        <a:off x="2248129" y="850868"/>
        <a:ext cx="2081442" cy="999092"/>
      </dsp:txXfrm>
    </dsp:sp>
    <dsp:sp modelId="{A7CCD4B2-23C5-459B-8DD4-E866F00715FC}">
      <dsp:nvSpPr>
        <dsp:cNvPr id="0" name=""/>
        <dsp:cNvSpPr/>
      </dsp:nvSpPr>
      <dsp:spPr>
        <a:xfrm>
          <a:off x="4496087" y="850868"/>
          <a:ext cx="2081442" cy="2497730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WITH VARIETY OF OPTIONS AND BEST DEALS ON OUR WEBSITE </a:t>
          </a:r>
          <a:r>
            <a:rPr lang="en-IN" sz="1300" b="1" kern="1200" dirty="0"/>
            <a:t>SHAADI MUBARAK. </a:t>
          </a:r>
          <a:endParaRPr lang="en-US" sz="1300" kern="1200" dirty="0"/>
        </a:p>
      </dsp:txBody>
      <dsp:txXfrm>
        <a:off x="4496087" y="1849960"/>
        <a:ext cx="2081442" cy="1498638"/>
      </dsp:txXfrm>
    </dsp:sp>
    <dsp:sp modelId="{17B5EA7A-7852-4724-B3EB-BFB92AB11101}">
      <dsp:nvSpPr>
        <dsp:cNvPr id="0" name=""/>
        <dsp:cNvSpPr/>
      </dsp:nvSpPr>
      <dsp:spPr>
        <a:xfrm>
          <a:off x="4496087" y="850868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  <a:endParaRPr lang="en-US" sz="4700" kern="1200" dirty="0"/>
        </a:p>
      </dsp:txBody>
      <dsp:txXfrm>
        <a:off x="4496087" y="850868"/>
        <a:ext cx="2081442" cy="999092"/>
      </dsp:txXfrm>
    </dsp:sp>
    <dsp:sp modelId="{1DBBEB78-F07F-431D-A31C-4F3208A4134B}">
      <dsp:nvSpPr>
        <dsp:cNvPr id="0" name=""/>
        <dsp:cNvSpPr/>
      </dsp:nvSpPr>
      <dsp:spPr>
        <a:xfrm>
          <a:off x="6744044" y="850868"/>
          <a:ext cx="2081442" cy="2497730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CUSTOMIZE YOUR WEDDING WITH US.</a:t>
          </a:r>
          <a:endParaRPr lang="en-US" sz="1300" kern="1200" dirty="0"/>
        </a:p>
      </dsp:txBody>
      <dsp:txXfrm>
        <a:off x="6744044" y="1849960"/>
        <a:ext cx="2081442" cy="1498638"/>
      </dsp:txXfrm>
    </dsp:sp>
    <dsp:sp modelId="{56A73C56-AFFC-45F1-823A-8D81BDAF15A3}">
      <dsp:nvSpPr>
        <dsp:cNvPr id="0" name=""/>
        <dsp:cNvSpPr/>
      </dsp:nvSpPr>
      <dsp:spPr>
        <a:xfrm>
          <a:off x="6744044" y="850868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04</a:t>
          </a:r>
          <a:endParaRPr lang="en-IN" sz="4700" kern="1200" dirty="0"/>
        </a:p>
      </dsp:txBody>
      <dsp:txXfrm>
        <a:off x="6744044" y="850868"/>
        <a:ext cx="2081442" cy="99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0402-EE33-4138-B9EF-739A573907AB}">
      <dsp:nvSpPr>
        <dsp:cNvPr id="0" name=""/>
        <dsp:cNvSpPr/>
      </dsp:nvSpPr>
      <dsp:spPr>
        <a:xfrm>
          <a:off x="187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1.WE ARE PROVIDING THE USERS WITH ONE PLATFORM AND MULTIPLE FACILITY OPTIONS</a:t>
          </a:r>
          <a:endParaRPr lang="en-US" sz="1500" kern="1200"/>
        </a:p>
      </dsp:txBody>
      <dsp:txXfrm>
        <a:off x="187" y="1438935"/>
        <a:ext cx="2270048" cy="1634435"/>
      </dsp:txXfrm>
    </dsp:sp>
    <dsp:sp modelId="{A5B29332-C91B-460C-AAAA-D160BAE94B2E}">
      <dsp:nvSpPr>
        <dsp:cNvPr id="0" name=""/>
        <dsp:cNvSpPr/>
      </dsp:nvSpPr>
      <dsp:spPr>
        <a:xfrm>
          <a:off x="187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187" y="349312"/>
        <a:ext cx="2270048" cy="1089623"/>
      </dsp:txXfrm>
    </dsp:sp>
    <dsp:sp modelId="{19D3215D-933A-4948-BDC1-C1F3ABE98F50}">
      <dsp:nvSpPr>
        <dsp:cNvPr id="0" name=""/>
        <dsp:cNvSpPr/>
      </dsp:nvSpPr>
      <dsp:spPr>
        <a:xfrm>
          <a:off x="2451840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2.KEEPING THE BURDEN OFF ,ON YOUR BIG DAY TO ENJOY YOUR TIME WITH YOUR LOVED ONES</a:t>
          </a:r>
          <a:endParaRPr lang="en-US" sz="1500" kern="1200"/>
        </a:p>
      </dsp:txBody>
      <dsp:txXfrm>
        <a:off x="2451840" y="1438935"/>
        <a:ext cx="2270048" cy="1634435"/>
      </dsp:txXfrm>
    </dsp:sp>
    <dsp:sp modelId="{FEE95F3C-DAA9-4740-B2FF-2BFF65EB4B2D}">
      <dsp:nvSpPr>
        <dsp:cNvPr id="0" name=""/>
        <dsp:cNvSpPr/>
      </dsp:nvSpPr>
      <dsp:spPr>
        <a:xfrm>
          <a:off x="2451840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451840" y="349312"/>
        <a:ext cx="2270048" cy="1089623"/>
      </dsp:txXfrm>
    </dsp:sp>
    <dsp:sp modelId="{A673C647-605F-433B-B600-0D8FA463D2FE}">
      <dsp:nvSpPr>
        <dsp:cNvPr id="0" name=""/>
        <dsp:cNvSpPr/>
      </dsp:nvSpPr>
      <dsp:spPr>
        <a:xfrm>
          <a:off x="4903493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3. TOWARDS EASY MANAGEMENT WEDDING.</a:t>
          </a:r>
          <a:endParaRPr lang="en-US" sz="1500" kern="1200"/>
        </a:p>
      </dsp:txBody>
      <dsp:txXfrm>
        <a:off x="4903493" y="1438935"/>
        <a:ext cx="2270048" cy="1634435"/>
      </dsp:txXfrm>
    </dsp:sp>
    <dsp:sp modelId="{43A2A6EB-924A-439C-A526-EBF277EB1FE1}">
      <dsp:nvSpPr>
        <dsp:cNvPr id="0" name=""/>
        <dsp:cNvSpPr/>
      </dsp:nvSpPr>
      <dsp:spPr>
        <a:xfrm>
          <a:off x="4903493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03</a:t>
          </a:r>
        </a:p>
      </dsp:txBody>
      <dsp:txXfrm>
        <a:off x="4903493" y="349312"/>
        <a:ext cx="2270048" cy="1089623"/>
      </dsp:txXfrm>
    </dsp:sp>
    <dsp:sp modelId="{BF8F6462-795E-4797-A960-C7EA48226F3C}">
      <dsp:nvSpPr>
        <dsp:cNvPr id="0" name=""/>
        <dsp:cNvSpPr/>
      </dsp:nvSpPr>
      <dsp:spPr>
        <a:xfrm>
          <a:off x="7355146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4.PLAN YOUR OWN WEDDING</a:t>
          </a:r>
          <a:endParaRPr lang="en-US" sz="1500" kern="1200"/>
        </a:p>
      </dsp:txBody>
      <dsp:txXfrm>
        <a:off x="7355146" y="1438935"/>
        <a:ext cx="2270048" cy="1634435"/>
      </dsp:txXfrm>
    </dsp:sp>
    <dsp:sp modelId="{BF128760-6735-4F33-BE5C-54B23317A352}">
      <dsp:nvSpPr>
        <dsp:cNvPr id="0" name=""/>
        <dsp:cNvSpPr/>
      </dsp:nvSpPr>
      <dsp:spPr>
        <a:xfrm>
          <a:off x="7355146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</a:p>
      </dsp:txBody>
      <dsp:txXfrm>
        <a:off x="7355146" y="349312"/>
        <a:ext cx="2270048" cy="1089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0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7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3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4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8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2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3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7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D0EE63-0CED-4E7C-911C-24EA83D1453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7E5EB7-4395-4133-9623-27C25DF6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8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7D08A-6B38-8785-191E-F8511943F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90" r="1" b="21467"/>
          <a:stretch/>
        </p:blipFill>
        <p:spPr>
          <a:xfrm>
            <a:off x="2335981" y="1284394"/>
            <a:ext cx="7615207" cy="4283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33659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DA256-B22F-EB40-CC59-28FE9C8F09BB}"/>
              </a:ext>
            </a:extLst>
          </p:cNvPr>
          <p:cNvSpPr txBox="1"/>
          <p:nvPr/>
        </p:nvSpPr>
        <p:spPr>
          <a:xfrm>
            <a:off x="771525" y="466725"/>
            <a:ext cx="10086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PLANNING YOUR WEDDING??</a:t>
            </a:r>
          </a:p>
          <a:p>
            <a:endParaRPr lang="en-US" sz="4000" dirty="0">
              <a:solidFill>
                <a:schemeClr val="tx2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  <a:p>
            <a:endParaRPr lang="en-US" sz="4000" dirty="0">
              <a:solidFill>
                <a:schemeClr val="tx2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  <a:p>
            <a:endParaRPr lang="en-US" sz="4000" dirty="0">
              <a:solidFill>
                <a:schemeClr val="tx2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SHAADI MUBARAK GOT YOU COVERED…</a:t>
            </a:r>
            <a:endParaRPr lang="en-IN" sz="4400" dirty="0">
              <a:solidFill>
                <a:schemeClr val="accent1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9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81154-BFBC-03C0-2390-800167BBBC33}"/>
              </a:ext>
            </a:extLst>
          </p:cNvPr>
          <p:cNvSpPr txBox="1"/>
          <p:nvPr/>
        </p:nvSpPr>
        <p:spPr>
          <a:xfrm>
            <a:off x="639098" y="629265"/>
            <a:ext cx="6072776" cy="162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GROUP MEMBERS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172DA-4102-3EBA-F4A7-957DC76DF6A4}"/>
              </a:ext>
            </a:extLst>
          </p:cNvPr>
          <p:cNvSpPr txBox="1"/>
          <p:nvPr/>
        </p:nvSpPr>
        <p:spPr>
          <a:xfrm>
            <a:off x="648457" y="1146312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Abadi" panose="020B0604020104020204" pitchFamily="34" charset="0"/>
              </a:rPr>
              <a:t>SCRUM MASTER: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  <a:latin typeface="Abadi" panose="020B0604020104020204" pitchFamily="34" charset="0"/>
              </a:rPr>
              <a:t>EESHAN VAIDYA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CA882A-794D-138A-F996-8F69A5E0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72842"/>
              </p:ext>
            </p:extLst>
          </p:nvPr>
        </p:nvGraphicFramePr>
        <p:xfrm>
          <a:off x="7418226" y="1025484"/>
          <a:ext cx="4125317" cy="482461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142950">
                  <a:extLst>
                    <a:ext uri="{9D8B030D-6E8A-4147-A177-3AD203B41FA5}">
                      <a16:colId xmlns:a16="http://schemas.microsoft.com/office/drawing/2014/main" val="1222539763"/>
                    </a:ext>
                  </a:extLst>
                </a:gridCol>
                <a:gridCol w="1982367">
                  <a:extLst>
                    <a:ext uri="{9D8B030D-6E8A-4147-A177-3AD203B41FA5}">
                      <a16:colId xmlns:a16="http://schemas.microsoft.com/office/drawing/2014/main" val="1567793604"/>
                    </a:ext>
                  </a:extLst>
                </a:gridCol>
              </a:tblGrid>
              <a:tr h="686833">
                <a:tc>
                  <a:txBody>
                    <a:bodyPr/>
                    <a:lstStyle/>
                    <a:p>
                      <a:pPr algn="ctr"/>
                      <a:r>
                        <a:rPr lang="en-IN" sz="2300" b="0" cap="none" spc="0">
                          <a:solidFill>
                            <a:schemeClr val="bg1"/>
                          </a:solidFill>
                        </a:rPr>
                        <a:t>FRONTEND </a:t>
                      </a:r>
                    </a:p>
                  </a:txBody>
                  <a:tcPr marL="196917" marR="26748" marT="151474" marB="15147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0" cap="none" spc="0">
                          <a:solidFill>
                            <a:schemeClr val="bg1"/>
                          </a:solidFill>
                        </a:rPr>
                        <a:t>BACKEND</a:t>
                      </a:r>
                    </a:p>
                  </a:txBody>
                  <a:tcPr marL="196917" marR="26748" marT="151474" marB="15147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19834"/>
                  </a:ext>
                </a:extLst>
              </a:tr>
              <a:tr h="1034446"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ADITI PALKAR</a:t>
                      </a:r>
                    </a:p>
                  </a:txBody>
                  <a:tcPr marL="196917" marR="267481" marT="151474" marB="15147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HUZAIFA FAIZEE</a:t>
                      </a:r>
                    </a:p>
                  </a:txBody>
                  <a:tcPr marL="196917" marR="267481" marT="151474" marB="15147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769209"/>
                  </a:ext>
                </a:extLst>
              </a:tr>
              <a:tr h="1034446"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ATHARVA JOSHI</a:t>
                      </a:r>
                    </a:p>
                  </a:txBody>
                  <a:tcPr marL="196917" marR="267481" marT="151474" marB="15147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 dirty="0">
                          <a:solidFill>
                            <a:schemeClr val="tx1"/>
                          </a:solidFill>
                        </a:rPr>
                        <a:t>ATHARVA KARKAR</a:t>
                      </a:r>
                    </a:p>
                  </a:txBody>
                  <a:tcPr marL="196917" marR="267481" marT="151474" marB="15147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84301"/>
                  </a:ext>
                </a:extLst>
              </a:tr>
              <a:tr h="1034446"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SAKSHI CHIKORDE</a:t>
                      </a:r>
                    </a:p>
                  </a:txBody>
                  <a:tcPr marL="196917" marR="267481" marT="151474" marB="15147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EESHAN VAIDYA</a:t>
                      </a:r>
                    </a:p>
                  </a:txBody>
                  <a:tcPr marL="196917" marR="267481" marT="151474" marB="15147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393990"/>
                  </a:ext>
                </a:extLst>
              </a:tr>
              <a:tr h="1034446">
                <a:tc>
                  <a:txBody>
                    <a:bodyPr/>
                    <a:lstStyle/>
                    <a:p>
                      <a:pPr algn="ctr"/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KOMAL SHRIMAL</a:t>
                      </a:r>
                    </a:p>
                  </a:txBody>
                  <a:tcPr marL="196917" marR="267481" marT="151474" marB="15147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917" marR="267481" marT="151474" marB="15147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1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7F532-3AB5-2EDC-94C8-57BC98E32D00}"/>
              </a:ext>
            </a:extLst>
          </p:cNvPr>
          <p:cNvSpPr txBox="1"/>
          <p:nvPr/>
        </p:nvSpPr>
        <p:spPr>
          <a:xfrm>
            <a:off x="639098" y="629265"/>
            <a:ext cx="6072776" cy="162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 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AB9386A3-67E3-FA25-0B4A-254ABEDD4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r="42315" b="-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A5D7E-DA97-E277-94DB-63BD0D4E9635}"/>
              </a:ext>
            </a:extLst>
          </p:cNvPr>
          <p:cNvSpPr txBox="1"/>
          <p:nvPr/>
        </p:nvSpPr>
        <p:spPr>
          <a:xfrm>
            <a:off x="1181100" y="1753095"/>
            <a:ext cx="2182608" cy="290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FRONT END: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HTML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CSS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BOOTSTRAP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077F5-E7FA-E3C9-39E4-6D895CB14AA5}"/>
              </a:ext>
            </a:extLst>
          </p:cNvPr>
          <p:cNvSpPr txBox="1"/>
          <p:nvPr/>
        </p:nvSpPr>
        <p:spPr>
          <a:xfrm>
            <a:off x="4044172" y="2007076"/>
            <a:ext cx="2241297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entury Gothic" panose="020B0502020202020204"/>
              </a:rPr>
              <a:t>BACK 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entury Gothic" panose="020B0502020202020204"/>
              </a:rPr>
              <a:t>PHP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entury Gothic" panose="020B0502020202020204"/>
              </a:rPr>
              <a:t>JAVASCRIPT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1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0FF71-06CA-4A4C-5783-6D3A2E9B7517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SHAADI MUBARAK ABOUT?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936E39A6-6725-D023-146C-E535DC01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096955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726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37CDD1-9AB3-1158-698E-FF96355875F5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NEED OF OUR WEDSITE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6" name="TextBox 2">
            <a:extLst>
              <a:ext uri="{FF2B5EF4-FFF2-40B4-BE49-F238E27FC236}">
                <a16:creationId xmlns:a16="http://schemas.microsoft.com/office/drawing/2014/main" id="{33525B0B-1B35-CDAF-86C9-E1D3EBC04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99041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08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83F8F-5D04-90A9-7EF3-9E95A5D1F493}"/>
              </a:ext>
            </a:extLst>
          </p:cNvPr>
          <p:cNvSpPr txBox="1"/>
          <p:nvPr/>
        </p:nvSpPr>
        <p:spPr>
          <a:xfrm>
            <a:off x="804128" y="5348817"/>
            <a:ext cx="8825658" cy="58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UML CLASS DIAGRAM CONTINUE…</a:t>
            </a:r>
            <a:endParaRPr kumimoji="0" lang="en-US" sz="3600" b="1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726E713-B255-9D00-98D3-5513AEF9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8" y="1038225"/>
            <a:ext cx="944907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1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83F8F-5D04-90A9-7EF3-9E95A5D1F493}"/>
              </a:ext>
            </a:extLst>
          </p:cNvPr>
          <p:cNvSpPr txBox="1"/>
          <p:nvPr/>
        </p:nvSpPr>
        <p:spPr>
          <a:xfrm>
            <a:off x="1154955" y="4834467"/>
            <a:ext cx="8825658" cy="58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UML CLASS DIAGRAM CONTINUE…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734C512-7C13-DF8F-0EF3-C60D99423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12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7921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34098D-8A46-8858-5CB6-E9E5F76A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49" y="1284394"/>
            <a:ext cx="2612669" cy="428306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8B1979-F541-99E6-5230-7E1EF7839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91" y="1284394"/>
            <a:ext cx="2730454" cy="4283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0E35C-A2AD-236E-EA08-605B88051AAA}"/>
              </a:ext>
            </a:extLst>
          </p:cNvPr>
          <p:cNvSpPr txBox="1"/>
          <p:nvPr/>
        </p:nvSpPr>
        <p:spPr>
          <a:xfrm>
            <a:off x="643466" y="6121582"/>
            <a:ext cx="896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FLOW CHART OF THE WHOLE WEBSITE FOR USER</a:t>
            </a:r>
          </a:p>
        </p:txBody>
      </p:sp>
    </p:spTree>
    <p:extLst>
      <p:ext uri="{BB962C8B-B14F-4D97-AF65-F5344CB8AC3E}">
        <p14:creationId xmlns:p14="http://schemas.microsoft.com/office/powerpoint/2010/main" val="98244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FDBB03A-CCD6-C7D8-6098-14218D222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04" y="1284394"/>
            <a:ext cx="6992760" cy="4283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D9106-113B-88C9-7C0F-69742A7D7B06}"/>
              </a:ext>
            </a:extLst>
          </p:cNvPr>
          <p:cNvSpPr txBox="1"/>
          <p:nvPr/>
        </p:nvSpPr>
        <p:spPr>
          <a:xfrm>
            <a:off x="643466" y="6176498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MIND MAP</a:t>
            </a:r>
          </a:p>
        </p:txBody>
      </p:sp>
    </p:spTree>
    <p:extLst>
      <p:ext uri="{BB962C8B-B14F-4D97-AF65-F5344CB8AC3E}">
        <p14:creationId xmlns:p14="http://schemas.microsoft.com/office/powerpoint/2010/main" val="307615586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175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SAMEER PALKAR  (Student)</dc:creator>
  <cp:lastModifiedBy>ADITI SAMEER PALKAR  (Student)</cp:lastModifiedBy>
  <cp:revision>7</cp:revision>
  <dcterms:created xsi:type="dcterms:W3CDTF">2022-10-02T18:34:28Z</dcterms:created>
  <dcterms:modified xsi:type="dcterms:W3CDTF">2022-11-16T02:53:54Z</dcterms:modified>
</cp:coreProperties>
</file>