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602FB-B1DD-A692-0532-3F7B7D98BD8E}" v="1002" dt="2024-03-23T15:55:2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еорги Панайотов 06" userId="S::georgipanayotov06@pmg-haskovo.org::538a7d8a-d0af-4916-845f-16bfac1210b7" providerId="AD" clId="Web-{948602FB-B1DD-A692-0532-3F7B7D98BD8E}"/>
    <pc:docChg chg="addSld delSld modSld">
      <pc:chgData name="Георги Панайотов 06" userId="S::georgipanayotov06@pmg-haskovo.org::538a7d8a-d0af-4916-845f-16bfac1210b7" providerId="AD" clId="Web-{948602FB-B1DD-A692-0532-3F7B7D98BD8E}" dt="2024-03-23T15:55:20.154" v="762" actId="1076"/>
      <pc:docMkLst>
        <pc:docMk/>
      </pc:docMkLst>
      <pc:sldChg chg="addSp delSp modSp mod setBg setClrOvrMap">
        <pc:chgData name="Георги Панайотов 06" userId="S::georgipanayotov06@pmg-haskovo.org::538a7d8a-d0af-4916-845f-16bfac1210b7" providerId="AD" clId="Web-{948602FB-B1DD-A692-0532-3F7B7D98BD8E}" dt="2024-03-23T14:30:18.265" v="30"/>
        <pc:sldMkLst>
          <pc:docMk/>
          <pc:sldMk cId="109857222" sldId="256"/>
        </pc:sldMkLst>
        <pc:spChg chg="mod">
          <ac:chgData name="Георги Панайотов 06" userId="S::georgipanayotov06@pmg-haskovo.org::538a7d8a-d0af-4916-845f-16bfac1210b7" providerId="AD" clId="Web-{948602FB-B1DD-A692-0532-3F7B7D98BD8E}" dt="2024-03-23T14:30:18.265" v="3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Георги Панайотов 06" userId="S::georgipanayotov06@pmg-haskovo.org::538a7d8a-d0af-4916-845f-16bfac1210b7" providerId="AD" clId="Web-{948602FB-B1DD-A692-0532-3F7B7D98BD8E}" dt="2024-03-23T14:30:18.265" v="3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01.109" v="23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07.765" v="25"/>
          <ac:spMkLst>
            <pc:docMk/>
            <pc:sldMk cId="109857222" sldId="256"/>
            <ac:spMk id="11" creationId="{097CD68E-23E3-4007-8847-CD0944C4F7BE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07.765" v="25"/>
          <ac:spMkLst>
            <pc:docMk/>
            <pc:sldMk cId="109857222" sldId="256"/>
            <ac:spMk id="12" creationId="{E91DC736-0EF8-4F87-9146-EBF1D2EE4D3D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07.765" v="25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07.765" v="25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14.718" v="27"/>
          <ac:spMkLst>
            <pc:docMk/>
            <pc:sldMk cId="109857222" sldId="256"/>
            <ac:spMk id="17" creationId="{71B2258F-86CA-4D4D-8270-BC05FCDEBFB3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18.265" v="29"/>
          <ac:spMkLst>
            <pc:docMk/>
            <pc:sldMk cId="109857222" sldId="256"/>
            <ac:spMk id="19" creationId="{C1DD1A8A-57D5-4A81-AD04-532B043C5611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30:18.265" v="29"/>
          <ac:spMkLst>
            <pc:docMk/>
            <pc:sldMk cId="109857222" sldId="256"/>
            <ac:spMk id="20" creationId="{007891EC-4501-44ED-A8C8-B11B6DB767AB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30:18.265" v="30"/>
          <ac:spMkLst>
            <pc:docMk/>
            <pc:sldMk cId="109857222" sldId="256"/>
            <ac:spMk id="22" creationId="{71B2258F-86CA-4D4D-8270-BC05FCDEBFB3}"/>
          </ac:spMkLst>
        </pc:spChg>
        <pc:picChg chg="add mod ord">
          <ac:chgData name="Георги Панайотов 06" userId="S::georgipanayotov06@pmg-haskovo.org::538a7d8a-d0af-4916-845f-16bfac1210b7" providerId="AD" clId="Web-{948602FB-B1DD-A692-0532-3F7B7D98BD8E}" dt="2024-03-23T14:30:18.265" v="30"/>
          <ac:picMkLst>
            <pc:docMk/>
            <pc:sldMk cId="109857222" sldId="256"/>
            <ac:picMk id="4" creationId="{C8745D15-470C-728D-C7A6-B3F75F02AA4F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48602FB-B1DD-A692-0532-3F7B7D98BD8E}" dt="2024-03-23T15:36:52.005" v="497" actId="20577"/>
        <pc:sldMkLst>
          <pc:docMk/>
          <pc:sldMk cId="4239074028" sldId="257"/>
        </pc:sldMkLst>
        <pc:spChg chg="mod">
          <ac:chgData name="Георги Панайотов 06" userId="S::georgipanayotov06@pmg-haskovo.org::538a7d8a-d0af-4916-845f-16bfac1210b7" providerId="AD" clId="Web-{948602FB-B1DD-A692-0532-3F7B7D98BD8E}" dt="2024-03-23T14:43:36.890" v="136"/>
          <ac:spMkLst>
            <pc:docMk/>
            <pc:sldMk cId="4239074028" sldId="257"/>
            <ac:spMk id="2" creationId="{98792415-D065-4EE5-B87E-42182AAD4577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34:15.596" v="450" actId="20577"/>
          <ac:spMkLst>
            <pc:docMk/>
            <pc:sldMk cId="4239074028" sldId="257"/>
            <ac:spMk id="3" creationId="{27D04504-5F6C-90FD-8016-96419E33F115}"/>
          </ac:spMkLst>
        </pc:spChg>
        <pc:spChg chg="del">
          <ac:chgData name="Георги Панайотов 06" userId="S::georgipanayotov06@pmg-haskovo.org::538a7d8a-d0af-4916-845f-16bfac1210b7" providerId="AD" clId="Web-{948602FB-B1DD-A692-0532-3F7B7D98BD8E}" dt="2024-03-23T14:36:28.272" v="51"/>
          <ac:spMkLst>
            <pc:docMk/>
            <pc:sldMk cId="4239074028" sldId="257"/>
            <ac:spMk id="3" creationId="{38398291-8D49-FA97-9F4F-F87D0D014AC7}"/>
          </ac:spMkLst>
        </pc:spChg>
        <pc:spChg chg="add del mod">
          <ac:chgData name="Георги Панайотов 06" userId="S::georgipanayotov06@pmg-haskovo.org::538a7d8a-d0af-4916-845f-16bfac1210b7" providerId="AD" clId="Web-{948602FB-B1DD-A692-0532-3F7B7D98BD8E}" dt="2024-03-23T15:32:33.531" v="393"/>
          <ac:spMkLst>
            <pc:docMk/>
            <pc:sldMk cId="4239074028" sldId="257"/>
            <ac:spMk id="5" creationId="{E41D087B-A416-9056-8379-0CBA41AB3D07}"/>
          </ac:spMkLst>
        </pc:spChg>
        <pc:spChg chg="add del mod">
          <ac:chgData name="Георги Панайотов 06" userId="S::georgipanayotov06@pmg-haskovo.org::538a7d8a-d0af-4916-845f-16bfac1210b7" providerId="AD" clId="Web-{948602FB-B1DD-A692-0532-3F7B7D98BD8E}" dt="2024-03-23T15:36:52.005" v="497" actId="20577"/>
          <ac:spMkLst>
            <pc:docMk/>
            <pc:sldMk cId="4239074028" sldId="257"/>
            <ac:spMk id="7" creationId="{7DA63FB1-FEC6-2D06-A436-166FAF41FAD0}"/>
          </ac:spMkLst>
        </pc:spChg>
        <pc:spChg chg="add del mod">
          <ac:chgData name="Георги Панайотов 06" userId="S::georgipanayotov06@pmg-haskovo.org::538a7d8a-d0af-4916-845f-16bfac1210b7" providerId="AD" clId="Web-{948602FB-B1DD-A692-0532-3F7B7D98BD8E}" dt="2024-03-23T15:32:37.828" v="395"/>
          <ac:spMkLst>
            <pc:docMk/>
            <pc:sldMk cId="4239074028" sldId="257"/>
            <ac:spMk id="9" creationId="{E3499BC3-2202-945A-6202-791F73B9E11D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35:24.660" v="475" actId="1076"/>
          <ac:spMkLst>
            <pc:docMk/>
            <pc:sldMk cId="4239074028" sldId="257"/>
            <ac:spMk id="10" creationId="{3A31F171-A805-1551-A9AE-1496C537B56F}"/>
          </ac:spMkLst>
        </pc:spChg>
        <pc:spChg chg="add del mod">
          <ac:chgData name="Георги Панайотов 06" userId="S::georgipanayotov06@pmg-haskovo.org::538a7d8a-d0af-4916-845f-16bfac1210b7" providerId="AD" clId="Web-{948602FB-B1DD-A692-0532-3F7B7D98BD8E}" dt="2024-03-23T15:35:01.143" v="463"/>
          <ac:spMkLst>
            <pc:docMk/>
            <pc:sldMk cId="4239074028" sldId="257"/>
            <ac:spMk id="11" creationId="{3D4C8469-BD2B-E12D-A6BA-3F62D201385D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35:20.706" v="474" actId="1076"/>
          <ac:spMkLst>
            <pc:docMk/>
            <pc:sldMk cId="4239074028" sldId="257"/>
            <ac:spMk id="12" creationId="{DFF1A1D2-DF60-D11F-18F7-CED2B89FE042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0.061" v="129"/>
          <ac:spMkLst>
            <pc:docMk/>
            <pc:sldMk cId="4239074028" sldId="257"/>
            <ac:spMk id="14" creationId="{35DB3719-6FDC-4E5D-891D-FF40B7300F64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0.061" v="129"/>
          <ac:spMkLst>
            <pc:docMk/>
            <pc:sldMk cId="4239074028" sldId="257"/>
            <ac:spMk id="16" creationId="{E0CBAC23-2E3F-4A90-BA59-F8299F6A5439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5.608" v="131"/>
          <ac:spMkLst>
            <pc:docMk/>
            <pc:sldMk cId="4239074028" sldId="257"/>
            <ac:spMk id="18" creationId="{4C36B8C5-0DEB-41B5-911D-572E2E835E3C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5.608" v="131"/>
          <ac:spMkLst>
            <pc:docMk/>
            <pc:sldMk cId="4239074028" sldId="257"/>
            <ac:spMk id="19" creationId="{E5F17139-31EE-46AC-B04F-DBBD852DD6CB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5.608" v="131"/>
          <ac:spMkLst>
            <pc:docMk/>
            <pc:sldMk cId="4239074028" sldId="257"/>
            <ac:spMk id="20" creationId="{B5DC987A-A8C7-4C23-9BF5-33E9F6F21DCB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5.608" v="131"/>
          <ac:spMkLst>
            <pc:docMk/>
            <pc:sldMk cId="4239074028" sldId="257"/>
            <ac:spMk id="21" creationId="{AAD42DD4-86F6-4FD2-869F-32D35E310CF6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5.608" v="131"/>
          <ac:spMkLst>
            <pc:docMk/>
            <pc:sldMk cId="4239074028" sldId="257"/>
            <ac:spMk id="22" creationId="{F213F2CF-C6DF-4CE1-A6F0-E3B1BFBB0B23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5.608" v="131"/>
          <ac:spMkLst>
            <pc:docMk/>
            <pc:sldMk cId="4239074028" sldId="257"/>
            <ac:spMk id="24" creationId="{84325C15-4820-4911-B66E-A5F917CFAE58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7.952" v="133"/>
          <ac:spMkLst>
            <pc:docMk/>
            <pc:sldMk cId="4239074028" sldId="257"/>
            <ac:spMk id="26" creationId="{AE2B703B-46F9-481A-A605-82E2A828C4FA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27.952" v="133"/>
          <ac:spMkLst>
            <pc:docMk/>
            <pc:sldMk cId="4239074028" sldId="257"/>
            <ac:spMk id="27" creationId="{F13BE4D7-0C3D-4906-B230-A1C5B4665CCF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43:36.874" v="135"/>
          <ac:spMkLst>
            <pc:docMk/>
            <pc:sldMk cId="4239074028" sldId="257"/>
            <ac:spMk id="29" creationId="{A7AE9375-4664-4DB2-922D-2782A6E439AC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43:36.890" v="136"/>
          <ac:spMkLst>
            <pc:docMk/>
            <pc:sldMk cId="4239074028" sldId="257"/>
            <ac:spMk id="33" creationId="{E5F17139-31EE-46AC-B04F-DBBD852DD6CB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43:36.890" v="136"/>
          <ac:spMkLst>
            <pc:docMk/>
            <pc:sldMk cId="4239074028" sldId="257"/>
            <ac:spMk id="34" creationId="{AAD42DD4-86F6-4FD2-869F-32D35E310CF6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43:36.890" v="136"/>
          <ac:spMkLst>
            <pc:docMk/>
            <pc:sldMk cId="4239074028" sldId="257"/>
            <ac:spMk id="35" creationId="{4C36B8C5-0DEB-41B5-911D-572E2E835E3C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43:36.890" v="136"/>
          <ac:spMkLst>
            <pc:docMk/>
            <pc:sldMk cId="4239074028" sldId="257"/>
            <ac:spMk id="36" creationId="{B5DC987A-A8C7-4C23-9BF5-33E9F6F21DCB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43:36.890" v="136"/>
          <ac:spMkLst>
            <pc:docMk/>
            <pc:sldMk cId="4239074028" sldId="257"/>
            <ac:spMk id="37" creationId="{F213F2CF-C6DF-4CE1-A6F0-E3B1BFBB0B23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43:36.890" v="136"/>
          <ac:spMkLst>
            <pc:docMk/>
            <pc:sldMk cId="4239074028" sldId="257"/>
            <ac:spMk id="38" creationId="{84325C15-4820-4911-B66E-A5F917CFAE58}"/>
          </ac:spMkLst>
        </pc:spChg>
        <pc:picChg chg="add mod ord">
          <ac:chgData name="Георги Панайотов 06" userId="S::georgipanayotov06@pmg-haskovo.org::538a7d8a-d0af-4916-845f-16bfac1210b7" providerId="AD" clId="Web-{948602FB-B1DD-A692-0532-3F7B7D98BD8E}" dt="2024-03-23T15:33:49.861" v="441" actId="1076"/>
          <ac:picMkLst>
            <pc:docMk/>
            <pc:sldMk cId="4239074028" sldId="257"/>
            <ac:picMk id="4" creationId="{25791385-BEFB-B4AD-5A46-C9CFF27AEFC0}"/>
          </ac:picMkLst>
        </pc:picChg>
        <pc:picChg chg="add mod">
          <ac:chgData name="Георги Панайотов 06" userId="S::georgipanayotov06@pmg-haskovo.org::538a7d8a-d0af-4916-845f-16bfac1210b7" providerId="AD" clId="Web-{948602FB-B1DD-A692-0532-3F7B7D98BD8E}" dt="2024-03-23T15:33:56.642" v="444" actId="1076"/>
          <ac:picMkLst>
            <pc:docMk/>
            <pc:sldMk cId="4239074028" sldId="257"/>
            <ac:picMk id="6" creationId="{AA200DB1-527E-8F0A-8DDD-4C3C97EDE401}"/>
          </ac:picMkLst>
        </pc:picChg>
        <pc:picChg chg="add mod">
          <ac:chgData name="Георги Панайотов 06" userId="S::georgipanayotov06@pmg-haskovo.org::538a7d8a-d0af-4916-845f-16bfac1210b7" providerId="AD" clId="Web-{948602FB-B1DD-A692-0532-3F7B7D98BD8E}" dt="2024-03-23T15:33:53.642" v="443" actId="1076"/>
          <ac:picMkLst>
            <pc:docMk/>
            <pc:sldMk cId="4239074028" sldId="257"/>
            <ac:picMk id="8" creationId="{2BF6DB83-E966-3215-CB48-50CC6DA5CCC2}"/>
          </ac:picMkLst>
        </pc:picChg>
        <pc:cxnChg chg="add del">
          <ac:chgData name="Георги Панайотов 06" userId="S::georgipanayotov06@pmg-haskovo.org::538a7d8a-d0af-4916-845f-16bfac1210b7" providerId="AD" clId="Web-{948602FB-B1DD-A692-0532-3F7B7D98BD8E}" dt="2024-03-23T14:43:36.874" v="135"/>
          <ac:cxnSpMkLst>
            <pc:docMk/>
            <pc:sldMk cId="4239074028" sldId="257"/>
            <ac:cxnSpMk id="30" creationId="{EE504C98-6397-41C1-A8D8-2D9C4ED307E0}"/>
          </ac:cxnSpMkLst>
        </pc:cxnChg>
        <pc:cxnChg chg="add del">
          <ac:chgData name="Георги Панайотов 06" userId="S::georgipanayotov06@pmg-haskovo.org::538a7d8a-d0af-4916-845f-16bfac1210b7" providerId="AD" clId="Web-{948602FB-B1DD-A692-0532-3F7B7D98BD8E}" dt="2024-03-23T14:43:36.874" v="135"/>
          <ac:cxnSpMkLst>
            <pc:docMk/>
            <pc:sldMk cId="4239074028" sldId="257"/>
            <ac:cxnSpMk id="31" creationId="{17C2F6CE-0CF2-4DDD-85F5-96799A328F15}"/>
          </ac:cxnSpMkLst>
        </pc:cxnChg>
      </pc:sldChg>
      <pc:sldChg chg="addSp delSp modSp new mod setBg">
        <pc:chgData name="Георги Панайотов 06" userId="S::georgipanayotov06@pmg-haskovo.org::538a7d8a-d0af-4916-845f-16bfac1210b7" providerId="AD" clId="Web-{948602FB-B1DD-A692-0532-3F7B7D98BD8E}" dt="2024-03-23T14:56:37.029" v="259"/>
        <pc:sldMkLst>
          <pc:docMk/>
          <pc:sldMk cId="3525463730" sldId="258"/>
        </pc:sldMkLst>
        <pc:spChg chg="mod">
          <ac:chgData name="Георги Панайотов 06" userId="S::georgipanayotov06@pmg-haskovo.org::538a7d8a-d0af-4916-845f-16bfac1210b7" providerId="AD" clId="Web-{948602FB-B1DD-A692-0532-3F7B7D98BD8E}" dt="2024-03-23T14:56:37.029" v="259"/>
          <ac:spMkLst>
            <pc:docMk/>
            <pc:sldMk cId="3525463730" sldId="258"/>
            <ac:spMk id="2" creationId="{F6FC33C1-B7B7-BBB2-D33B-16FFB72458EB}"/>
          </ac:spMkLst>
        </pc:spChg>
        <pc:spChg chg="mod">
          <ac:chgData name="Георги Панайотов 06" userId="S::georgipanayotov06@pmg-haskovo.org::538a7d8a-d0af-4916-845f-16bfac1210b7" providerId="AD" clId="Web-{948602FB-B1DD-A692-0532-3F7B7D98BD8E}" dt="2024-03-23T14:56:37.029" v="259"/>
          <ac:spMkLst>
            <pc:docMk/>
            <pc:sldMk cId="3525463730" sldId="258"/>
            <ac:spMk id="3" creationId="{F4553265-FB86-113E-A3DB-C5F4B7CD32FC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56:37.014" v="258"/>
          <ac:spMkLst>
            <pc:docMk/>
            <pc:sldMk cId="3525463730" sldId="258"/>
            <ac:spMk id="9" creationId="{F13C74B1-5B17-4795-BED0-7140497B445A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4:56:37.014" v="258"/>
          <ac:spMkLst>
            <pc:docMk/>
            <pc:sldMk cId="3525463730" sldId="258"/>
            <ac:spMk id="11" creationId="{D4974D33-8DC5-464E-8C6D-BE58F0669C17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56:37.029" v="259"/>
          <ac:spMkLst>
            <pc:docMk/>
            <pc:sldMk cId="3525463730" sldId="258"/>
            <ac:spMk id="13" creationId="{04812C46-200A-4DEB-A05E-3ED6C68C2387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56:37.029" v="259"/>
          <ac:spMkLst>
            <pc:docMk/>
            <pc:sldMk cId="3525463730" sldId="258"/>
            <ac:spMk id="14" creationId="{D1EA859B-E555-4109-94F3-6700E046E008}"/>
          </ac:spMkLst>
        </pc:spChg>
        <pc:picChg chg="add mod ord">
          <ac:chgData name="Георги Панайотов 06" userId="S::georgipanayotov06@pmg-haskovo.org::538a7d8a-d0af-4916-845f-16bfac1210b7" providerId="AD" clId="Web-{948602FB-B1DD-A692-0532-3F7B7D98BD8E}" dt="2024-03-23T14:56:37.029" v="259"/>
          <ac:picMkLst>
            <pc:docMk/>
            <pc:sldMk cId="3525463730" sldId="258"/>
            <ac:picMk id="4" creationId="{8077E14B-4B47-D6BA-98E9-69E55D22F587}"/>
          </ac:picMkLst>
        </pc:picChg>
      </pc:sldChg>
      <pc:sldChg chg="addSp modSp new mod setBg">
        <pc:chgData name="Георги Панайотов 06" userId="S::georgipanayotov06@pmg-haskovo.org::538a7d8a-d0af-4916-845f-16bfac1210b7" providerId="AD" clId="Web-{948602FB-B1DD-A692-0532-3F7B7D98BD8E}" dt="2024-03-23T15:00:27.862" v="334" actId="20577"/>
        <pc:sldMkLst>
          <pc:docMk/>
          <pc:sldMk cId="1314713744" sldId="259"/>
        </pc:sldMkLst>
        <pc:spChg chg="mod">
          <ac:chgData name="Георги Панайотов 06" userId="S::georgipanayotov06@pmg-haskovo.org::538a7d8a-d0af-4916-845f-16bfac1210b7" providerId="AD" clId="Web-{948602FB-B1DD-A692-0532-3F7B7D98BD8E}" dt="2024-03-23T14:57:57.968" v="281"/>
          <ac:spMkLst>
            <pc:docMk/>
            <pc:sldMk cId="1314713744" sldId="259"/>
            <ac:spMk id="2" creationId="{A066863B-2EF2-D029-C53C-4669D286FC9F}"/>
          </ac:spMkLst>
        </pc:spChg>
        <pc:spChg chg="mod">
          <ac:chgData name="Георги Панайотов 06" userId="S::georgipanayotov06@pmg-haskovo.org::538a7d8a-d0af-4916-845f-16bfac1210b7" providerId="AD" clId="Web-{948602FB-B1DD-A692-0532-3F7B7D98BD8E}" dt="2024-03-23T15:00:27.862" v="334" actId="20577"/>
          <ac:spMkLst>
            <pc:docMk/>
            <pc:sldMk cId="1314713744" sldId="259"/>
            <ac:spMk id="3" creationId="{C6436EE6-15CE-F818-03CC-F4D9A3A1BD6B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57:57.968" v="281"/>
          <ac:spMkLst>
            <pc:docMk/>
            <pc:sldMk cId="1314713744" sldId="259"/>
            <ac:spMk id="9" creationId="{F13C74B1-5B17-4795-BED0-7140497B445A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4:57:57.968" v="281"/>
          <ac:spMkLst>
            <pc:docMk/>
            <pc:sldMk cId="1314713744" sldId="259"/>
            <ac:spMk id="11" creationId="{D4974D33-8DC5-464E-8C6D-BE58F0669C17}"/>
          </ac:spMkLst>
        </pc:spChg>
        <pc:picChg chg="add mod">
          <ac:chgData name="Георги Панайотов 06" userId="S::georgipanayotov06@pmg-haskovo.org::538a7d8a-d0af-4916-845f-16bfac1210b7" providerId="AD" clId="Web-{948602FB-B1DD-A692-0532-3F7B7D98BD8E}" dt="2024-03-23T14:57:57.968" v="281"/>
          <ac:picMkLst>
            <pc:docMk/>
            <pc:sldMk cId="1314713744" sldId="259"/>
            <ac:picMk id="4" creationId="{5D16439D-3489-FF8F-17BF-B7D783DDA66D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48602FB-B1DD-A692-0532-3F7B7D98BD8E}" dt="2024-03-23T15:55:20.154" v="762" actId="1076"/>
        <pc:sldMkLst>
          <pc:docMk/>
          <pc:sldMk cId="2196414494" sldId="260"/>
        </pc:sldMkLst>
        <pc:spChg chg="mod">
          <ac:chgData name="Георги Панайотов 06" userId="S::georgipanayotov06@pmg-haskovo.org::538a7d8a-d0af-4916-845f-16bfac1210b7" providerId="AD" clId="Web-{948602FB-B1DD-A692-0532-3F7B7D98BD8E}" dt="2024-03-23T15:54:29.137" v="741" actId="1076"/>
          <ac:spMkLst>
            <pc:docMk/>
            <pc:sldMk cId="2196414494" sldId="260"/>
            <ac:spMk id="2" creationId="{2120E89A-0709-9C07-91B4-A025EC2AE91C}"/>
          </ac:spMkLst>
        </pc:spChg>
        <pc:spChg chg="del">
          <ac:chgData name="Георги Панайотов 06" userId="S::georgipanayotov06@pmg-haskovo.org::538a7d8a-d0af-4916-845f-16bfac1210b7" providerId="AD" clId="Web-{948602FB-B1DD-A692-0532-3F7B7D98BD8E}" dt="2024-03-23T14:58:43.735" v="293"/>
          <ac:spMkLst>
            <pc:docMk/>
            <pc:sldMk cId="2196414494" sldId="260"/>
            <ac:spMk id="3" creationId="{91913ADC-FAFC-210B-B52D-FBAD205B2307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55:14.997" v="758" actId="1076"/>
          <ac:spMkLst>
            <pc:docMk/>
            <pc:sldMk cId="2196414494" sldId="260"/>
            <ac:spMk id="4" creationId="{85BC4C69-38A2-1C4E-59E0-7A55C5B8D212}"/>
          </ac:spMkLst>
        </pc:spChg>
        <pc:spChg chg="add del mod">
          <ac:chgData name="Георги Панайотов 06" userId="S::georgipanayotov06@pmg-haskovo.org::538a7d8a-d0af-4916-845f-16bfac1210b7" providerId="AD" clId="Web-{948602FB-B1DD-A692-0532-3F7B7D98BD8E}" dt="2024-03-23T14:58:55.688" v="295"/>
          <ac:spMkLst>
            <pc:docMk/>
            <pc:sldMk cId="2196414494" sldId="260"/>
            <ac:spMk id="6" creationId="{17388AF8-A3EF-093D-3FDC-1EF43774F93F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55:20.154" v="762" actId="1076"/>
          <ac:spMkLst>
            <pc:docMk/>
            <pc:sldMk cId="2196414494" sldId="260"/>
            <ac:spMk id="6" creationId="{FA5E27A6-1AB9-449E-D111-43303B36B5E3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55:10.935" v="756" actId="1076"/>
          <ac:spMkLst>
            <pc:docMk/>
            <pc:sldMk cId="2196414494" sldId="260"/>
            <ac:spMk id="8" creationId="{681AFF21-E83F-5962-C02F-3A1918E816A3}"/>
          </ac:spMkLst>
        </pc:spChg>
        <pc:spChg chg="add del mod">
          <ac:chgData name="Георги Панайотов 06" userId="S::georgipanayotov06@pmg-haskovo.org::538a7d8a-d0af-4916-845f-16bfac1210b7" providerId="AD" clId="Web-{948602FB-B1DD-A692-0532-3F7B7D98BD8E}" dt="2024-03-23T15:55:16.841" v="760"/>
          <ac:spMkLst>
            <pc:docMk/>
            <pc:sldMk cId="2196414494" sldId="260"/>
            <ac:spMk id="10" creationId="{D68EAF3C-3E71-F029-3F83-5A8F6404A7D7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55:07.607" v="754" actId="1076"/>
          <ac:spMkLst>
            <pc:docMk/>
            <pc:sldMk cId="2196414494" sldId="260"/>
            <ac:spMk id="12" creationId="{E79D6867-A8A8-4069-6C4C-D3623380BC35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54:41.747" v="743" actId="1076"/>
          <ac:spMkLst>
            <pc:docMk/>
            <pc:sldMk cId="2196414494" sldId="260"/>
            <ac:spMk id="14" creationId="{E8A2BE6E-66BE-AB13-7AF2-C4323B71550A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5:23:08.221" v="385"/>
          <ac:spMkLst>
            <pc:docMk/>
            <pc:sldMk cId="2196414494" sldId="260"/>
            <ac:spMk id="16" creationId="{BACC6370-2D7E-4714-9D71-7542949D7D5D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5:23:08.221" v="385"/>
          <ac:spMkLst>
            <pc:docMk/>
            <pc:sldMk cId="2196414494" sldId="260"/>
            <ac:spMk id="18" creationId="{F68B3F68-107C-434F-AA38-110D5EA91B85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5:23:08.221" v="385"/>
          <ac:spMkLst>
            <pc:docMk/>
            <pc:sldMk cId="2196414494" sldId="260"/>
            <ac:spMk id="20" creationId="{AAD0DBB9-1A4B-4391-81D4-CB19F9AB918A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5:23:08.221" v="385"/>
          <ac:spMkLst>
            <pc:docMk/>
            <pc:sldMk cId="2196414494" sldId="260"/>
            <ac:spMk id="22" creationId="{063BBA22-50EA-4C4D-BE05-F1CE4E63AA56}"/>
          </ac:spMkLst>
        </pc:spChg>
        <pc:picChg chg="add mod">
          <ac:chgData name="Георги Панайотов 06" userId="S::georgipanayotov06@pmg-haskovo.org::538a7d8a-d0af-4916-845f-16bfac1210b7" providerId="AD" clId="Web-{948602FB-B1DD-A692-0532-3F7B7D98BD8E}" dt="2024-03-23T15:55:12.044" v="757" actId="1076"/>
          <ac:picMkLst>
            <pc:docMk/>
            <pc:sldMk cId="2196414494" sldId="260"/>
            <ac:picMk id="3" creationId="{EBE5D063-308A-C8AC-B5AA-2ACD75E3288E}"/>
          </ac:picMkLst>
        </pc:picChg>
        <pc:picChg chg="add del mod ord">
          <ac:chgData name="Георги Панайотов 06" userId="S::georgipanayotov06@pmg-haskovo.org::538a7d8a-d0af-4916-845f-16bfac1210b7" providerId="AD" clId="Web-{948602FB-B1DD-A692-0532-3F7B7D98BD8E}" dt="2024-03-23T14:58:47.204" v="294"/>
          <ac:picMkLst>
            <pc:docMk/>
            <pc:sldMk cId="2196414494" sldId="260"/>
            <ac:picMk id="4" creationId="{9416913E-2C1A-F103-E026-D965C85AFDEF}"/>
          </ac:picMkLst>
        </pc:picChg>
        <pc:picChg chg="add mod">
          <ac:chgData name="Георги Панайотов 06" userId="S::georgipanayotov06@pmg-haskovo.org::538a7d8a-d0af-4916-845f-16bfac1210b7" providerId="AD" clId="Web-{948602FB-B1DD-A692-0532-3F7B7D98BD8E}" dt="2024-03-23T15:55:18.091" v="761" actId="1076"/>
          <ac:picMkLst>
            <pc:docMk/>
            <pc:sldMk cId="2196414494" sldId="260"/>
            <ac:picMk id="5" creationId="{057D7C3D-E427-40BD-646D-99CFD6E0A9C1}"/>
          </ac:picMkLst>
        </pc:picChg>
        <pc:picChg chg="add mod ord">
          <ac:chgData name="Георги Панайотов 06" userId="S::georgipanayotov06@pmg-haskovo.org::538a7d8a-d0af-4916-845f-16bfac1210b7" providerId="AD" clId="Web-{948602FB-B1DD-A692-0532-3F7B7D98BD8E}" dt="2024-03-23T15:55:08.591" v="755" actId="1076"/>
          <ac:picMkLst>
            <pc:docMk/>
            <pc:sldMk cId="2196414494" sldId="260"/>
            <ac:picMk id="7" creationId="{24B7496C-3DA9-1DA0-6BB9-E206A1FE5253}"/>
          </ac:picMkLst>
        </pc:picChg>
        <pc:picChg chg="add del mod">
          <ac:chgData name="Георги Панайотов 06" userId="S::georgipanayotov06@pmg-haskovo.org::538a7d8a-d0af-4916-845f-16bfac1210b7" providerId="AD" clId="Web-{948602FB-B1DD-A692-0532-3F7B7D98BD8E}" dt="2024-03-23T15:37:01.037" v="499"/>
          <ac:picMkLst>
            <pc:docMk/>
            <pc:sldMk cId="2196414494" sldId="260"/>
            <ac:picMk id="9" creationId="{E2D5B747-D73E-260E-CD12-FB1D724D2C29}"/>
          </ac:picMkLst>
        </pc:picChg>
        <pc:picChg chg="add mod">
          <ac:chgData name="Георги Панайотов 06" userId="S::georgipanayotov06@pmg-haskovo.org::538a7d8a-d0af-4916-845f-16bfac1210b7" providerId="AD" clId="Web-{948602FB-B1DD-A692-0532-3F7B7D98BD8E}" dt="2024-03-23T15:55:04.950" v="753" actId="1076"/>
          <ac:picMkLst>
            <pc:docMk/>
            <pc:sldMk cId="2196414494" sldId="260"/>
            <ac:picMk id="11" creationId="{E6C55FEB-2E12-EB20-6CC2-73D452243C1F}"/>
          </ac:picMkLst>
        </pc:picChg>
        <pc:picChg chg="add mod">
          <ac:chgData name="Георги Панайотов 06" userId="S::georgipanayotov06@pmg-haskovo.org::538a7d8a-d0af-4916-845f-16bfac1210b7" providerId="AD" clId="Web-{948602FB-B1DD-A692-0532-3F7B7D98BD8E}" dt="2024-03-23T15:54:37.090" v="742" actId="1076"/>
          <ac:picMkLst>
            <pc:docMk/>
            <pc:sldMk cId="2196414494" sldId="260"/>
            <ac:picMk id="13" creationId="{5CBAC40A-7A6A-2B0B-3C10-0A608BCC951A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48602FB-B1DD-A692-0532-3F7B7D98BD8E}" dt="2024-03-23T15:41:44.261" v="603"/>
        <pc:sldMkLst>
          <pc:docMk/>
          <pc:sldMk cId="954480842" sldId="261"/>
        </pc:sldMkLst>
        <pc:spChg chg="mod">
          <ac:chgData name="Георги Панайотов 06" userId="S::georgipanayotov06@pmg-haskovo.org::538a7d8a-d0af-4916-845f-16bfac1210b7" providerId="AD" clId="Web-{948602FB-B1DD-A692-0532-3F7B7D98BD8E}" dt="2024-03-23T15:41:44.261" v="603"/>
          <ac:spMkLst>
            <pc:docMk/>
            <pc:sldMk cId="954480842" sldId="261"/>
            <ac:spMk id="2" creationId="{208E2D73-4D5B-F359-483F-3BB637D3809D}"/>
          </ac:spMkLst>
        </pc:spChg>
        <pc:spChg chg="del">
          <ac:chgData name="Георги Панайотов 06" userId="S::georgipanayotov06@pmg-haskovo.org::538a7d8a-d0af-4916-845f-16bfac1210b7" providerId="AD" clId="Web-{948602FB-B1DD-A692-0532-3F7B7D98BD8E}" dt="2024-03-23T15:38:37.101" v="510"/>
          <ac:spMkLst>
            <pc:docMk/>
            <pc:sldMk cId="954480842" sldId="261"/>
            <ac:spMk id="3" creationId="{E7704C1B-D2B3-1863-4639-19AC22DA40BD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41:44.261" v="603"/>
          <ac:spMkLst>
            <pc:docMk/>
            <pc:sldMk cId="954480842" sldId="261"/>
            <ac:spMk id="5" creationId="{825A5EA4-D950-880D-95A5-31FEDB780AE1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5:41:44.246" v="602"/>
          <ac:spMkLst>
            <pc:docMk/>
            <pc:sldMk cId="954480842" sldId="261"/>
            <ac:spMk id="10" creationId="{B95B9BA8-1D69-4796-85F5-B6D0BD52354B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5:41:44.261" v="603"/>
          <ac:spMkLst>
            <pc:docMk/>
            <pc:sldMk cId="954480842" sldId="261"/>
            <ac:spMk id="20" creationId="{B95B9BA8-1D69-4796-85F5-B6D0BD52354B}"/>
          </ac:spMkLst>
        </pc:spChg>
        <pc:grpChg chg="add del">
          <ac:chgData name="Георги Панайотов 06" userId="S::georgipanayotov06@pmg-haskovo.org::538a7d8a-d0af-4916-845f-16bfac1210b7" providerId="AD" clId="Web-{948602FB-B1DD-A692-0532-3F7B7D98BD8E}" dt="2024-03-23T15:41:44.246" v="602"/>
          <ac:grpSpMkLst>
            <pc:docMk/>
            <pc:sldMk cId="954480842" sldId="261"/>
            <ac:grpSpMk id="12" creationId="{D44E3F87-3D58-4B03-86B2-15A5C5B9C964}"/>
          </ac:grpSpMkLst>
        </pc:grpChg>
        <pc:picChg chg="add mod ord">
          <ac:chgData name="Георги Панайотов 06" userId="S::georgipanayotov06@pmg-haskovo.org::538a7d8a-d0af-4916-845f-16bfac1210b7" providerId="AD" clId="Web-{948602FB-B1DD-A692-0532-3F7B7D98BD8E}" dt="2024-03-23T15:41:44.261" v="603"/>
          <ac:picMkLst>
            <pc:docMk/>
            <pc:sldMk cId="954480842" sldId="261"/>
            <ac:picMk id="4" creationId="{D5902279-6494-A168-DA23-C19A784260D3}"/>
          </ac:picMkLst>
        </pc:picChg>
      </pc:sldChg>
      <pc:sldChg chg="addSp delSp modSp new mod setBg">
        <pc:chgData name="Георги Панайотов 06" userId="S::georgipanayotov06@pmg-haskovo.org::538a7d8a-d0af-4916-845f-16bfac1210b7" providerId="AD" clId="Web-{948602FB-B1DD-A692-0532-3F7B7D98BD8E}" dt="2024-03-23T15:47:48.253" v="678"/>
        <pc:sldMkLst>
          <pc:docMk/>
          <pc:sldMk cId="2660474354" sldId="262"/>
        </pc:sldMkLst>
        <pc:spChg chg="mod">
          <ac:chgData name="Георги Панайотов 06" userId="S::georgipanayotov06@pmg-haskovo.org::538a7d8a-d0af-4916-845f-16bfac1210b7" providerId="AD" clId="Web-{948602FB-B1DD-A692-0532-3F7B7D98BD8E}" dt="2024-03-23T15:47:48.253" v="678"/>
          <ac:spMkLst>
            <pc:docMk/>
            <pc:sldMk cId="2660474354" sldId="262"/>
            <ac:spMk id="2" creationId="{3E3D13C9-3087-814C-98FA-653759592989}"/>
          </ac:spMkLst>
        </pc:spChg>
        <pc:spChg chg="del mod">
          <ac:chgData name="Георги Панайотов 06" userId="S::georgipanayotov06@pmg-haskovo.org::538a7d8a-d0af-4916-845f-16bfac1210b7" providerId="AD" clId="Web-{948602FB-B1DD-A692-0532-3F7B7D98BD8E}" dt="2024-03-23T15:46:32.502" v="620"/>
          <ac:spMkLst>
            <pc:docMk/>
            <pc:sldMk cId="2660474354" sldId="262"/>
            <ac:spMk id="3" creationId="{5D9FF6E8-0BBF-4570-5BE0-D70B99285087}"/>
          </ac:spMkLst>
        </pc:spChg>
        <pc:spChg chg="add mod">
          <ac:chgData name="Георги Панайотов 06" userId="S::georgipanayotov06@pmg-haskovo.org::538a7d8a-d0af-4916-845f-16bfac1210b7" providerId="AD" clId="Web-{948602FB-B1DD-A692-0532-3F7B7D98BD8E}" dt="2024-03-23T15:47:48.253" v="678"/>
          <ac:spMkLst>
            <pc:docMk/>
            <pc:sldMk cId="2660474354" sldId="262"/>
            <ac:spMk id="5" creationId="{0413C29E-5133-C1C5-CA2F-DE070CB0143A}"/>
          </ac:spMkLst>
        </pc:spChg>
        <pc:spChg chg="add del">
          <ac:chgData name="Георги Панайотов 06" userId="S::georgipanayotov06@pmg-haskovo.org::538a7d8a-d0af-4916-845f-16bfac1210b7" providerId="AD" clId="Web-{948602FB-B1DD-A692-0532-3F7B7D98BD8E}" dt="2024-03-23T15:47:48.253" v="677"/>
          <ac:spMkLst>
            <pc:docMk/>
            <pc:sldMk cId="2660474354" sldId="262"/>
            <ac:spMk id="10" creationId="{B95B9BA8-1D69-4796-85F5-B6D0BD52354B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5:47:48.253" v="678"/>
          <ac:spMkLst>
            <pc:docMk/>
            <pc:sldMk cId="2660474354" sldId="262"/>
            <ac:spMk id="12" creationId="{6357EC4F-235E-4222-A36F-C7878ACE37F2}"/>
          </ac:spMkLst>
        </pc:spChg>
        <pc:spChg chg="add">
          <ac:chgData name="Георги Панайотов 06" userId="S::georgipanayotov06@pmg-haskovo.org::538a7d8a-d0af-4916-845f-16bfac1210b7" providerId="AD" clId="Web-{948602FB-B1DD-A692-0532-3F7B7D98BD8E}" dt="2024-03-23T15:47:48.253" v="678"/>
          <ac:spMkLst>
            <pc:docMk/>
            <pc:sldMk cId="2660474354" sldId="262"/>
            <ac:spMk id="13" creationId="{2B97F24A-32CE-4C1C-A50D-3016B394DCFB}"/>
          </ac:spMkLst>
        </pc:spChg>
        <pc:picChg chg="add mod ord">
          <ac:chgData name="Георги Панайотов 06" userId="S::georgipanayotov06@pmg-haskovo.org::538a7d8a-d0af-4916-845f-16bfac1210b7" providerId="AD" clId="Web-{948602FB-B1DD-A692-0532-3F7B7D98BD8E}" dt="2024-03-23T15:47:48.253" v="678"/>
          <ac:picMkLst>
            <pc:docMk/>
            <pc:sldMk cId="2660474354" sldId="262"/>
            <ac:picMk id="4" creationId="{9425CB9A-8672-AE09-58C8-764E5468E098}"/>
          </ac:picMkLst>
        </pc:picChg>
      </pc:sldChg>
      <pc:sldChg chg="new del">
        <pc:chgData name="Георги Панайотов 06" userId="S::georgipanayotov06@pmg-haskovo.org::538a7d8a-d0af-4916-845f-16bfac1210b7" providerId="AD" clId="Web-{948602FB-B1DD-A692-0532-3F7B7D98BD8E}" dt="2024-03-23T15:50:14.382" v="680"/>
        <pc:sldMkLst>
          <pc:docMk/>
          <pc:sldMk cId="241508581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re's What You Would Look Like If You Were Black or Chinese | Know Your  Meme">
            <a:extLst>
              <a:ext uri="{FF2B5EF4-FFF2-40B4-BE49-F238E27FC236}">
                <a16:creationId xmlns:a16="http://schemas.microsoft.com/office/drawing/2014/main" id="{C8745D15-470C-728D-C7A6-B3F75F02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Нашата малка система за управление на магазини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92415-D065-4EE5-B87E-42182AAD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Разпределение на ролите 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smiling next to a pinata&#10;&#10;Description automatically generated">
            <a:extLst>
              <a:ext uri="{FF2B5EF4-FFF2-40B4-BE49-F238E27FC236}">
                <a16:creationId xmlns:a16="http://schemas.microsoft.com/office/drawing/2014/main" id="{25791385-BEFB-B4AD-5A46-C9CFF27A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47" y="3435358"/>
            <a:ext cx="1896761" cy="2521663"/>
          </a:xfrm>
          <a:prstGeom prst="rect">
            <a:avLst/>
          </a:prstGeom>
        </p:spPr>
      </p:pic>
      <p:pic>
        <p:nvPicPr>
          <p:cNvPr id="6" name="Picture 5" descr="A person wearing a hat&#10;&#10;Description automatically generated">
            <a:extLst>
              <a:ext uri="{FF2B5EF4-FFF2-40B4-BE49-F238E27FC236}">
                <a16:creationId xmlns:a16="http://schemas.microsoft.com/office/drawing/2014/main" id="{AA200DB1-527E-8F0A-8DDD-4C3C97ED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16" y="3456873"/>
            <a:ext cx="2060101" cy="2527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A63FB1-FEC6-2D06-A436-166FAF41FAD0}"/>
              </a:ext>
            </a:extLst>
          </p:cNvPr>
          <p:cNvSpPr txBox="1"/>
          <p:nvPr/>
        </p:nvSpPr>
        <p:spPr>
          <a:xfrm>
            <a:off x="743531" y="2310586"/>
            <a:ext cx="122578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4944"/>
            <a:r>
              <a:rPr lang="en-US" sz="2500" dirty="0" err="1"/>
              <a:t>Всеки</a:t>
            </a:r>
            <a:r>
              <a:rPr lang="en-US" sz="2500" dirty="0"/>
              <a:t> </a:t>
            </a:r>
            <a:r>
              <a:rPr lang="en-US" sz="2500" dirty="0" err="1"/>
              <a:t>Един</a:t>
            </a:r>
            <a:r>
              <a:rPr lang="en-US" sz="2500" dirty="0"/>
              <a:t> </a:t>
            </a:r>
            <a:r>
              <a:rPr lang="en-US" sz="2500" dirty="0" err="1"/>
              <a:t>от</a:t>
            </a:r>
            <a:r>
              <a:rPr lang="en-US" sz="2500" dirty="0"/>
              <a:t> </a:t>
            </a:r>
            <a:r>
              <a:rPr lang="en-US" sz="2500" dirty="0" err="1"/>
              <a:t>Тези</a:t>
            </a:r>
            <a:r>
              <a:rPr lang="en-US" sz="2500" dirty="0"/>
              <a:t> </a:t>
            </a:r>
            <a:r>
              <a:rPr lang="en-US" sz="2500" dirty="0" err="1"/>
              <a:t>Младежи</a:t>
            </a:r>
            <a:r>
              <a:rPr lang="en-US" sz="2500" dirty="0"/>
              <a:t> </a:t>
            </a:r>
            <a:r>
              <a:rPr lang="en-US" sz="2500" dirty="0" err="1"/>
              <a:t>Помагаше</a:t>
            </a:r>
            <a:r>
              <a:rPr lang="en-US" sz="2500" dirty="0"/>
              <a:t> </a:t>
            </a:r>
            <a:r>
              <a:rPr lang="en-US" sz="2500" dirty="0" err="1"/>
              <a:t>на</a:t>
            </a:r>
            <a:r>
              <a:rPr lang="en-US" sz="2500" dirty="0"/>
              <a:t> </a:t>
            </a:r>
            <a:r>
              <a:rPr lang="en-US" sz="2500" dirty="0" err="1"/>
              <a:t>Другарчетата</a:t>
            </a:r>
            <a:r>
              <a:rPr lang="en-US" sz="2500" dirty="0"/>
              <a:t> </a:t>
            </a:r>
            <a:r>
              <a:rPr lang="en-US" sz="2500" dirty="0" err="1"/>
              <a:t>си</a:t>
            </a:r>
            <a:r>
              <a:rPr lang="en-US" sz="2500" dirty="0"/>
              <a:t> </a:t>
            </a:r>
            <a:r>
              <a:rPr lang="en-US" sz="2500" dirty="0" err="1"/>
              <a:t>по</a:t>
            </a:r>
            <a:r>
              <a:rPr lang="en-US" sz="2500" dirty="0"/>
              <a:t> </a:t>
            </a:r>
            <a:r>
              <a:rPr lang="en-US" sz="2500" dirty="0" err="1"/>
              <a:t>Този</a:t>
            </a:r>
            <a:r>
              <a:rPr lang="en-US" sz="2500" dirty="0"/>
              <a:t> </a:t>
            </a:r>
            <a:r>
              <a:rPr lang="en-US" sz="2500" dirty="0" err="1"/>
              <a:t>Проект</a:t>
            </a:r>
          </a:p>
        </p:txBody>
      </p:sp>
      <p:pic>
        <p:nvPicPr>
          <p:cNvPr id="8" name="Picture 7" descr="A person making a face for the camera&#10;&#10;Description automatically generated">
            <a:extLst>
              <a:ext uri="{FF2B5EF4-FFF2-40B4-BE49-F238E27FC236}">
                <a16:creationId xmlns:a16="http://schemas.microsoft.com/office/drawing/2014/main" id="{2BF6DB83-E966-3215-CB48-50CC6DA5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796" y="3456707"/>
            <a:ext cx="1894676" cy="252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D04504-5F6C-90FD-8016-96419E33F115}"/>
              </a:ext>
            </a:extLst>
          </p:cNvPr>
          <p:cNvSpPr txBox="1"/>
          <p:nvPr/>
        </p:nvSpPr>
        <p:spPr>
          <a:xfrm>
            <a:off x="1404937" y="2988468"/>
            <a:ext cx="18692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Виктор</a:t>
            </a:r>
            <a:r>
              <a:rPr lang="en-US" dirty="0"/>
              <a:t> </a:t>
            </a:r>
            <a:r>
              <a:rPr lang="en-US" dirty="0" err="1"/>
              <a:t>Цеков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1F171-A805-1551-A9AE-1496C537B56F}"/>
              </a:ext>
            </a:extLst>
          </p:cNvPr>
          <p:cNvSpPr txBox="1"/>
          <p:nvPr/>
        </p:nvSpPr>
        <p:spPr>
          <a:xfrm>
            <a:off x="5274468" y="2990041"/>
            <a:ext cx="2202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Георги</a:t>
            </a:r>
            <a:r>
              <a:rPr lang="en-US" dirty="0"/>
              <a:t> </a:t>
            </a:r>
            <a:r>
              <a:rPr lang="en-US" dirty="0" err="1"/>
              <a:t>Панайотов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1A1D2-DF60-D11F-18F7-CED2B89FE042}"/>
              </a:ext>
            </a:extLst>
          </p:cNvPr>
          <p:cNvSpPr txBox="1"/>
          <p:nvPr/>
        </p:nvSpPr>
        <p:spPr>
          <a:xfrm>
            <a:off x="8668873" y="3024187"/>
            <a:ext cx="251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Добромир</a:t>
            </a:r>
            <a:r>
              <a:rPr lang="en-US" dirty="0"/>
              <a:t> </a:t>
            </a:r>
            <a:r>
              <a:rPr lang="en-US" dirty="0" err="1"/>
              <a:t>Христов</a:t>
            </a:r>
          </a:p>
        </p:txBody>
      </p:sp>
    </p:spTree>
    <p:extLst>
      <p:ext uri="{BB962C8B-B14F-4D97-AF65-F5344CB8AC3E}">
        <p14:creationId xmlns:p14="http://schemas.microsoft.com/office/powerpoint/2010/main" val="423907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ilding a Brick Wall | What You Need to Know">
            <a:extLst>
              <a:ext uri="{FF2B5EF4-FFF2-40B4-BE49-F238E27FC236}">
                <a16:creationId xmlns:a16="http://schemas.microsoft.com/office/drawing/2014/main" id="{8077E14B-4B47-D6BA-98E9-69E55D22F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2" r="239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C33C1-B7B7-BBB2-D33B-16FFB724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Основни Етапи в Реализирането на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265-FB86-113E-A3DB-C5F4B7CD3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Определяне на цел за проекта</a:t>
            </a:r>
          </a:p>
          <a:p>
            <a:r>
              <a:rPr lang="en-US" sz="2000"/>
              <a:t>Разделяне на роли</a:t>
            </a:r>
          </a:p>
          <a:p>
            <a:r>
              <a:rPr lang="en-US" sz="2000"/>
              <a:t>Изпълнение на индивидуални задължения</a:t>
            </a:r>
          </a:p>
          <a:p>
            <a:r>
              <a:rPr lang="en-US" sz="2000" dirty="0" err="1"/>
              <a:t>Компилиране</a:t>
            </a:r>
          </a:p>
          <a:p>
            <a:r>
              <a:rPr lang="en-US" sz="2000" dirty="0" err="1"/>
              <a:t>Изглаждане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финалният</a:t>
            </a:r>
            <a:r>
              <a:rPr lang="en-US" sz="2000" dirty="0"/>
              <a:t> </a:t>
            </a:r>
            <a:r>
              <a:rPr lang="en-US" sz="2000" dirty="0" err="1"/>
              <a:t>продукт</a:t>
            </a:r>
          </a:p>
          <a:p>
            <a:r>
              <a:rPr lang="en-US" sz="2000"/>
              <a:t>Създаване на презентационен материал</a:t>
            </a:r>
          </a:p>
        </p:txBody>
      </p:sp>
    </p:spTree>
    <p:extLst>
      <p:ext uri="{BB962C8B-B14F-4D97-AF65-F5344CB8AC3E}">
        <p14:creationId xmlns:p14="http://schemas.microsoft.com/office/powerpoint/2010/main" val="352546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863B-2EF2-D029-C53C-4669D286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Реализация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6EE6-15CE-F818-03CC-F4D9A3A1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Всеки</a:t>
            </a:r>
            <a:r>
              <a:rPr lang="en-US" sz="2200" dirty="0"/>
              <a:t> </a:t>
            </a:r>
            <a:r>
              <a:rPr lang="en-US" sz="2200" dirty="0" err="1"/>
              <a:t>си</a:t>
            </a:r>
            <a:r>
              <a:rPr lang="en-US" sz="2200" dirty="0"/>
              <a:t> </a:t>
            </a:r>
            <a:r>
              <a:rPr lang="en-US" sz="2200" dirty="0" err="1"/>
              <a:t>свърши</a:t>
            </a:r>
            <a:r>
              <a:rPr lang="en-US" sz="2200" dirty="0"/>
              <a:t> </a:t>
            </a:r>
            <a:r>
              <a:rPr lang="en-US" sz="2200" dirty="0" err="1"/>
              <a:t>работата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Всичко</a:t>
            </a:r>
            <a:r>
              <a:rPr lang="en-US" sz="2200" dirty="0"/>
              <a:t> </a:t>
            </a:r>
            <a:r>
              <a:rPr lang="en-US" sz="2200" dirty="0" err="1"/>
              <a:t>мина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план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Забавлябахме</a:t>
            </a:r>
            <a:r>
              <a:rPr lang="en-US" sz="2200" dirty="0"/>
              <a:t> </a:t>
            </a:r>
            <a:r>
              <a:rPr lang="en-US" sz="2200" dirty="0" err="1"/>
              <a:t>се</a:t>
            </a:r>
            <a:r>
              <a:rPr lang="en-US" sz="2200" dirty="0"/>
              <a:t> </a:t>
            </a:r>
            <a:r>
              <a:rPr lang="en-US" sz="2200" dirty="0" err="1"/>
              <a:t>поне</a:t>
            </a:r>
            <a:r>
              <a:rPr lang="en-US" sz="2200" dirty="0"/>
              <a:t> 2 </a:t>
            </a:r>
            <a:r>
              <a:rPr lang="en-US" sz="2200" dirty="0" err="1"/>
              <a:t>пъти</a:t>
            </a:r>
            <a:r>
              <a:rPr lang="en-US" sz="2200" dirty="0"/>
              <a:t>.</a:t>
            </a:r>
          </a:p>
        </p:txBody>
      </p:sp>
      <p:pic>
        <p:nvPicPr>
          <p:cNvPr id="4" name="Picture 3" descr="Thumbs Up Emoji Images – Browse 14,827 Stock Photos, Vectors, and Video |  Adobe Stock">
            <a:extLst>
              <a:ext uri="{FF2B5EF4-FFF2-40B4-BE49-F238E27FC236}">
                <a16:creationId xmlns:a16="http://schemas.microsoft.com/office/drawing/2014/main" id="{5D16439D-3489-FF8F-17BF-B7D783DDA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" r="2" b="15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471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0E89A-0709-9C07-91B4-A025EC2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37" y="291356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Използвани технологии</a:t>
            </a:r>
          </a:p>
        </p:txBody>
      </p:sp>
      <p:pic>
        <p:nvPicPr>
          <p:cNvPr id="7" name="Content Placeholder 6" descr="GitHub | LinkedIn">
            <a:extLst>
              <a:ext uri="{FF2B5EF4-FFF2-40B4-BE49-F238E27FC236}">
                <a16:creationId xmlns:a16="http://schemas.microsoft.com/office/drawing/2014/main" id="{24B7496C-3DA9-1DA0-6BB9-E206A1FE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43" y="2313518"/>
            <a:ext cx="1780476" cy="1780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AFF21-E83F-5962-C02F-3A1918E816A3}"/>
              </a:ext>
            </a:extLst>
          </p:cNvPr>
          <p:cNvSpPr txBox="1"/>
          <p:nvPr/>
        </p:nvSpPr>
        <p:spPr>
          <a:xfrm>
            <a:off x="1460531" y="1824352"/>
            <a:ext cx="2478569" cy="4890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26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Hub</a:t>
            </a:r>
            <a:endParaRPr lang="en-US" sz="2800"/>
          </a:p>
        </p:txBody>
      </p:sp>
      <p:pic>
        <p:nvPicPr>
          <p:cNvPr id="3" name="Picture 2" descr="Visual Studio Community 2022 – Приложения на Microsoft">
            <a:extLst>
              <a:ext uri="{FF2B5EF4-FFF2-40B4-BE49-F238E27FC236}">
                <a16:creationId xmlns:a16="http://schemas.microsoft.com/office/drawing/2014/main" id="{EBE5D063-308A-C8AC-B5AA-2ACD75E3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98" y="2018494"/>
            <a:ext cx="2563886" cy="2563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C4C69-38A2-1C4E-59E0-7A55C5B8D212}"/>
              </a:ext>
            </a:extLst>
          </p:cNvPr>
          <p:cNvSpPr txBox="1"/>
          <p:nvPr/>
        </p:nvSpPr>
        <p:spPr>
          <a:xfrm>
            <a:off x="4739122" y="1819196"/>
            <a:ext cx="2471720" cy="4890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26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</a:t>
            </a:r>
            <a:endParaRPr lang="en-US" sz="2800"/>
          </a:p>
        </p:txBody>
      </p:sp>
      <p:pic>
        <p:nvPicPr>
          <p:cNvPr id="5" name="Picture 4" descr="Plan for Entity Framework Core 8 | Microsoft Learn">
            <a:extLst>
              <a:ext uri="{FF2B5EF4-FFF2-40B4-BE49-F238E27FC236}">
                <a16:creationId xmlns:a16="http://schemas.microsoft.com/office/drawing/2014/main" id="{057D7C3D-E427-40BD-646D-99CFD6E0A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915" y="2516493"/>
            <a:ext cx="2563884" cy="1452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E27A6-1AB9-449E-D111-43303B36B5E3}"/>
              </a:ext>
            </a:extLst>
          </p:cNvPr>
          <p:cNvSpPr txBox="1"/>
          <p:nvPr/>
        </p:nvSpPr>
        <p:spPr>
          <a:xfrm>
            <a:off x="8135119" y="1621470"/>
            <a:ext cx="2946776" cy="891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0392"/>
            <a:r>
              <a:rPr lang="en-US" sz="26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Framework Core</a:t>
            </a:r>
            <a:endParaRPr lang="en-US" sz="2800" dirty="0"/>
          </a:p>
        </p:txBody>
      </p:sp>
      <p:pic>
        <p:nvPicPr>
          <p:cNvPr id="11" name="Picture 10" descr="NUnit.org">
            <a:extLst>
              <a:ext uri="{FF2B5EF4-FFF2-40B4-BE49-F238E27FC236}">
                <a16:creationId xmlns:a16="http://schemas.microsoft.com/office/drawing/2014/main" id="{E6C55FEB-2E12-EB20-6CC2-73D452243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627" y="5270895"/>
            <a:ext cx="2743200" cy="1118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9D6867-A8A8-4069-6C4C-D3623380BC35}"/>
              </a:ext>
            </a:extLst>
          </p:cNvPr>
          <p:cNvSpPr txBox="1"/>
          <p:nvPr/>
        </p:nvSpPr>
        <p:spPr>
          <a:xfrm>
            <a:off x="8025486" y="4509772"/>
            <a:ext cx="25360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err="1"/>
              <a:t>Nunit</a:t>
            </a:r>
            <a:endParaRPr lang="en-US" sz="2800"/>
          </a:p>
        </p:txBody>
      </p:sp>
      <p:pic>
        <p:nvPicPr>
          <p:cNvPr id="13" name="Picture 12" descr="Moq · GitHub">
            <a:extLst>
              <a:ext uri="{FF2B5EF4-FFF2-40B4-BE49-F238E27FC236}">
                <a16:creationId xmlns:a16="http://schemas.microsoft.com/office/drawing/2014/main" id="{5CBAC40A-7A6A-2B0B-3C10-0A608BCC9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5896" y="5085990"/>
            <a:ext cx="1488057" cy="1488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A2BE6E-66BE-AB13-7AF2-C4323B71550A}"/>
              </a:ext>
            </a:extLst>
          </p:cNvPr>
          <p:cNvSpPr txBox="1"/>
          <p:nvPr/>
        </p:nvSpPr>
        <p:spPr>
          <a:xfrm>
            <a:off x="2608592" y="4328932"/>
            <a:ext cx="26431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MOQ</a:t>
            </a:r>
          </a:p>
        </p:txBody>
      </p:sp>
    </p:spTree>
    <p:extLst>
      <p:ext uri="{BB962C8B-B14F-4D97-AF65-F5344CB8AC3E}">
        <p14:creationId xmlns:p14="http://schemas.microsoft.com/office/powerpoint/2010/main" val="219641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E2D73-4D5B-F359-483F-3BB637D3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Описание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A5EA4-D950-880D-95A5-31FEDB780AE1}"/>
              </a:ext>
            </a:extLst>
          </p:cNvPr>
          <p:cNvSpPr txBox="1"/>
          <p:nvPr/>
        </p:nvSpPr>
        <p:spPr>
          <a:xfrm>
            <a:off x="838200" y="3146400"/>
            <a:ext cx="4391025" cy="2454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Проектът има за цел да подпомогне малки магазини, като предоставя нужните инструменти да следят стоката, клиентите и продажбите си</a:t>
            </a:r>
          </a:p>
        </p:txBody>
      </p:sp>
      <p:pic>
        <p:nvPicPr>
          <p:cNvPr id="4" name="Content Placeholder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5902279-6494-A168-DA23-C19A7842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370744"/>
            <a:ext cx="5260976" cy="20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8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D13C9-3087-814C-98FA-65375959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По-важни медоти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C29E-5133-C1C5-CA2F-DE070CB0143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Първоначално създава продажба, в която натрупваме продукти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425CB9A-8672-AE09-58C8-764E5468E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16254"/>
            <a:ext cx="6903720" cy="46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Нашата малка система за управление на магазини</vt:lpstr>
      <vt:lpstr>Разпределение на ролите </vt:lpstr>
      <vt:lpstr>Основни Етапи в Реализирането на Проекта</vt:lpstr>
      <vt:lpstr>Реализация</vt:lpstr>
      <vt:lpstr>Използвани технологии</vt:lpstr>
      <vt:lpstr>Описание</vt:lpstr>
      <vt:lpstr>По-важни медоти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264</cp:revision>
  <dcterms:created xsi:type="dcterms:W3CDTF">2024-03-23T14:25:42Z</dcterms:created>
  <dcterms:modified xsi:type="dcterms:W3CDTF">2024-03-23T15:55:22Z</dcterms:modified>
</cp:coreProperties>
</file>