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9" r:id="rId6"/>
    <p:sldId id="260" r:id="rId7"/>
    <p:sldId id="25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0FD06-E2C4-4C68-8DF1-B217B73C0003}" v="11" dt="2024-04-20T12:49:4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8BAA-DFDA-6CBC-516F-AD8F9996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77783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dirty="0"/>
              <a:t>Small Watering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39E76-D382-232A-4798-20B1BA1AD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/>
              <a:t>Created by: Victor Tsekov</a:t>
            </a:r>
            <a:endParaRPr lang="en-US" dirty="0"/>
          </a:p>
        </p:txBody>
      </p:sp>
      <p:pic>
        <p:nvPicPr>
          <p:cNvPr id="117" name="Picture 116" descr="A red and white dotted pattern&#10;&#10;Description automatically generated">
            <a:extLst>
              <a:ext uri="{FF2B5EF4-FFF2-40B4-BE49-F238E27FC236}">
                <a16:creationId xmlns:a16="http://schemas.microsoft.com/office/drawing/2014/main" id="{4F6328D0-8983-914B-E7FB-5F2CFD05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7" r="21063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8" name="Cross 117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53C4-D3DF-04FB-6A0B-B26038A7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40" y="1625608"/>
            <a:ext cx="297676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 the cover</a:t>
            </a:r>
          </a:p>
        </p:txBody>
      </p:sp>
      <p:pic>
        <p:nvPicPr>
          <p:cNvPr id="5" name="Content Placeholder 4" descr="A circuit board with wires&#10;&#10;Description automatically generated">
            <a:extLst>
              <a:ext uri="{FF2B5EF4-FFF2-40B4-BE49-F238E27FC236}">
                <a16:creationId xmlns:a16="http://schemas.microsoft.com/office/drawing/2014/main" id="{1CADB34D-8E96-89F1-F86E-57036225F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946" y="1769463"/>
            <a:ext cx="6665571" cy="3582744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423F-703B-FAA9-1619-A10498EF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40" y="1625608"/>
            <a:ext cx="297676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the engineers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28C16-60E1-756A-3506-A31977CC2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245" y="1497220"/>
            <a:ext cx="5502973" cy="4127230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7D3C-01D4-F8E6-8095-78B3300C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components which make our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8FDC-1CDB-3AD9-1D92-D5FA3EF6A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85"/>
          <a:stretch/>
        </p:blipFill>
        <p:spPr>
          <a:xfrm>
            <a:off x="4699682" y="2083891"/>
            <a:ext cx="6518652" cy="2953888"/>
          </a:xfrm>
          <a:prstGeom prst="rect">
            <a:avLst/>
          </a:prstGeom>
        </p:spPr>
      </p:pic>
      <p:sp>
        <p:nvSpPr>
          <p:cNvPr id="35" name="Cross 34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2D67-C418-4DC1-9922-74F623E0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82844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 for the programmers</a:t>
            </a:r>
          </a:p>
        </p:txBody>
      </p:sp>
      <p:pic>
        <p:nvPicPr>
          <p:cNvPr id="9" name="Picture 8" descr="A diagram of a water pump&#10;&#10;Description automatically generated">
            <a:extLst>
              <a:ext uri="{FF2B5EF4-FFF2-40B4-BE49-F238E27FC236}">
                <a16:creationId xmlns:a16="http://schemas.microsoft.com/office/drawing/2014/main" id="{844709E2-2F9C-CEF3-1E82-21A1A4630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" r="-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6C682-07D4-C9A3-ABC6-ABB34AA4AFD5}"/>
              </a:ext>
            </a:extLst>
          </p:cNvPr>
          <p:cNvSpPr txBox="1">
            <a:spLocks/>
          </p:cNvSpPr>
          <p:nvPr/>
        </p:nvSpPr>
        <p:spPr>
          <a:xfrm>
            <a:off x="6948667" y="1614768"/>
            <a:ext cx="305474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4D52-ABE4-0900-3680-C3464BBC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F31A54-EC59-AABE-57B4-F0A4B25D28EB}"/>
              </a:ext>
            </a:extLst>
          </p:cNvPr>
          <p:cNvSpPr txBox="1">
            <a:spLocks/>
          </p:cNvSpPr>
          <p:nvPr/>
        </p:nvSpPr>
        <p:spPr>
          <a:xfrm>
            <a:off x="8120816" y="2458868"/>
            <a:ext cx="5334956" cy="415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void setup()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{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</a:t>
            </a:r>
            <a:r>
              <a:rPr lang="en-US" sz="1500" dirty="0" err="1"/>
              <a:t>lcd.begin</a:t>
            </a:r>
            <a:r>
              <a:rPr lang="en-US" sz="1500" dirty="0"/>
              <a:t>(16, 2);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</a:t>
            </a:r>
            <a:r>
              <a:rPr lang="en-US" sz="1500" dirty="0" err="1"/>
              <a:t>lcd.print</a:t>
            </a:r>
            <a:r>
              <a:rPr lang="en-US" sz="1500" dirty="0"/>
              <a:t>("STARTING");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delay(1000);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</a:t>
            </a:r>
            <a:r>
              <a:rPr lang="en-US" sz="1500" dirty="0" err="1"/>
              <a:t>lcd.clear</a:t>
            </a:r>
            <a:r>
              <a:rPr lang="en-US" sz="1500" dirty="0"/>
              <a:t>();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</a:t>
            </a:r>
            <a:r>
              <a:rPr lang="en-US" sz="1500" dirty="0" err="1"/>
              <a:t>pinMode</a:t>
            </a:r>
            <a:r>
              <a:rPr lang="en-US" sz="1500" dirty="0"/>
              <a:t>(A0,INPUT);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</a:t>
            </a:r>
            <a:r>
              <a:rPr lang="en-US" sz="1500" dirty="0" err="1"/>
              <a:t>Serial.begin</a:t>
            </a:r>
            <a:r>
              <a:rPr lang="en-US" sz="1500" dirty="0"/>
              <a:t>(9600);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  </a:t>
            </a:r>
            <a:r>
              <a:rPr lang="en-US" sz="1500" dirty="0" err="1"/>
              <a:t>pinMode</a:t>
            </a:r>
            <a:r>
              <a:rPr lang="en-US" sz="1500" dirty="0"/>
              <a:t>(8,OUTPUT);</a:t>
            </a:r>
          </a:p>
          <a:p>
            <a:pPr marL="164592">
              <a:lnSpc>
                <a:spcPct val="90000"/>
              </a:lnSpc>
              <a:spcBef>
                <a:spcPts val="720"/>
              </a:spcBef>
            </a:pPr>
            <a:r>
              <a:rPr lang="en-US" sz="1500" dirty="0"/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F657BF-1891-C6E1-B431-83F1EE93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5" r="49595" b="-1"/>
          <a:stretch/>
        </p:blipFill>
        <p:spPr>
          <a:xfrm>
            <a:off x="20" y="10"/>
            <a:ext cx="3483858" cy="6857990"/>
          </a:xfrm>
          <a:prstGeom prst="rect">
            <a:avLst/>
          </a:prstGeom>
        </p:spPr>
      </p:pic>
      <p:sp>
        <p:nvSpPr>
          <p:cNvPr id="25" name="Cross 24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695D93-4674-336B-0C51-45E8AA08BBB4}"/>
              </a:ext>
            </a:extLst>
          </p:cNvPr>
          <p:cNvSpPr txBox="1">
            <a:spLocks/>
          </p:cNvSpPr>
          <p:nvPr/>
        </p:nvSpPr>
        <p:spPr>
          <a:xfrm>
            <a:off x="3733305" y="92183"/>
            <a:ext cx="4638906" cy="53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air_temperature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0)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{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lcd.setCursor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(0,0);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lcd.write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("Plant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forzen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else if (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air_temperature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100)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{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lcd.setCursor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(0,0);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lcd.write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("Plant burned  ");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else if(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soil_moisture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60 &amp;&amp;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air_temperature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24)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{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digitalWrite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(8,HIGH);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lcd.setCursor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(0,0);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lcd.write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("Watering    ");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else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{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lcd.setCursor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(0,0);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lcd.write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("Monitoring  ");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digitalWrite</a:t>
            </a: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(8,LOW);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164592" indent="-164592" defTabSz="658368">
              <a:lnSpc>
                <a:spcPct val="90000"/>
              </a:lnSpc>
              <a:spcBef>
                <a:spcPts val="720"/>
              </a:spcBef>
            </a:pPr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09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Blue digital binary data on a screen">
            <a:extLst>
              <a:ext uri="{FF2B5EF4-FFF2-40B4-BE49-F238E27FC236}">
                <a16:creationId xmlns:a16="http://schemas.microsoft.com/office/drawing/2014/main" id="{38F6EFCD-E4CB-2A5F-3A51-6C86425FE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B5B74-0411-E325-9C5D-053FDDD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watching!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07EB0D-FCAC-9E13-6B01-572A22C1752B}"/>
              </a:ext>
            </a:extLst>
          </p:cNvPr>
          <p:cNvSpPr txBox="1"/>
          <p:nvPr/>
        </p:nvSpPr>
        <p:spPr>
          <a:xfrm>
            <a:off x="585368" y="6273364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resources: </a:t>
            </a:r>
          </a:p>
        </p:txBody>
      </p:sp>
      <p:pic>
        <p:nvPicPr>
          <p:cNvPr id="30" name="Picture 2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052951A-4311-CE6C-3C43-31203E892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72" y="6258418"/>
            <a:ext cx="1302061" cy="425713"/>
          </a:xfrm>
          <a:prstGeom prst="rect">
            <a:avLst/>
          </a:prstGeom>
        </p:spPr>
      </p:pic>
      <p:pic>
        <p:nvPicPr>
          <p:cNvPr id="37" name="Picture 36" descr="A black background with a black square">
            <a:extLst>
              <a:ext uri="{FF2B5EF4-FFF2-40B4-BE49-F238E27FC236}">
                <a16:creationId xmlns:a16="http://schemas.microsoft.com/office/drawing/2014/main" id="{15564D30-D4FC-1B1D-5A7C-D412186AB3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55" y="6246487"/>
            <a:ext cx="752153" cy="423086"/>
          </a:xfrm>
          <a:prstGeom prst="rect">
            <a:avLst/>
          </a:prstGeom>
        </p:spPr>
      </p:pic>
      <p:pic>
        <p:nvPicPr>
          <p:cNvPr id="41" name="Picture 40" descr="A computer screen with a mouse&#10;&#10;Description automatically generated">
            <a:extLst>
              <a:ext uri="{FF2B5EF4-FFF2-40B4-BE49-F238E27FC236}">
                <a16:creationId xmlns:a16="http://schemas.microsoft.com/office/drawing/2014/main" id="{9E758FB0-3298-CF98-6A70-76E1C1BBFA2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97" y="6273364"/>
            <a:ext cx="425713" cy="4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4F49D11F3082B40AA146FC5BD9C4CF8" ma:contentTypeVersion="18" ma:contentTypeDescription="Създаване на нов документ" ma:contentTypeScope="" ma:versionID="8eedf969f3c3be3b01af0c55693ab7f7">
  <xsd:schema xmlns:xsd="http://www.w3.org/2001/XMLSchema" xmlns:xs="http://www.w3.org/2001/XMLSchema" xmlns:p="http://schemas.microsoft.com/office/2006/metadata/properties" xmlns:ns3="9a494a20-b0e8-457f-93d4-26c1c0b8ed3f" xmlns:ns4="bbb4febb-068e-496c-bb0e-203cc2b18624" targetNamespace="http://schemas.microsoft.com/office/2006/metadata/properties" ma:root="true" ma:fieldsID="2469393a8e64485ad63ac16b3c8f0731" ns3:_="" ns4:_="">
    <xsd:import namespace="9a494a20-b0e8-457f-93d4-26c1c0b8ed3f"/>
    <xsd:import namespace="bbb4febb-068e-496c-bb0e-203cc2b186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94a20-b0e8-457f-93d4-26c1c0b8e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febb-068e-496c-bb0e-203cc2b186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494a20-b0e8-457f-93d4-26c1c0b8ed3f" xsi:nil="true"/>
  </documentManagement>
</p:properties>
</file>

<file path=customXml/itemProps1.xml><?xml version="1.0" encoding="utf-8"?>
<ds:datastoreItem xmlns:ds="http://schemas.openxmlformats.org/officeDocument/2006/customXml" ds:itemID="{54238BCF-4907-4887-8A80-0E2C7FF159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70329-09D3-425D-890F-DE203A2620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94a20-b0e8-457f-93d4-26c1c0b8ed3f"/>
    <ds:schemaRef ds:uri="bbb4febb-068e-496c-bb0e-203cc2b18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886B5-8401-4029-854C-DBC9278ACC12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bbb4febb-068e-496c-bb0e-203cc2b18624"/>
    <ds:schemaRef ds:uri="http://www.w3.org/XML/1998/namespace"/>
    <ds:schemaRef ds:uri="http://schemas.microsoft.com/office/2006/documentManagement/types"/>
    <ds:schemaRef ds:uri="9a494a20-b0e8-457f-93d4-26c1c0b8ed3f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Seaford Display</vt:lpstr>
      <vt:lpstr>System Font Regular</vt:lpstr>
      <vt:lpstr>Tenorite</vt:lpstr>
      <vt:lpstr>MadridVTI</vt:lpstr>
      <vt:lpstr>Small Watering Station</vt:lpstr>
      <vt:lpstr>Under the cover</vt:lpstr>
      <vt:lpstr>For the engineers</vt:lpstr>
      <vt:lpstr>The components which make our product</vt:lpstr>
      <vt:lpstr>Now for the programmers</vt:lpstr>
      <vt:lpstr>Source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Weather Station</dc:title>
  <dc:creator>Виктор Цеков</dc:creator>
  <cp:lastModifiedBy>Виктор Цеков 06</cp:lastModifiedBy>
  <cp:revision>2</cp:revision>
  <dcterms:created xsi:type="dcterms:W3CDTF">2024-04-20T09:28:33Z</dcterms:created>
  <dcterms:modified xsi:type="dcterms:W3CDTF">2024-04-20T12:51:17Z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0x010100E4F49D11F3082B40AA146FC5BD9C4CF8</vt:lpwstr>
  </property>
</Properties>
</file>