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504" r:id="rId3"/>
    <p:sldId id="298" r:id="rId4"/>
    <p:sldId id="261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9D917-28B8-4358-B196-7C47F72F692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B2CA-BCD5-4D75-A9EF-696695BB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1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" y="0"/>
            <a:ext cx="12190778" cy="6858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73" y="2"/>
            <a:ext cx="10515600" cy="708932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e 3"/>
          <p:cNvSpPr/>
          <p:nvPr userDrawn="1"/>
        </p:nvSpPr>
        <p:spPr>
          <a:xfrm>
            <a:off x="11595652" y="-609600"/>
            <a:ext cx="1219200" cy="1219200"/>
          </a:xfrm>
          <a:prstGeom prst="pie">
            <a:avLst>
              <a:gd name="adj1" fmla="val 5393225"/>
              <a:gd name="adj2" fmla="val 10817343"/>
            </a:avLst>
          </a:prstGeom>
          <a:gradFill>
            <a:gsLst>
              <a:gs pos="0">
                <a:srgbClr val="E93A85"/>
              </a:gs>
              <a:gs pos="44000">
                <a:srgbClr val="B24992"/>
              </a:gs>
              <a:gs pos="100000">
                <a:srgbClr val="6A4FA1"/>
              </a:gs>
            </a:gsLst>
            <a:lin ang="36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00" tIns="81249" rIns="162500" bIns="81249" rtlCol="0" anchor="ctr"/>
          <a:lstStyle/>
          <a:p>
            <a:pPr algn="ctr" defTabSz="1218804"/>
            <a:endParaRPr lang="en-US" sz="2800" b="1" dirty="0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71"/>
          <p:cNvSpPr txBox="1">
            <a:spLocks noChangeArrowheads="1"/>
          </p:cNvSpPr>
          <p:nvPr userDrawn="1"/>
        </p:nvSpPr>
        <p:spPr bwMode="auto">
          <a:xfrm>
            <a:off x="11518900" y="19963"/>
            <a:ext cx="809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800" b="1" smtClean="0">
                <a:solidFill>
                  <a:prstClr val="white"/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800" b="1" dirty="0">
                <a:solidFill>
                  <a:prstClr val="white"/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125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fidential O2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338525" y="6383224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TCS Internal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41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fidential Takeaway O2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338525" y="6383224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EECE1">
                    <a:lumMod val="50000"/>
                    <a:lumOff val="50000"/>
                  </a:srgbClr>
                </a:solidFill>
              </a:rPr>
              <a:t>TCS Internal &amp;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205123" y="6383224"/>
            <a:ext cx="2004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TCS Internal &amp; Confidential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6035040"/>
            <a:ext cx="11887200" cy="411480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72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8DF9-B46F-4652-9E44-899DFFEEC27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240-6485-41AD-9494-527E3A4B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8DF9-B46F-4652-9E44-899DFFEEC27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240-6485-41AD-9494-527E3A4B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 userDrawn="1"/>
        </p:nvSpPr>
        <p:spPr>
          <a:xfrm>
            <a:off x="11595652" y="-609600"/>
            <a:ext cx="1219200" cy="1219200"/>
          </a:xfrm>
          <a:prstGeom prst="pie">
            <a:avLst>
              <a:gd name="adj1" fmla="val 5393225"/>
              <a:gd name="adj2" fmla="val 10817343"/>
            </a:avLst>
          </a:prstGeom>
          <a:gradFill>
            <a:gsLst>
              <a:gs pos="0">
                <a:srgbClr val="E93A85"/>
              </a:gs>
              <a:gs pos="44000">
                <a:srgbClr val="B24992"/>
              </a:gs>
              <a:gs pos="100000">
                <a:srgbClr val="6A4FA1"/>
              </a:gs>
            </a:gsLst>
            <a:lin ang="36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00" tIns="81249" rIns="162500" bIns="81249" rtlCol="0" anchor="ctr"/>
          <a:lstStyle/>
          <a:p>
            <a:pPr algn="ctr" defTabSz="1218804"/>
            <a:endParaRPr lang="en-US" sz="2800" b="1" dirty="0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59" y="60741"/>
            <a:ext cx="10058400" cy="54864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6" name="Rectangle 71"/>
          <p:cNvSpPr txBox="1">
            <a:spLocks noChangeArrowheads="1"/>
          </p:cNvSpPr>
          <p:nvPr userDrawn="1"/>
        </p:nvSpPr>
        <p:spPr bwMode="auto">
          <a:xfrm>
            <a:off x="11518900" y="19963"/>
            <a:ext cx="809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800" b="1" smtClean="0">
                <a:solidFill>
                  <a:prstClr val="white"/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800" b="1" dirty="0">
                <a:solidFill>
                  <a:prstClr val="white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6675120" cy="50391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914354">
              <a:defRPr/>
            </a:pPr>
            <a:endParaRPr lang="en-US" sz="591" dirty="0">
              <a:solidFill>
                <a:prstClr val="white"/>
              </a:solidFill>
            </a:endParaRPr>
          </a:p>
        </p:txBody>
      </p:sp>
      <p:grpSp>
        <p:nvGrpSpPr>
          <p:cNvPr id="9" name="Group 15"/>
          <p:cNvGrpSpPr>
            <a:grpSpLocks noChangeAspect="1"/>
          </p:cNvGrpSpPr>
          <p:nvPr/>
        </p:nvGrpSpPr>
        <p:grpSpPr>
          <a:xfrm>
            <a:off x="10331864" y="6641603"/>
            <a:ext cx="1737360" cy="87570"/>
            <a:chOff x="68096" y="6650480"/>
            <a:chExt cx="2503487" cy="127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black"/>
                </a:solidFill>
                <a:latin typeface="Myriad Pro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black"/>
                </a:solidFill>
                <a:latin typeface="Myriad Pro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9" dirty="0">
                <a:solidFill>
                  <a:prstClr val="black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29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txStyles>
    <p:titleStyle>
      <a:lvl1pPr algn="l" defTabSz="914377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012" y="800023"/>
            <a:ext cx="33440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Enterprise MFDM™ using Ansible AWX for </a:t>
            </a:r>
            <a:r>
              <a:rPr lang="en-US" sz="4800" dirty="0" err="1">
                <a:solidFill>
                  <a:srgbClr val="92D050"/>
                </a:solidFill>
              </a:rPr>
              <a:t>Nutrien</a:t>
            </a:r>
            <a:endParaRPr lang="en-US" sz="4800" dirty="0">
              <a:solidFill>
                <a:srgbClr val="92D050"/>
              </a:solidFill>
            </a:endParaRPr>
          </a:p>
        </p:txBody>
      </p:sp>
      <p:pic>
        <p:nvPicPr>
          <p:cNvPr id="7" name="Picture 6" descr="LinuxTechi - Linux Tutorials,Commands,Linux interview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7" y="1954082"/>
            <a:ext cx="2747554" cy="27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42514" y="4833256"/>
            <a:ext cx="4049486" cy="176134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5610" y="4833257"/>
            <a:ext cx="4049486" cy="176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5942" y="962293"/>
            <a:ext cx="4271554" cy="329184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How </a:t>
            </a:r>
            <a:r>
              <a:rPr lang="en-US" sz="2400" dirty="0" err="1"/>
              <a:t>Ansible</a:t>
            </a:r>
            <a:r>
              <a:rPr lang="en-US" sz="2400" dirty="0"/>
              <a:t> works?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5748" y="962293"/>
            <a:ext cx="3566160" cy="5632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Ansible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Market leading (~28%) Automation engine by Red Hat that automates the following: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provisioning(bare-metal, cloud)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Intra-service orchestration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70532" y="1370588"/>
            <a:ext cx="3762375" cy="2695302"/>
            <a:chOff x="8083595" y="1393372"/>
            <a:chExt cx="3762375" cy="26953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3595" y="1393372"/>
              <a:ext cx="3762375" cy="269530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10306594" y="2324069"/>
              <a:ext cx="627017" cy="833908"/>
            </a:xfrm>
            <a:prstGeom prst="straightConnector1">
              <a:avLst/>
            </a:prstGeom>
            <a:ln>
              <a:solidFill>
                <a:srgbClr val="0063B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71" y="5074740"/>
            <a:ext cx="1506346" cy="12085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465" y="5107325"/>
            <a:ext cx="1871168" cy="11433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09426" y="962293"/>
            <a:ext cx="3566160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TCS- Red Hat Relationship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Premier Partnership with Red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Joint go-to-market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Labs and online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awards to TCS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3633" y="4801837"/>
            <a:ext cx="2121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Licensed and supported by </a:t>
            </a:r>
            <a:r>
              <a:rPr lang="en-US" dirty="0" err="1"/>
              <a:t>Redhat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</a:t>
            </a:r>
            <a:r>
              <a:rPr lang="en-US" dirty="0" err="1"/>
              <a:t>Ansible</a:t>
            </a:r>
            <a:r>
              <a:rPr lang="en-US" dirty="0"/>
              <a:t> Engine and built in modules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61390" y="4849733"/>
            <a:ext cx="2439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version, no license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</a:t>
            </a:r>
            <a:r>
              <a:rPr lang="en-US" dirty="0" err="1"/>
              <a:t>Ansible</a:t>
            </a:r>
            <a:r>
              <a:rPr lang="en-US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can be downloaded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17943" y="4415279"/>
            <a:ext cx="2468880" cy="400110"/>
          </a:xfrm>
          <a:prstGeom prst="rect">
            <a:avLst/>
          </a:prstGeom>
          <a:noFill/>
          <a:ln>
            <a:solidFill>
              <a:srgbClr val="55A51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Two Licensing Models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</a:t>
            </a:r>
            <a:r>
              <a:rPr lang="en-US" dirty="0" err="1"/>
              <a:t>Ansible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1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8" y="130013"/>
            <a:ext cx="10058400" cy="548640"/>
          </a:xfrm>
        </p:spPr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171796" y="1528332"/>
            <a:ext cx="2743200" cy="4023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Server 1 - Development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AWX-D Instance + DB: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4 vCPUs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4 GB RAM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40 GB HDD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&gt;2000 IOPS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RHEL 7.x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217948" y="1528332"/>
            <a:ext cx="2743200" cy="4023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Server 2 – Production*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AWX-P Instance + DB: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16 vCPUs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16 GB RAM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100 GB HDD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&gt;2000 IOPS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/>
              <a:t>RHEL 7.x</a:t>
            </a: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6264100" y="1528332"/>
            <a:ext cx="2743200" cy="4023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/>
              <a:t>Port Details</a:t>
            </a:r>
          </a:p>
          <a:p>
            <a:pPr marL="0" indent="0">
              <a:buFont typeface="Wingdings" pitchFamily="2" charset="2"/>
              <a:buNone/>
            </a:pPr>
            <a:endParaRPr lang="en-US" sz="1800" dirty="0"/>
          </a:p>
          <a:p>
            <a:pPr marL="0" indent="0">
              <a:buFont typeface="Wingdings" pitchFamily="2" charset="2"/>
              <a:buNone/>
            </a:pPr>
            <a:r>
              <a:rPr lang="en-US" sz="1800" dirty="0"/>
              <a:t>By default, we will use these TCP ports:</a:t>
            </a:r>
          </a:p>
          <a:p>
            <a:r>
              <a:rPr lang="en-US" sz="1800" dirty="0"/>
              <a:t>SSH (22)</a:t>
            </a:r>
          </a:p>
          <a:p>
            <a:r>
              <a:rPr lang="en-US" sz="1800" dirty="0" err="1"/>
              <a:t>WinRM</a:t>
            </a:r>
            <a:r>
              <a:rPr lang="en-US" sz="1800" dirty="0"/>
              <a:t> (80, 43, 5985, 5986)</a:t>
            </a: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9310251" y="1528332"/>
            <a:ext cx="2743200" cy="4023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Access Details</a:t>
            </a:r>
          </a:p>
          <a:p>
            <a:r>
              <a:rPr lang="en-US" sz="1800" dirty="0"/>
              <a:t>The servers should be able to connect to internet and reach sites like </a:t>
            </a:r>
            <a:r>
              <a:rPr lang="en-US" sz="1800" dirty="0" err="1"/>
              <a:t>Gitlab</a:t>
            </a:r>
            <a:r>
              <a:rPr lang="en-US" sz="1800" dirty="0"/>
              <a:t>, </a:t>
            </a:r>
            <a:r>
              <a:rPr lang="en-US" sz="1800" dirty="0" err="1"/>
              <a:t>Github</a:t>
            </a:r>
            <a:r>
              <a:rPr lang="en-US" sz="1800" dirty="0"/>
              <a:t>, Ansible Galaxy, Google</a:t>
            </a:r>
          </a:p>
          <a:p>
            <a:r>
              <a:rPr lang="en-US" sz="1800" dirty="0"/>
              <a:t>We should be able to download software and install them, i.e., have admin rights</a:t>
            </a:r>
          </a:p>
          <a:p>
            <a:r>
              <a:rPr lang="en-US" sz="1800" dirty="0"/>
              <a:t>There should be Google Chrome or </a:t>
            </a:r>
            <a:r>
              <a:rPr lang="en-US" sz="1800" dirty="0" err="1"/>
              <a:t>MEdge</a:t>
            </a:r>
            <a:r>
              <a:rPr lang="en-US" sz="1800" dirty="0"/>
              <a:t> present  </a:t>
            </a:r>
          </a:p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3323703" y="4905361"/>
            <a:ext cx="2531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HA not considered; 100 Forks considered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796" y="937149"/>
            <a:ext cx="118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Server, Port and Access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1123406" y="703386"/>
            <a:ext cx="1985554" cy="58351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+mn-lt"/>
              </a:rPr>
              <a:t>Ansible Automation Engine Logical Architecture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05056" y="3161211"/>
            <a:ext cx="1867982" cy="3377344"/>
          </a:xfrm>
          <a:prstGeom prst="rect">
            <a:avLst/>
          </a:prstGeom>
          <a:gradFill rotWithShape="1">
            <a:gsLst>
              <a:gs pos="0">
                <a:srgbClr val="974B07">
                  <a:shade val="51000"/>
                  <a:satMod val="130000"/>
                </a:srgbClr>
              </a:gs>
              <a:gs pos="80000">
                <a:srgbClr val="974B07">
                  <a:shade val="93000"/>
                  <a:satMod val="130000"/>
                </a:srgbClr>
              </a:gs>
              <a:gs pos="100000">
                <a:srgbClr val="974B0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6135" y="844811"/>
            <a:ext cx="1619794" cy="2721350"/>
          </a:xfrm>
          <a:prstGeom prst="rect">
            <a:avLst/>
          </a:prstGeom>
          <a:gradFill rotWithShape="1">
            <a:gsLst>
              <a:gs pos="80000">
                <a:srgbClr val="B9AFA4">
                  <a:shade val="93000"/>
                  <a:satMod val="130000"/>
                </a:srgbClr>
              </a:gs>
              <a:gs pos="100000">
                <a:srgbClr val="B9AFA4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Landscape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67515" y="875211"/>
            <a:ext cx="1371600" cy="5611092"/>
          </a:xfrm>
          <a:prstGeom prst="roundRect">
            <a:avLst/>
          </a:prstGeom>
          <a:solidFill>
            <a:srgbClr val="CCE5BA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000000"/>
                </a:solidFill>
                <a:latin typeface="Calibri" panose="020F0502020204030204"/>
              </a:rPr>
              <a:t>ITSM Platform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5474" y="3949337"/>
            <a:ext cx="1619794" cy="2477589"/>
          </a:xfrm>
          <a:prstGeom prst="rect">
            <a:avLst/>
          </a:prstGeom>
          <a:gradFill rotWithShape="1">
            <a:gsLst>
              <a:gs pos="80000">
                <a:srgbClr val="B9AFA4">
                  <a:shade val="93000"/>
                  <a:satMod val="130000"/>
                </a:srgbClr>
              </a:gs>
              <a:gs pos="100000">
                <a:srgbClr val="B9AFA4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USERS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1032" y="1326968"/>
            <a:ext cx="979709" cy="111904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Monitoring tools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1762" y="1811380"/>
            <a:ext cx="1005840" cy="914400"/>
          </a:xfrm>
          <a:prstGeom prst="rect">
            <a:avLst/>
          </a:prstGeom>
          <a:gradFill rotWithShape="1">
            <a:gsLst>
              <a:gs pos="0">
                <a:srgbClr val="55A51C">
                  <a:shade val="51000"/>
                  <a:satMod val="130000"/>
                </a:srgbClr>
              </a:gs>
              <a:gs pos="80000">
                <a:srgbClr val="55A51C">
                  <a:shade val="93000"/>
                  <a:satMod val="130000"/>
                </a:srgbClr>
              </a:gs>
              <a:gs pos="100000">
                <a:srgbClr val="55A51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91762" y="3017518"/>
            <a:ext cx="1005840" cy="914400"/>
          </a:xfrm>
          <a:prstGeom prst="rect">
            <a:avLst/>
          </a:prstGeom>
          <a:gradFill rotWithShape="1">
            <a:gsLst>
              <a:gs pos="0">
                <a:srgbClr val="55A51C">
                  <a:shade val="51000"/>
                  <a:satMod val="130000"/>
                </a:srgbClr>
              </a:gs>
              <a:gs pos="80000">
                <a:srgbClr val="55A51C">
                  <a:shade val="93000"/>
                  <a:satMod val="130000"/>
                </a:srgbClr>
              </a:gs>
              <a:gs pos="100000">
                <a:srgbClr val="55A51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REQUESTS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91762" y="4223656"/>
            <a:ext cx="1005840" cy="914400"/>
          </a:xfrm>
          <a:prstGeom prst="rect">
            <a:avLst/>
          </a:prstGeom>
          <a:gradFill rotWithShape="1">
            <a:gsLst>
              <a:gs pos="0">
                <a:srgbClr val="55A51C">
                  <a:shade val="51000"/>
                  <a:satMod val="130000"/>
                </a:srgbClr>
              </a:gs>
              <a:gs pos="80000">
                <a:srgbClr val="55A51C">
                  <a:shade val="93000"/>
                  <a:satMod val="130000"/>
                </a:srgbClr>
              </a:gs>
              <a:gs pos="100000">
                <a:srgbClr val="55A51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REQUESTS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7158" y="4015054"/>
            <a:ext cx="979709" cy="1036643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 Help Portal,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ChatBots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91762" y="5429794"/>
            <a:ext cx="1005840" cy="914400"/>
          </a:xfrm>
          <a:prstGeom prst="rect">
            <a:avLst/>
          </a:prstGeom>
          <a:gradFill rotWithShape="1">
            <a:gsLst>
              <a:gs pos="0">
                <a:srgbClr val="55A51C">
                  <a:shade val="51000"/>
                  <a:satMod val="130000"/>
                </a:srgbClr>
              </a:gs>
              <a:gs pos="80000">
                <a:srgbClr val="55A51C">
                  <a:shade val="93000"/>
                  <a:satMod val="130000"/>
                </a:srgbClr>
              </a:gs>
              <a:gs pos="100000">
                <a:srgbClr val="55A51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88" y="5429791"/>
            <a:ext cx="774497" cy="865937"/>
          </a:xfrm>
          <a:prstGeom prst="rect">
            <a:avLst/>
          </a:prstGeom>
        </p:spPr>
      </p:pic>
      <p:sp>
        <p:nvSpPr>
          <p:cNvPr id="15" name="Freeform 29"/>
          <p:cNvSpPr>
            <a:spLocks noEditPoints="1"/>
          </p:cNvSpPr>
          <p:nvPr/>
        </p:nvSpPr>
        <p:spPr bwMode="auto">
          <a:xfrm>
            <a:off x="1442028" y="2712147"/>
            <a:ext cx="277719" cy="279459"/>
          </a:xfrm>
          <a:custGeom>
            <a:avLst/>
            <a:gdLst>
              <a:gd name="T0" fmla="*/ 1461 w 1700"/>
              <a:gd name="T1" fmla="*/ 1560 h 2102"/>
              <a:gd name="T2" fmla="*/ 1129 w 1700"/>
              <a:gd name="T3" fmla="*/ 1618 h 2102"/>
              <a:gd name="T4" fmla="*/ 685 w 1700"/>
              <a:gd name="T5" fmla="*/ 1626 h 2102"/>
              <a:gd name="T6" fmla="*/ 320 w 1700"/>
              <a:gd name="T7" fmla="*/ 1580 h 2102"/>
              <a:gd name="T8" fmla="*/ 47 w 1700"/>
              <a:gd name="T9" fmla="*/ 1483 h 2102"/>
              <a:gd name="T10" fmla="*/ 7 w 1700"/>
              <a:gd name="T11" fmla="*/ 1859 h 2102"/>
              <a:gd name="T12" fmla="*/ 134 w 1700"/>
              <a:gd name="T13" fmla="*/ 1984 h 2102"/>
              <a:gd name="T14" fmla="*/ 374 w 1700"/>
              <a:gd name="T15" fmla="*/ 2059 h 2102"/>
              <a:gd name="T16" fmla="*/ 723 w 1700"/>
              <a:gd name="T17" fmla="*/ 2099 h 2102"/>
              <a:gd name="T18" fmla="*/ 1187 w 1700"/>
              <a:gd name="T19" fmla="*/ 2082 h 2102"/>
              <a:gd name="T20" fmla="*/ 1456 w 1700"/>
              <a:gd name="T21" fmla="*/ 2027 h 2102"/>
              <a:gd name="T22" fmla="*/ 1649 w 1700"/>
              <a:gd name="T23" fmla="*/ 1928 h 2102"/>
              <a:gd name="T24" fmla="*/ 1700 w 1700"/>
              <a:gd name="T25" fmla="*/ 1456 h 2102"/>
              <a:gd name="T26" fmla="*/ 1567 w 1700"/>
              <a:gd name="T27" fmla="*/ 935 h 2102"/>
              <a:gd name="T28" fmla="*/ 1252 w 1700"/>
              <a:gd name="T29" fmla="*/ 1014 h 2102"/>
              <a:gd name="T30" fmla="*/ 850 w 1700"/>
              <a:gd name="T31" fmla="*/ 1043 h 2102"/>
              <a:gd name="T32" fmla="*/ 449 w 1700"/>
              <a:gd name="T33" fmla="*/ 1014 h 2102"/>
              <a:gd name="T34" fmla="*/ 134 w 1700"/>
              <a:gd name="T35" fmla="*/ 935 h 2102"/>
              <a:gd name="T36" fmla="*/ 0 w 1700"/>
              <a:gd name="T37" fmla="*/ 873 h 2102"/>
              <a:gd name="T38" fmla="*/ 28 w 1700"/>
              <a:gd name="T39" fmla="*/ 1313 h 2102"/>
              <a:gd name="T40" fmla="*/ 144 w 1700"/>
              <a:gd name="T41" fmla="*/ 1400 h 2102"/>
              <a:gd name="T42" fmla="*/ 361 w 1700"/>
              <a:gd name="T43" fmla="*/ 1468 h 2102"/>
              <a:gd name="T44" fmla="*/ 802 w 1700"/>
              <a:gd name="T45" fmla="*/ 1513 h 2102"/>
              <a:gd name="T46" fmla="*/ 1230 w 1700"/>
              <a:gd name="T47" fmla="*/ 1487 h 2102"/>
              <a:gd name="T48" fmla="*/ 1514 w 1700"/>
              <a:gd name="T49" fmla="*/ 1418 h 2102"/>
              <a:gd name="T50" fmla="*/ 1653 w 1700"/>
              <a:gd name="T51" fmla="*/ 1335 h 2102"/>
              <a:gd name="T52" fmla="*/ 1700 w 1700"/>
              <a:gd name="T53" fmla="*/ 1236 h 2102"/>
              <a:gd name="T54" fmla="*/ 789 w 1700"/>
              <a:gd name="T55" fmla="*/ 1 h 2102"/>
              <a:gd name="T56" fmla="*/ 408 w 1700"/>
              <a:gd name="T57" fmla="*/ 37 h 2102"/>
              <a:gd name="T58" fmla="*/ 159 w 1700"/>
              <a:gd name="T59" fmla="*/ 108 h 2102"/>
              <a:gd name="T60" fmla="*/ 14 w 1700"/>
              <a:gd name="T61" fmla="*/ 225 h 2102"/>
              <a:gd name="T62" fmla="*/ 7 w 1700"/>
              <a:gd name="T63" fmla="*/ 683 h 2102"/>
              <a:gd name="T64" fmla="*/ 89 w 1700"/>
              <a:gd name="T65" fmla="*/ 780 h 2102"/>
              <a:gd name="T66" fmla="*/ 256 w 1700"/>
              <a:gd name="T67" fmla="*/ 853 h 2102"/>
              <a:gd name="T68" fmla="*/ 641 w 1700"/>
              <a:gd name="T69" fmla="*/ 917 h 2102"/>
              <a:gd name="T70" fmla="*/ 1060 w 1700"/>
              <a:gd name="T71" fmla="*/ 917 h 2102"/>
              <a:gd name="T72" fmla="*/ 1443 w 1700"/>
              <a:gd name="T73" fmla="*/ 853 h 2102"/>
              <a:gd name="T74" fmla="*/ 1611 w 1700"/>
              <a:gd name="T75" fmla="*/ 780 h 2102"/>
              <a:gd name="T76" fmla="*/ 1693 w 1700"/>
              <a:gd name="T77" fmla="*/ 683 h 2102"/>
              <a:gd name="T78" fmla="*/ 1686 w 1700"/>
              <a:gd name="T79" fmla="*/ 225 h 2102"/>
              <a:gd name="T80" fmla="*/ 1541 w 1700"/>
              <a:gd name="T81" fmla="*/ 108 h 2102"/>
              <a:gd name="T82" fmla="*/ 1292 w 1700"/>
              <a:gd name="T83" fmla="*/ 37 h 2102"/>
              <a:gd name="T84" fmla="*/ 912 w 1700"/>
              <a:gd name="T85" fmla="*/ 1 h 2102"/>
              <a:gd name="T86" fmla="*/ 569 w 1700"/>
              <a:gd name="T87" fmla="*/ 432 h 2102"/>
              <a:gd name="T88" fmla="*/ 338 w 1700"/>
              <a:gd name="T89" fmla="*/ 391 h 2102"/>
              <a:gd name="T90" fmla="*/ 184 w 1700"/>
              <a:gd name="T91" fmla="*/ 328 h 2102"/>
              <a:gd name="T92" fmla="*/ 127 w 1700"/>
              <a:gd name="T93" fmla="*/ 251 h 2102"/>
              <a:gd name="T94" fmla="*/ 184 w 1700"/>
              <a:gd name="T95" fmla="*/ 174 h 2102"/>
              <a:gd name="T96" fmla="*/ 338 w 1700"/>
              <a:gd name="T97" fmla="*/ 112 h 2102"/>
              <a:gd name="T98" fmla="*/ 569 w 1700"/>
              <a:gd name="T99" fmla="*/ 69 h 2102"/>
              <a:gd name="T100" fmla="*/ 924 w 1700"/>
              <a:gd name="T101" fmla="*/ 55 h 2102"/>
              <a:gd name="T102" fmla="*/ 1255 w 1700"/>
              <a:gd name="T103" fmla="*/ 87 h 2102"/>
              <a:gd name="T104" fmla="*/ 1450 w 1700"/>
              <a:gd name="T105" fmla="*/ 141 h 2102"/>
              <a:gd name="T106" fmla="*/ 1559 w 1700"/>
              <a:gd name="T107" fmla="*/ 211 h 2102"/>
              <a:gd name="T108" fmla="*/ 1559 w 1700"/>
              <a:gd name="T109" fmla="*/ 291 h 2102"/>
              <a:gd name="T110" fmla="*/ 1450 w 1700"/>
              <a:gd name="T111" fmla="*/ 362 h 2102"/>
              <a:gd name="T112" fmla="*/ 1255 w 1700"/>
              <a:gd name="T113" fmla="*/ 414 h 2102"/>
              <a:gd name="T114" fmla="*/ 924 w 1700"/>
              <a:gd name="T115" fmla="*/ 448 h 2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00" h="2102">
                <a:moveTo>
                  <a:pt x="1678" y="1467"/>
                </a:moveTo>
                <a:lnTo>
                  <a:pt x="1653" y="1483"/>
                </a:lnTo>
                <a:lnTo>
                  <a:pt x="1626" y="1497"/>
                </a:lnTo>
                <a:lnTo>
                  <a:pt x="1597" y="1511"/>
                </a:lnTo>
                <a:lnTo>
                  <a:pt x="1567" y="1524"/>
                </a:lnTo>
                <a:lnTo>
                  <a:pt x="1533" y="1537"/>
                </a:lnTo>
                <a:lnTo>
                  <a:pt x="1498" y="1549"/>
                </a:lnTo>
                <a:lnTo>
                  <a:pt x="1461" y="1560"/>
                </a:lnTo>
                <a:lnTo>
                  <a:pt x="1422" y="1571"/>
                </a:lnTo>
                <a:lnTo>
                  <a:pt x="1379" y="1580"/>
                </a:lnTo>
                <a:lnTo>
                  <a:pt x="1337" y="1589"/>
                </a:lnTo>
                <a:lnTo>
                  <a:pt x="1294" y="1597"/>
                </a:lnTo>
                <a:lnTo>
                  <a:pt x="1252" y="1603"/>
                </a:lnTo>
                <a:lnTo>
                  <a:pt x="1211" y="1609"/>
                </a:lnTo>
                <a:lnTo>
                  <a:pt x="1169" y="1614"/>
                </a:lnTo>
                <a:lnTo>
                  <a:pt x="1129" y="1618"/>
                </a:lnTo>
                <a:lnTo>
                  <a:pt x="1089" y="1621"/>
                </a:lnTo>
                <a:lnTo>
                  <a:pt x="1015" y="1626"/>
                </a:lnTo>
                <a:lnTo>
                  <a:pt x="949" y="1629"/>
                </a:lnTo>
                <a:lnTo>
                  <a:pt x="894" y="1631"/>
                </a:lnTo>
                <a:lnTo>
                  <a:pt x="850" y="1631"/>
                </a:lnTo>
                <a:lnTo>
                  <a:pt x="807" y="1631"/>
                </a:lnTo>
                <a:lnTo>
                  <a:pt x="751" y="1629"/>
                </a:lnTo>
                <a:lnTo>
                  <a:pt x="685" y="1626"/>
                </a:lnTo>
                <a:lnTo>
                  <a:pt x="612" y="1621"/>
                </a:lnTo>
                <a:lnTo>
                  <a:pt x="572" y="1618"/>
                </a:lnTo>
                <a:lnTo>
                  <a:pt x="532" y="1614"/>
                </a:lnTo>
                <a:lnTo>
                  <a:pt x="490" y="1609"/>
                </a:lnTo>
                <a:lnTo>
                  <a:pt x="449" y="1603"/>
                </a:lnTo>
                <a:lnTo>
                  <a:pt x="406" y="1597"/>
                </a:lnTo>
                <a:lnTo>
                  <a:pt x="363" y="1589"/>
                </a:lnTo>
                <a:lnTo>
                  <a:pt x="320" y="1580"/>
                </a:lnTo>
                <a:lnTo>
                  <a:pt x="279" y="1571"/>
                </a:lnTo>
                <a:lnTo>
                  <a:pt x="239" y="1560"/>
                </a:lnTo>
                <a:lnTo>
                  <a:pt x="202" y="1549"/>
                </a:lnTo>
                <a:lnTo>
                  <a:pt x="167" y="1537"/>
                </a:lnTo>
                <a:lnTo>
                  <a:pt x="134" y="1524"/>
                </a:lnTo>
                <a:lnTo>
                  <a:pt x="103" y="1511"/>
                </a:lnTo>
                <a:lnTo>
                  <a:pt x="74" y="1497"/>
                </a:lnTo>
                <a:lnTo>
                  <a:pt x="47" y="1483"/>
                </a:lnTo>
                <a:lnTo>
                  <a:pt x="23" y="1467"/>
                </a:lnTo>
                <a:lnTo>
                  <a:pt x="12" y="1459"/>
                </a:lnTo>
                <a:lnTo>
                  <a:pt x="0" y="1451"/>
                </a:lnTo>
                <a:lnTo>
                  <a:pt x="0" y="1456"/>
                </a:lnTo>
                <a:lnTo>
                  <a:pt x="0" y="1461"/>
                </a:lnTo>
                <a:lnTo>
                  <a:pt x="0" y="1819"/>
                </a:lnTo>
                <a:lnTo>
                  <a:pt x="1" y="1840"/>
                </a:lnTo>
                <a:lnTo>
                  <a:pt x="7" y="1859"/>
                </a:lnTo>
                <a:lnTo>
                  <a:pt x="14" y="1877"/>
                </a:lnTo>
                <a:lnTo>
                  <a:pt x="24" y="1896"/>
                </a:lnTo>
                <a:lnTo>
                  <a:pt x="37" y="1913"/>
                </a:lnTo>
                <a:lnTo>
                  <a:pt x="52" y="1928"/>
                </a:lnTo>
                <a:lnTo>
                  <a:pt x="69" y="1943"/>
                </a:lnTo>
                <a:lnTo>
                  <a:pt x="88" y="1957"/>
                </a:lnTo>
                <a:lnTo>
                  <a:pt x="111" y="1971"/>
                </a:lnTo>
                <a:lnTo>
                  <a:pt x="134" y="1984"/>
                </a:lnTo>
                <a:lnTo>
                  <a:pt x="159" y="1996"/>
                </a:lnTo>
                <a:lnTo>
                  <a:pt x="186" y="2007"/>
                </a:lnTo>
                <a:lnTo>
                  <a:pt x="214" y="2017"/>
                </a:lnTo>
                <a:lnTo>
                  <a:pt x="244" y="2027"/>
                </a:lnTo>
                <a:lnTo>
                  <a:pt x="275" y="2036"/>
                </a:lnTo>
                <a:lnTo>
                  <a:pt x="307" y="2044"/>
                </a:lnTo>
                <a:lnTo>
                  <a:pt x="339" y="2052"/>
                </a:lnTo>
                <a:lnTo>
                  <a:pt x="374" y="2059"/>
                </a:lnTo>
                <a:lnTo>
                  <a:pt x="408" y="2066"/>
                </a:lnTo>
                <a:lnTo>
                  <a:pt x="443" y="2072"/>
                </a:lnTo>
                <a:lnTo>
                  <a:pt x="478" y="2077"/>
                </a:lnTo>
                <a:lnTo>
                  <a:pt x="513" y="2082"/>
                </a:lnTo>
                <a:lnTo>
                  <a:pt x="549" y="2086"/>
                </a:lnTo>
                <a:lnTo>
                  <a:pt x="584" y="2090"/>
                </a:lnTo>
                <a:lnTo>
                  <a:pt x="654" y="2096"/>
                </a:lnTo>
                <a:lnTo>
                  <a:pt x="723" y="2099"/>
                </a:lnTo>
                <a:lnTo>
                  <a:pt x="789" y="2102"/>
                </a:lnTo>
                <a:lnTo>
                  <a:pt x="850" y="2102"/>
                </a:lnTo>
                <a:lnTo>
                  <a:pt x="912" y="2102"/>
                </a:lnTo>
                <a:lnTo>
                  <a:pt x="977" y="2099"/>
                </a:lnTo>
                <a:lnTo>
                  <a:pt x="1046" y="2096"/>
                </a:lnTo>
                <a:lnTo>
                  <a:pt x="1116" y="2090"/>
                </a:lnTo>
                <a:lnTo>
                  <a:pt x="1152" y="2086"/>
                </a:lnTo>
                <a:lnTo>
                  <a:pt x="1187" y="2082"/>
                </a:lnTo>
                <a:lnTo>
                  <a:pt x="1223" y="2077"/>
                </a:lnTo>
                <a:lnTo>
                  <a:pt x="1258" y="2072"/>
                </a:lnTo>
                <a:lnTo>
                  <a:pt x="1292" y="2066"/>
                </a:lnTo>
                <a:lnTo>
                  <a:pt x="1327" y="2059"/>
                </a:lnTo>
                <a:lnTo>
                  <a:pt x="1360" y="2052"/>
                </a:lnTo>
                <a:lnTo>
                  <a:pt x="1394" y="2044"/>
                </a:lnTo>
                <a:lnTo>
                  <a:pt x="1425" y="2036"/>
                </a:lnTo>
                <a:lnTo>
                  <a:pt x="1456" y="2027"/>
                </a:lnTo>
                <a:lnTo>
                  <a:pt x="1486" y="2017"/>
                </a:lnTo>
                <a:lnTo>
                  <a:pt x="1514" y="2007"/>
                </a:lnTo>
                <a:lnTo>
                  <a:pt x="1541" y="1996"/>
                </a:lnTo>
                <a:lnTo>
                  <a:pt x="1567" y="1984"/>
                </a:lnTo>
                <a:lnTo>
                  <a:pt x="1590" y="1971"/>
                </a:lnTo>
                <a:lnTo>
                  <a:pt x="1611" y="1957"/>
                </a:lnTo>
                <a:lnTo>
                  <a:pt x="1631" y="1943"/>
                </a:lnTo>
                <a:lnTo>
                  <a:pt x="1649" y="1928"/>
                </a:lnTo>
                <a:lnTo>
                  <a:pt x="1664" y="1913"/>
                </a:lnTo>
                <a:lnTo>
                  <a:pt x="1676" y="1896"/>
                </a:lnTo>
                <a:lnTo>
                  <a:pt x="1686" y="1877"/>
                </a:lnTo>
                <a:lnTo>
                  <a:pt x="1694" y="1859"/>
                </a:lnTo>
                <a:lnTo>
                  <a:pt x="1698" y="1840"/>
                </a:lnTo>
                <a:lnTo>
                  <a:pt x="1700" y="1819"/>
                </a:lnTo>
                <a:lnTo>
                  <a:pt x="1700" y="1461"/>
                </a:lnTo>
                <a:lnTo>
                  <a:pt x="1700" y="1456"/>
                </a:lnTo>
                <a:lnTo>
                  <a:pt x="1699" y="1451"/>
                </a:lnTo>
                <a:lnTo>
                  <a:pt x="1689" y="1459"/>
                </a:lnTo>
                <a:lnTo>
                  <a:pt x="1678" y="1467"/>
                </a:lnTo>
                <a:close/>
                <a:moveTo>
                  <a:pt x="1678" y="878"/>
                </a:moveTo>
                <a:lnTo>
                  <a:pt x="1653" y="894"/>
                </a:lnTo>
                <a:lnTo>
                  <a:pt x="1626" y="908"/>
                </a:lnTo>
                <a:lnTo>
                  <a:pt x="1597" y="922"/>
                </a:lnTo>
                <a:lnTo>
                  <a:pt x="1567" y="935"/>
                </a:lnTo>
                <a:lnTo>
                  <a:pt x="1533" y="948"/>
                </a:lnTo>
                <a:lnTo>
                  <a:pt x="1498" y="961"/>
                </a:lnTo>
                <a:lnTo>
                  <a:pt x="1461" y="972"/>
                </a:lnTo>
                <a:lnTo>
                  <a:pt x="1422" y="982"/>
                </a:lnTo>
                <a:lnTo>
                  <a:pt x="1379" y="992"/>
                </a:lnTo>
                <a:lnTo>
                  <a:pt x="1337" y="1000"/>
                </a:lnTo>
                <a:lnTo>
                  <a:pt x="1294" y="1008"/>
                </a:lnTo>
                <a:lnTo>
                  <a:pt x="1252" y="1014"/>
                </a:lnTo>
                <a:lnTo>
                  <a:pt x="1211" y="1020"/>
                </a:lnTo>
                <a:lnTo>
                  <a:pt x="1169" y="1025"/>
                </a:lnTo>
                <a:lnTo>
                  <a:pt x="1129" y="1029"/>
                </a:lnTo>
                <a:lnTo>
                  <a:pt x="1089" y="1033"/>
                </a:lnTo>
                <a:lnTo>
                  <a:pt x="1015" y="1038"/>
                </a:lnTo>
                <a:lnTo>
                  <a:pt x="949" y="1042"/>
                </a:lnTo>
                <a:lnTo>
                  <a:pt x="894" y="1043"/>
                </a:lnTo>
                <a:lnTo>
                  <a:pt x="850" y="1043"/>
                </a:lnTo>
                <a:lnTo>
                  <a:pt x="807" y="1043"/>
                </a:lnTo>
                <a:lnTo>
                  <a:pt x="751" y="1042"/>
                </a:lnTo>
                <a:lnTo>
                  <a:pt x="685" y="1038"/>
                </a:lnTo>
                <a:lnTo>
                  <a:pt x="612" y="1033"/>
                </a:lnTo>
                <a:lnTo>
                  <a:pt x="572" y="1029"/>
                </a:lnTo>
                <a:lnTo>
                  <a:pt x="532" y="1025"/>
                </a:lnTo>
                <a:lnTo>
                  <a:pt x="490" y="1020"/>
                </a:lnTo>
                <a:lnTo>
                  <a:pt x="449" y="1014"/>
                </a:lnTo>
                <a:lnTo>
                  <a:pt x="406" y="1008"/>
                </a:lnTo>
                <a:lnTo>
                  <a:pt x="363" y="1000"/>
                </a:lnTo>
                <a:lnTo>
                  <a:pt x="320" y="992"/>
                </a:lnTo>
                <a:lnTo>
                  <a:pt x="279" y="982"/>
                </a:lnTo>
                <a:lnTo>
                  <a:pt x="239" y="972"/>
                </a:lnTo>
                <a:lnTo>
                  <a:pt x="202" y="961"/>
                </a:lnTo>
                <a:lnTo>
                  <a:pt x="167" y="948"/>
                </a:lnTo>
                <a:lnTo>
                  <a:pt x="134" y="935"/>
                </a:lnTo>
                <a:lnTo>
                  <a:pt x="103" y="922"/>
                </a:lnTo>
                <a:lnTo>
                  <a:pt x="74" y="908"/>
                </a:lnTo>
                <a:lnTo>
                  <a:pt x="47" y="894"/>
                </a:lnTo>
                <a:lnTo>
                  <a:pt x="23" y="878"/>
                </a:lnTo>
                <a:lnTo>
                  <a:pt x="12" y="871"/>
                </a:lnTo>
                <a:lnTo>
                  <a:pt x="0" y="862"/>
                </a:lnTo>
                <a:lnTo>
                  <a:pt x="0" y="867"/>
                </a:lnTo>
                <a:lnTo>
                  <a:pt x="0" y="873"/>
                </a:lnTo>
                <a:lnTo>
                  <a:pt x="0" y="1231"/>
                </a:lnTo>
                <a:lnTo>
                  <a:pt x="0" y="1236"/>
                </a:lnTo>
                <a:lnTo>
                  <a:pt x="0" y="1241"/>
                </a:lnTo>
                <a:lnTo>
                  <a:pt x="2" y="1257"/>
                </a:lnTo>
                <a:lnTo>
                  <a:pt x="7" y="1272"/>
                </a:lnTo>
                <a:lnTo>
                  <a:pt x="13" y="1286"/>
                </a:lnTo>
                <a:lnTo>
                  <a:pt x="21" y="1301"/>
                </a:lnTo>
                <a:lnTo>
                  <a:pt x="28" y="1313"/>
                </a:lnTo>
                <a:lnTo>
                  <a:pt x="37" y="1324"/>
                </a:lnTo>
                <a:lnTo>
                  <a:pt x="47" y="1335"/>
                </a:lnTo>
                <a:lnTo>
                  <a:pt x="59" y="1346"/>
                </a:lnTo>
                <a:lnTo>
                  <a:pt x="73" y="1358"/>
                </a:lnTo>
                <a:lnTo>
                  <a:pt x="89" y="1369"/>
                </a:lnTo>
                <a:lnTo>
                  <a:pt x="107" y="1379"/>
                </a:lnTo>
                <a:lnTo>
                  <a:pt x="125" y="1391"/>
                </a:lnTo>
                <a:lnTo>
                  <a:pt x="144" y="1400"/>
                </a:lnTo>
                <a:lnTo>
                  <a:pt x="164" y="1410"/>
                </a:lnTo>
                <a:lnTo>
                  <a:pt x="187" y="1418"/>
                </a:lnTo>
                <a:lnTo>
                  <a:pt x="209" y="1427"/>
                </a:lnTo>
                <a:lnTo>
                  <a:pt x="232" y="1435"/>
                </a:lnTo>
                <a:lnTo>
                  <a:pt x="256" y="1442"/>
                </a:lnTo>
                <a:lnTo>
                  <a:pt x="282" y="1449"/>
                </a:lnTo>
                <a:lnTo>
                  <a:pt x="307" y="1456"/>
                </a:lnTo>
                <a:lnTo>
                  <a:pt x="361" y="1468"/>
                </a:lnTo>
                <a:lnTo>
                  <a:pt x="415" y="1479"/>
                </a:lnTo>
                <a:lnTo>
                  <a:pt x="471" y="1487"/>
                </a:lnTo>
                <a:lnTo>
                  <a:pt x="528" y="1495"/>
                </a:lnTo>
                <a:lnTo>
                  <a:pt x="584" y="1501"/>
                </a:lnTo>
                <a:lnTo>
                  <a:pt x="641" y="1506"/>
                </a:lnTo>
                <a:lnTo>
                  <a:pt x="696" y="1509"/>
                </a:lnTo>
                <a:lnTo>
                  <a:pt x="750" y="1512"/>
                </a:lnTo>
                <a:lnTo>
                  <a:pt x="802" y="1513"/>
                </a:lnTo>
                <a:lnTo>
                  <a:pt x="850" y="1514"/>
                </a:lnTo>
                <a:lnTo>
                  <a:pt x="899" y="1513"/>
                </a:lnTo>
                <a:lnTo>
                  <a:pt x="950" y="1512"/>
                </a:lnTo>
                <a:lnTo>
                  <a:pt x="1004" y="1509"/>
                </a:lnTo>
                <a:lnTo>
                  <a:pt x="1060" y="1506"/>
                </a:lnTo>
                <a:lnTo>
                  <a:pt x="1116" y="1501"/>
                </a:lnTo>
                <a:lnTo>
                  <a:pt x="1173" y="1495"/>
                </a:lnTo>
                <a:lnTo>
                  <a:pt x="1230" y="1487"/>
                </a:lnTo>
                <a:lnTo>
                  <a:pt x="1285" y="1479"/>
                </a:lnTo>
                <a:lnTo>
                  <a:pt x="1340" y="1468"/>
                </a:lnTo>
                <a:lnTo>
                  <a:pt x="1393" y="1456"/>
                </a:lnTo>
                <a:lnTo>
                  <a:pt x="1419" y="1449"/>
                </a:lnTo>
                <a:lnTo>
                  <a:pt x="1443" y="1442"/>
                </a:lnTo>
                <a:lnTo>
                  <a:pt x="1467" y="1435"/>
                </a:lnTo>
                <a:lnTo>
                  <a:pt x="1492" y="1427"/>
                </a:lnTo>
                <a:lnTo>
                  <a:pt x="1514" y="1418"/>
                </a:lnTo>
                <a:lnTo>
                  <a:pt x="1535" y="1410"/>
                </a:lnTo>
                <a:lnTo>
                  <a:pt x="1557" y="1400"/>
                </a:lnTo>
                <a:lnTo>
                  <a:pt x="1576" y="1391"/>
                </a:lnTo>
                <a:lnTo>
                  <a:pt x="1594" y="1379"/>
                </a:lnTo>
                <a:lnTo>
                  <a:pt x="1611" y="1369"/>
                </a:lnTo>
                <a:lnTo>
                  <a:pt x="1627" y="1358"/>
                </a:lnTo>
                <a:lnTo>
                  <a:pt x="1642" y="1346"/>
                </a:lnTo>
                <a:lnTo>
                  <a:pt x="1653" y="1335"/>
                </a:lnTo>
                <a:lnTo>
                  <a:pt x="1663" y="1324"/>
                </a:lnTo>
                <a:lnTo>
                  <a:pt x="1672" y="1313"/>
                </a:lnTo>
                <a:lnTo>
                  <a:pt x="1680" y="1301"/>
                </a:lnTo>
                <a:lnTo>
                  <a:pt x="1687" y="1286"/>
                </a:lnTo>
                <a:lnTo>
                  <a:pt x="1693" y="1272"/>
                </a:lnTo>
                <a:lnTo>
                  <a:pt x="1697" y="1257"/>
                </a:lnTo>
                <a:lnTo>
                  <a:pt x="1699" y="1241"/>
                </a:lnTo>
                <a:lnTo>
                  <a:pt x="1700" y="1236"/>
                </a:lnTo>
                <a:lnTo>
                  <a:pt x="1700" y="1231"/>
                </a:lnTo>
                <a:lnTo>
                  <a:pt x="1700" y="873"/>
                </a:lnTo>
                <a:lnTo>
                  <a:pt x="1700" y="867"/>
                </a:lnTo>
                <a:lnTo>
                  <a:pt x="1699" y="862"/>
                </a:lnTo>
                <a:lnTo>
                  <a:pt x="1689" y="871"/>
                </a:lnTo>
                <a:lnTo>
                  <a:pt x="1678" y="878"/>
                </a:lnTo>
                <a:close/>
                <a:moveTo>
                  <a:pt x="850" y="0"/>
                </a:moveTo>
                <a:lnTo>
                  <a:pt x="789" y="1"/>
                </a:lnTo>
                <a:lnTo>
                  <a:pt x="723" y="3"/>
                </a:lnTo>
                <a:lnTo>
                  <a:pt x="654" y="7"/>
                </a:lnTo>
                <a:lnTo>
                  <a:pt x="584" y="13"/>
                </a:lnTo>
                <a:lnTo>
                  <a:pt x="549" y="18"/>
                </a:lnTo>
                <a:lnTo>
                  <a:pt x="513" y="22"/>
                </a:lnTo>
                <a:lnTo>
                  <a:pt x="478" y="26"/>
                </a:lnTo>
                <a:lnTo>
                  <a:pt x="443" y="32"/>
                </a:lnTo>
                <a:lnTo>
                  <a:pt x="408" y="37"/>
                </a:lnTo>
                <a:lnTo>
                  <a:pt x="374" y="44"/>
                </a:lnTo>
                <a:lnTo>
                  <a:pt x="339" y="51"/>
                </a:lnTo>
                <a:lnTo>
                  <a:pt x="307" y="58"/>
                </a:lnTo>
                <a:lnTo>
                  <a:pt x="275" y="67"/>
                </a:lnTo>
                <a:lnTo>
                  <a:pt x="244" y="76"/>
                </a:lnTo>
                <a:lnTo>
                  <a:pt x="214" y="85"/>
                </a:lnTo>
                <a:lnTo>
                  <a:pt x="186" y="96"/>
                </a:lnTo>
                <a:lnTo>
                  <a:pt x="159" y="108"/>
                </a:lnTo>
                <a:lnTo>
                  <a:pt x="134" y="119"/>
                </a:lnTo>
                <a:lnTo>
                  <a:pt x="111" y="132"/>
                </a:lnTo>
                <a:lnTo>
                  <a:pt x="88" y="145"/>
                </a:lnTo>
                <a:lnTo>
                  <a:pt x="69" y="159"/>
                </a:lnTo>
                <a:lnTo>
                  <a:pt x="52" y="174"/>
                </a:lnTo>
                <a:lnTo>
                  <a:pt x="37" y="191"/>
                </a:lnTo>
                <a:lnTo>
                  <a:pt x="24" y="208"/>
                </a:lnTo>
                <a:lnTo>
                  <a:pt x="14" y="225"/>
                </a:lnTo>
                <a:lnTo>
                  <a:pt x="7" y="244"/>
                </a:lnTo>
                <a:lnTo>
                  <a:pt x="1" y="263"/>
                </a:lnTo>
                <a:lnTo>
                  <a:pt x="0" y="284"/>
                </a:lnTo>
                <a:lnTo>
                  <a:pt x="0" y="642"/>
                </a:lnTo>
                <a:lnTo>
                  <a:pt x="0" y="647"/>
                </a:lnTo>
                <a:lnTo>
                  <a:pt x="0" y="652"/>
                </a:lnTo>
                <a:lnTo>
                  <a:pt x="2" y="668"/>
                </a:lnTo>
                <a:lnTo>
                  <a:pt x="7" y="683"/>
                </a:lnTo>
                <a:lnTo>
                  <a:pt x="13" y="697"/>
                </a:lnTo>
                <a:lnTo>
                  <a:pt x="21" y="712"/>
                </a:lnTo>
                <a:lnTo>
                  <a:pt x="28" y="724"/>
                </a:lnTo>
                <a:lnTo>
                  <a:pt x="37" y="735"/>
                </a:lnTo>
                <a:lnTo>
                  <a:pt x="47" y="746"/>
                </a:lnTo>
                <a:lnTo>
                  <a:pt x="59" y="757"/>
                </a:lnTo>
                <a:lnTo>
                  <a:pt x="73" y="769"/>
                </a:lnTo>
                <a:lnTo>
                  <a:pt x="89" y="780"/>
                </a:lnTo>
                <a:lnTo>
                  <a:pt x="107" y="792"/>
                </a:lnTo>
                <a:lnTo>
                  <a:pt x="125" y="802"/>
                </a:lnTo>
                <a:lnTo>
                  <a:pt x="144" y="812"/>
                </a:lnTo>
                <a:lnTo>
                  <a:pt x="164" y="821"/>
                </a:lnTo>
                <a:lnTo>
                  <a:pt x="187" y="830"/>
                </a:lnTo>
                <a:lnTo>
                  <a:pt x="209" y="838"/>
                </a:lnTo>
                <a:lnTo>
                  <a:pt x="232" y="846"/>
                </a:lnTo>
                <a:lnTo>
                  <a:pt x="256" y="853"/>
                </a:lnTo>
                <a:lnTo>
                  <a:pt x="282" y="860"/>
                </a:lnTo>
                <a:lnTo>
                  <a:pt x="307" y="867"/>
                </a:lnTo>
                <a:lnTo>
                  <a:pt x="361" y="880"/>
                </a:lnTo>
                <a:lnTo>
                  <a:pt x="415" y="890"/>
                </a:lnTo>
                <a:lnTo>
                  <a:pt x="471" y="899"/>
                </a:lnTo>
                <a:lnTo>
                  <a:pt x="528" y="906"/>
                </a:lnTo>
                <a:lnTo>
                  <a:pt x="584" y="912"/>
                </a:lnTo>
                <a:lnTo>
                  <a:pt x="641" y="917"/>
                </a:lnTo>
                <a:lnTo>
                  <a:pt x="696" y="920"/>
                </a:lnTo>
                <a:lnTo>
                  <a:pt x="750" y="923"/>
                </a:lnTo>
                <a:lnTo>
                  <a:pt x="802" y="924"/>
                </a:lnTo>
                <a:lnTo>
                  <a:pt x="850" y="925"/>
                </a:lnTo>
                <a:lnTo>
                  <a:pt x="899" y="924"/>
                </a:lnTo>
                <a:lnTo>
                  <a:pt x="950" y="923"/>
                </a:lnTo>
                <a:lnTo>
                  <a:pt x="1004" y="920"/>
                </a:lnTo>
                <a:lnTo>
                  <a:pt x="1060" y="917"/>
                </a:lnTo>
                <a:lnTo>
                  <a:pt x="1116" y="912"/>
                </a:lnTo>
                <a:lnTo>
                  <a:pt x="1173" y="906"/>
                </a:lnTo>
                <a:lnTo>
                  <a:pt x="1230" y="899"/>
                </a:lnTo>
                <a:lnTo>
                  <a:pt x="1285" y="890"/>
                </a:lnTo>
                <a:lnTo>
                  <a:pt x="1340" y="880"/>
                </a:lnTo>
                <a:lnTo>
                  <a:pt x="1393" y="867"/>
                </a:lnTo>
                <a:lnTo>
                  <a:pt x="1419" y="860"/>
                </a:lnTo>
                <a:lnTo>
                  <a:pt x="1443" y="853"/>
                </a:lnTo>
                <a:lnTo>
                  <a:pt x="1467" y="846"/>
                </a:lnTo>
                <a:lnTo>
                  <a:pt x="1492" y="838"/>
                </a:lnTo>
                <a:lnTo>
                  <a:pt x="1514" y="830"/>
                </a:lnTo>
                <a:lnTo>
                  <a:pt x="1535" y="821"/>
                </a:lnTo>
                <a:lnTo>
                  <a:pt x="1557" y="812"/>
                </a:lnTo>
                <a:lnTo>
                  <a:pt x="1576" y="802"/>
                </a:lnTo>
                <a:lnTo>
                  <a:pt x="1594" y="792"/>
                </a:lnTo>
                <a:lnTo>
                  <a:pt x="1611" y="780"/>
                </a:lnTo>
                <a:lnTo>
                  <a:pt x="1627" y="769"/>
                </a:lnTo>
                <a:lnTo>
                  <a:pt x="1642" y="757"/>
                </a:lnTo>
                <a:lnTo>
                  <a:pt x="1653" y="746"/>
                </a:lnTo>
                <a:lnTo>
                  <a:pt x="1663" y="735"/>
                </a:lnTo>
                <a:lnTo>
                  <a:pt x="1672" y="724"/>
                </a:lnTo>
                <a:lnTo>
                  <a:pt x="1680" y="712"/>
                </a:lnTo>
                <a:lnTo>
                  <a:pt x="1687" y="697"/>
                </a:lnTo>
                <a:lnTo>
                  <a:pt x="1693" y="683"/>
                </a:lnTo>
                <a:lnTo>
                  <a:pt x="1697" y="668"/>
                </a:lnTo>
                <a:lnTo>
                  <a:pt x="1699" y="652"/>
                </a:lnTo>
                <a:lnTo>
                  <a:pt x="1700" y="647"/>
                </a:lnTo>
                <a:lnTo>
                  <a:pt x="1700" y="642"/>
                </a:lnTo>
                <a:lnTo>
                  <a:pt x="1700" y="284"/>
                </a:lnTo>
                <a:lnTo>
                  <a:pt x="1698" y="263"/>
                </a:lnTo>
                <a:lnTo>
                  <a:pt x="1694" y="244"/>
                </a:lnTo>
                <a:lnTo>
                  <a:pt x="1686" y="225"/>
                </a:lnTo>
                <a:lnTo>
                  <a:pt x="1676" y="208"/>
                </a:lnTo>
                <a:lnTo>
                  <a:pt x="1664" y="191"/>
                </a:lnTo>
                <a:lnTo>
                  <a:pt x="1649" y="174"/>
                </a:lnTo>
                <a:lnTo>
                  <a:pt x="1631" y="159"/>
                </a:lnTo>
                <a:lnTo>
                  <a:pt x="1611" y="145"/>
                </a:lnTo>
                <a:lnTo>
                  <a:pt x="1590" y="132"/>
                </a:lnTo>
                <a:lnTo>
                  <a:pt x="1567" y="119"/>
                </a:lnTo>
                <a:lnTo>
                  <a:pt x="1541" y="108"/>
                </a:lnTo>
                <a:lnTo>
                  <a:pt x="1514" y="96"/>
                </a:lnTo>
                <a:lnTo>
                  <a:pt x="1486" y="85"/>
                </a:lnTo>
                <a:lnTo>
                  <a:pt x="1456" y="76"/>
                </a:lnTo>
                <a:lnTo>
                  <a:pt x="1425" y="67"/>
                </a:lnTo>
                <a:lnTo>
                  <a:pt x="1394" y="58"/>
                </a:lnTo>
                <a:lnTo>
                  <a:pt x="1360" y="51"/>
                </a:lnTo>
                <a:lnTo>
                  <a:pt x="1327" y="44"/>
                </a:lnTo>
                <a:lnTo>
                  <a:pt x="1292" y="37"/>
                </a:lnTo>
                <a:lnTo>
                  <a:pt x="1258" y="32"/>
                </a:lnTo>
                <a:lnTo>
                  <a:pt x="1223" y="26"/>
                </a:lnTo>
                <a:lnTo>
                  <a:pt x="1187" y="22"/>
                </a:lnTo>
                <a:lnTo>
                  <a:pt x="1152" y="18"/>
                </a:lnTo>
                <a:lnTo>
                  <a:pt x="1116" y="13"/>
                </a:lnTo>
                <a:lnTo>
                  <a:pt x="1046" y="7"/>
                </a:lnTo>
                <a:lnTo>
                  <a:pt x="977" y="3"/>
                </a:lnTo>
                <a:lnTo>
                  <a:pt x="912" y="1"/>
                </a:lnTo>
                <a:lnTo>
                  <a:pt x="850" y="0"/>
                </a:lnTo>
                <a:close/>
                <a:moveTo>
                  <a:pt x="850" y="449"/>
                </a:moveTo>
                <a:lnTo>
                  <a:pt x="813" y="448"/>
                </a:lnTo>
                <a:lnTo>
                  <a:pt x="776" y="448"/>
                </a:lnTo>
                <a:lnTo>
                  <a:pt x="740" y="446"/>
                </a:lnTo>
                <a:lnTo>
                  <a:pt x="705" y="445"/>
                </a:lnTo>
                <a:lnTo>
                  <a:pt x="635" y="439"/>
                </a:lnTo>
                <a:lnTo>
                  <a:pt x="569" y="432"/>
                </a:lnTo>
                <a:lnTo>
                  <a:pt x="537" y="428"/>
                </a:lnTo>
                <a:lnTo>
                  <a:pt x="505" y="424"/>
                </a:lnTo>
                <a:lnTo>
                  <a:pt x="475" y="419"/>
                </a:lnTo>
                <a:lnTo>
                  <a:pt x="446" y="414"/>
                </a:lnTo>
                <a:lnTo>
                  <a:pt x="417" y="409"/>
                </a:lnTo>
                <a:lnTo>
                  <a:pt x="390" y="403"/>
                </a:lnTo>
                <a:lnTo>
                  <a:pt x="364" y="397"/>
                </a:lnTo>
                <a:lnTo>
                  <a:pt x="338" y="391"/>
                </a:lnTo>
                <a:lnTo>
                  <a:pt x="315" y="384"/>
                </a:lnTo>
                <a:lnTo>
                  <a:pt x="292" y="377"/>
                </a:lnTo>
                <a:lnTo>
                  <a:pt x="271" y="369"/>
                </a:lnTo>
                <a:lnTo>
                  <a:pt x="250" y="362"/>
                </a:lnTo>
                <a:lnTo>
                  <a:pt x="231" y="353"/>
                </a:lnTo>
                <a:lnTo>
                  <a:pt x="214" y="345"/>
                </a:lnTo>
                <a:lnTo>
                  <a:pt x="198" y="336"/>
                </a:lnTo>
                <a:lnTo>
                  <a:pt x="184" y="328"/>
                </a:lnTo>
                <a:lnTo>
                  <a:pt x="170" y="319"/>
                </a:lnTo>
                <a:lnTo>
                  <a:pt x="159" y="310"/>
                </a:lnTo>
                <a:lnTo>
                  <a:pt x="149" y="300"/>
                </a:lnTo>
                <a:lnTo>
                  <a:pt x="141" y="291"/>
                </a:lnTo>
                <a:lnTo>
                  <a:pt x="135" y="281"/>
                </a:lnTo>
                <a:lnTo>
                  <a:pt x="131" y="271"/>
                </a:lnTo>
                <a:lnTo>
                  <a:pt x="128" y="261"/>
                </a:lnTo>
                <a:lnTo>
                  <a:pt x="127" y="251"/>
                </a:lnTo>
                <a:lnTo>
                  <a:pt x="128" y="241"/>
                </a:lnTo>
                <a:lnTo>
                  <a:pt x="131" y="231"/>
                </a:lnTo>
                <a:lnTo>
                  <a:pt x="135" y="221"/>
                </a:lnTo>
                <a:lnTo>
                  <a:pt x="141" y="211"/>
                </a:lnTo>
                <a:lnTo>
                  <a:pt x="149" y="202"/>
                </a:lnTo>
                <a:lnTo>
                  <a:pt x="159" y="193"/>
                </a:lnTo>
                <a:lnTo>
                  <a:pt x="170" y="183"/>
                </a:lnTo>
                <a:lnTo>
                  <a:pt x="184" y="174"/>
                </a:lnTo>
                <a:lnTo>
                  <a:pt x="198" y="165"/>
                </a:lnTo>
                <a:lnTo>
                  <a:pt x="214" y="157"/>
                </a:lnTo>
                <a:lnTo>
                  <a:pt x="231" y="149"/>
                </a:lnTo>
                <a:lnTo>
                  <a:pt x="250" y="141"/>
                </a:lnTo>
                <a:lnTo>
                  <a:pt x="271" y="133"/>
                </a:lnTo>
                <a:lnTo>
                  <a:pt x="292" y="126"/>
                </a:lnTo>
                <a:lnTo>
                  <a:pt x="315" y="119"/>
                </a:lnTo>
                <a:lnTo>
                  <a:pt x="338" y="112"/>
                </a:lnTo>
                <a:lnTo>
                  <a:pt x="364" y="105"/>
                </a:lnTo>
                <a:lnTo>
                  <a:pt x="390" y="98"/>
                </a:lnTo>
                <a:lnTo>
                  <a:pt x="417" y="92"/>
                </a:lnTo>
                <a:lnTo>
                  <a:pt x="446" y="87"/>
                </a:lnTo>
                <a:lnTo>
                  <a:pt x="475" y="82"/>
                </a:lnTo>
                <a:lnTo>
                  <a:pt x="505" y="77"/>
                </a:lnTo>
                <a:lnTo>
                  <a:pt x="537" y="73"/>
                </a:lnTo>
                <a:lnTo>
                  <a:pt x="569" y="69"/>
                </a:lnTo>
                <a:lnTo>
                  <a:pt x="635" y="62"/>
                </a:lnTo>
                <a:lnTo>
                  <a:pt x="705" y="58"/>
                </a:lnTo>
                <a:lnTo>
                  <a:pt x="740" y="56"/>
                </a:lnTo>
                <a:lnTo>
                  <a:pt x="776" y="55"/>
                </a:lnTo>
                <a:lnTo>
                  <a:pt x="813" y="54"/>
                </a:lnTo>
                <a:lnTo>
                  <a:pt x="850" y="54"/>
                </a:lnTo>
                <a:lnTo>
                  <a:pt x="888" y="54"/>
                </a:lnTo>
                <a:lnTo>
                  <a:pt x="924" y="55"/>
                </a:lnTo>
                <a:lnTo>
                  <a:pt x="961" y="56"/>
                </a:lnTo>
                <a:lnTo>
                  <a:pt x="996" y="58"/>
                </a:lnTo>
                <a:lnTo>
                  <a:pt x="1065" y="62"/>
                </a:lnTo>
                <a:lnTo>
                  <a:pt x="1132" y="69"/>
                </a:lnTo>
                <a:lnTo>
                  <a:pt x="1164" y="73"/>
                </a:lnTo>
                <a:lnTo>
                  <a:pt x="1195" y="77"/>
                </a:lnTo>
                <a:lnTo>
                  <a:pt x="1226" y="82"/>
                </a:lnTo>
                <a:lnTo>
                  <a:pt x="1255" y="87"/>
                </a:lnTo>
                <a:lnTo>
                  <a:pt x="1283" y="92"/>
                </a:lnTo>
                <a:lnTo>
                  <a:pt x="1311" y="98"/>
                </a:lnTo>
                <a:lnTo>
                  <a:pt x="1337" y="105"/>
                </a:lnTo>
                <a:lnTo>
                  <a:pt x="1361" y="112"/>
                </a:lnTo>
                <a:lnTo>
                  <a:pt x="1386" y="119"/>
                </a:lnTo>
                <a:lnTo>
                  <a:pt x="1409" y="126"/>
                </a:lnTo>
                <a:lnTo>
                  <a:pt x="1430" y="133"/>
                </a:lnTo>
                <a:lnTo>
                  <a:pt x="1450" y="141"/>
                </a:lnTo>
                <a:lnTo>
                  <a:pt x="1469" y="149"/>
                </a:lnTo>
                <a:lnTo>
                  <a:pt x="1487" y="157"/>
                </a:lnTo>
                <a:lnTo>
                  <a:pt x="1502" y="165"/>
                </a:lnTo>
                <a:lnTo>
                  <a:pt x="1517" y="174"/>
                </a:lnTo>
                <a:lnTo>
                  <a:pt x="1529" y="183"/>
                </a:lnTo>
                <a:lnTo>
                  <a:pt x="1541" y="193"/>
                </a:lnTo>
                <a:lnTo>
                  <a:pt x="1550" y="202"/>
                </a:lnTo>
                <a:lnTo>
                  <a:pt x="1559" y="211"/>
                </a:lnTo>
                <a:lnTo>
                  <a:pt x="1566" y="221"/>
                </a:lnTo>
                <a:lnTo>
                  <a:pt x="1570" y="231"/>
                </a:lnTo>
                <a:lnTo>
                  <a:pt x="1573" y="241"/>
                </a:lnTo>
                <a:lnTo>
                  <a:pt x="1574" y="251"/>
                </a:lnTo>
                <a:lnTo>
                  <a:pt x="1573" y="261"/>
                </a:lnTo>
                <a:lnTo>
                  <a:pt x="1570" y="271"/>
                </a:lnTo>
                <a:lnTo>
                  <a:pt x="1566" y="281"/>
                </a:lnTo>
                <a:lnTo>
                  <a:pt x="1559" y="291"/>
                </a:lnTo>
                <a:lnTo>
                  <a:pt x="1550" y="300"/>
                </a:lnTo>
                <a:lnTo>
                  <a:pt x="1541" y="310"/>
                </a:lnTo>
                <a:lnTo>
                  <a:pt x="1529" y="319"/>
                </a:lnTo>
                <a:lnTo>
                  <a:pt x="1517" y="328"/>
                </a:lnTo>
                <a:lnTo>
                  <a:pt x="1502" y="336"/>
                </a:lnTo>
                <a:lnTo>
                  <a:pt x="1487" y="345"/>
                </a:lnTo>
                <a:lnTo>
                  <a:pt x="1469" y="353"/>
                </a:lnTo>
                <a:lnTo>
                  <a:pt x="1450" y="362"/>
                </a:lnTo>
                <a:lnTo>
                  <a:pt x="1430" y="369"/>
                </a:lnTo>
                <a:lnTo>
                  <a:pt x="1409" y="377"/>
                </a:lnTo>
                <a:lnTo>
                  <a:pt x="1386" y="384"/>
                </a:lnTo>
                <a:lnTo>
                  <a:pt x="1361" y="391"/>
                </a:lnTo>
                <a:lnTo>
                  <a:pt x="1337" y="397"/>
                </a:lnTo>
                <a:lnTo>
                  <a:pt x="1311" y="403"/>
                </a:lnTo>
                <a:lnTo>
                  <a:pt x="1283" y="409"/>
                </a:lnTo>
                <a:lnTo>
                  <a:pt x="1255" y="414"/>
                </a:lnTo>
                <a:lnTo>
                  <a:pt x="1226" y="419"/>
                </a:lnTo>
                <a:lnTo>
                  <a:pt x="1195" y="424"/>
                </a:lnTo>
                <a:lnTo>
                  <a:pt x="1164" y="428"/>
                </a:lnTo>
                <a:lnTo>
                  <a:pt x="1132" y="432"/>
                </a:lnTo>
                <a:lnTo>
                  <a:pt x="1065" y="439"/>
                </a:lnTo>
                <a:lnTo>
                  <a:pt x="996" y="445"/>
                </a:lnTo>
                <a:lnTo>
                  <a:pt x="961" y="446"/>
                </a:lnTo>
                <a:lnTo>
                  <a:pt x="924" y="448"/>
                </a:lnTo>
                <a:lnTo>
                  <a:pt x="888" y="448"/>
                </a:lnTo>
                <a:lnTo>
                  <a:pt x="850" y="4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1459623" y="1501339"/>
            <a:ext cx="591140" cy="363790"/>
          </a:xfrm>
          <a:custGeom>
            <a:avLst/>
            <a:gdLst>
              <a:gd name="T0" fmla="*/ 1062 w 3829"/>
              <a:gd name="T1" fmla="*/ 2062 h 2341"/>
              <a:gd name="T2" fmla="*/ 1793 w 3829"/>
              <a:gd name="T3" fmla="*/ 2340 h 2341"/>
              <a:gd name="T4" fmla="*/ 2597 w 3829"/>
              <a:gd name="T5" fmla="*/ 1913 h 2341"/>
              <a:gd name="T6" fmla="*/ 1258 w 3829"/>
              <a:gd name="T7" fmla="*/ 2100 h 2341"/>
              <a:gd name="T8" fmla="*/ 1587 w 3829"/>
              <a:gd name="T9" fmla="*/ 2179 h 2341"/>
              <a:gd name="T10" fmla="*/ 2184 w 3829"/>
              <a:gd name="T11" fmla="*/ 2126 h 2341"/>
              <a:gd name="T12" fmla="*/ 1160 w 3829"/>
              <a:gd name="T13" fmla="*/ 1291 h 2341"/>
              <a:gd name="T14" fmla="*/ 1949 w 3829"/>
              <a:gd name="T15" fmla="*/ 1393 h 2341"/>
              <a:gd name="T16" fmla="*/ 2659 w 3829"/>
              <a:gd name="T17" fmla="*/ 1080 h 2341"/>
              <a:gd name="T18" fmla="*/ 2502 w 3829"/>
              <a:gd name="T19" fmla="*/ 330 h 2341"/>
              <a:gd name="T20" fmla="*/ 1710 w 3829"/>
              <a:gd name="T21" fmla="*/ 2 h 2341"/>
              <a:gd name="T22" fmla="*/ 905 w 3829"/>
              <a:gd name="T23" fmla="*/ 473 h 2341"/>
              <a:gd name="T24" fmla="*/ 2093 w 3829"/>
              <a:gd name="T25" fmla="*/ 875 h 2341"/>
              <a:gd name="T26" fmla="*/ 2184 w 3829"/>
              <a:gd name="T27" fmla="*/ 652 h 2341"/>
              <a:gd name="T28" fmla="*/ 2114 w 3829"/>
              <a:gd name="T29" fmla="*/ 319 h 2341"/>
              <a:gd name="T30" fmla="*/ 2124 w 3829"/>
              <a:gd name="T31" fmla="*/ 391 h 2341"/>
              <a:gd name="T32" fmla="*/ 2230 w 3829"/>
              <a:gd name="T33" fmla="*/ 1103 h 2341"/>
              <a:gd name="T34" fmla="*/ 2480 w 3829"/>
              <a:gd name="T35" fmla="*/ 905 h 2341"/>
              <a:gd name="T36" fmla="*/ 2469 w 3829"/>
              <a:gd name="T37" fmla="*/ 516 h 2341"/>
              <a:gd name="T38" fmla="*/ 2573 w 3829"/>
              <a:gd name="T39" fmla="*/ 952 h 2341"/>
              <a:gd name="T40" fmla="*/ 2303 w 3829"/>
              <a:gd name="T41" fmla="*/ 327 h 2341"/>
              <a:gd name="T42" fmla="*/ 2046 w 3829"/>
              <a:gd name="T43" fmla="*/ 148 h 2341"/>
              <a:gd name="T44" fmla="*/ 1786 w 3829"/>
              <a:gd name="T45" fmla="*/ 65 h 2341"/>
              <a:gd name="T46" fmla="*/ 1109 w 3829"/>
              <a:gd name="T47" fmla="*/ 784 h 2341"/>
              <a:gd name="T48" fmla="*/ 1225 w 3829"/>
              <a:gd name="T49" fmla="*/ 537 h 2341"/>
              <a:gd name="T50" fmla="*/ 1428 w 3829"/>
              <a:gd name="T51" fmla="*/ 366 h 2341"/>
              <a:gd name="T52" fmla="*/ 1441 w 3829"/>
              <a:gd name="T53" fmla="*/ 437 h 2341"/>
              <a:gd name="T54" fmla="*/ 1432 w 3829"/>
              <a:gd name="T55" fmla="*/ 856 h 2341"/>
              <a:gd name="T56" fmla="*/ 1724 w 3829"/>
              <a:gd name="T57" fmla="*/ 314 h 2341"/>
              <a:gd name="T58" fmla="*/ 1510 w 3829"/>
              <a:gd name="T59" fmla="*/ 149 h 2341"/>
              <a:gd name="T60" fmla="*/ 1463 w 3829"/>
              <a:gd name="T61" fmla="*/ 234 h 2341"/>
              <a:gd name="T62" fmla="*/ 846 w 3829"/>
              <a:gd name="T63" fmla="*/ 782 h 2341"/>
              <a:gd name="T64" fmla="*/ 916 w 3829"/>
              <a:gd name="T65" fmla="*/ 1022 h 2341"/>
              <a:gd name="T66" fmla="*/ 459 w 3829"/>
              <a:gd name="T67" fmla="*/ 1243 h 2341"/>
              <a:gd name="T68" fmla="*/ 509 w 3829"/>
              <a:gd name="T69" fmla="*/ 1104 h 2341"/>
              <a:gd name="T70" fmla="*/ 3059 w 3829"/>
              <a:gd name="T71" fmla="*/ 1274 h 2341"/>
              <a:gd name="T72" fmla="*/ 1863 w 3829"/>
              <a:gd name="T73" fmla="*/ 1651 h 2341"/>
              <a:gd name="T74" fmla="*/ 1937 w 3829"/>
              <a:gd name="T75" fmla="*/ 1788 h 2341"/>
              <a:gd name="T76" fmla="*/ 2540 w 3829"/>
              <a:gd name="T77" fmla="*/ 1336 h 2341"/>
              <a:gd name="T78" fmla="*/ 1446 w 3829"/>
              <a:gd name="T79" fmla="*/ 1503 h 2341"/>
              <a:gd name="T80" fmla="*/ 0 w 3829"/>
              <a:gd name="T81" fmla="*/ 1403 h 2341"/>
              <a:gd name="T82" fmla="*/ 1238 w 3829"/>
              <a:gd name="T83" fmla="*/ 1919 h 2341"/>
              <a:gd name="T84" fmla="*/ 2344 w 3829"/>
              <a:gd name="T85" fmla="*/ 1896 h 2341"/>
              <a:gd name="T86" fmla="*/ 209 w 3829"/>
              <a:gd name="T87" fmla="*/ 1281 h 2341"/>
              <a:gd name="T88" fmla="*/ 459 w 3829"/>
              <a:gd name="T89" fmla="*/ 1065 h 2341"/>
              <a:gd name="T90" fmla="*/ 746 w 3829"/>
              <a:gd name="T91" fmla="*/ 1468 h 2341"/>
              <a:gd name="T92" fmla="*/ 768 w 3829"/>
              <a:gd name="T93" fmla="*/ 1450 h 2341"/>
              <a:gd name="T94" fmla="*/ 887 w 3829"/>
              <a:gd name="T95" fmla="*/ 1346 h 2341"/>
              <a:gd name="T96" fmla="*/ 1150 w 3829"/>
              <a:gd name="T97" fmla="*/ 1767 h 2341"/>
              <a:gd name="T98" fmla="*/ 1270 w 3829"/>
              <a:gd name="T99" fmla="*/ 1549 h 2341"/>
              <a:gd name="T100" fmla="*/ 1534 w 3829"/>
              <a:gd name="T101" fmla="*/ 1583 h 2341"/>
              <a:gd name="T102" fmla="*/ 1756 w 3829"/>
              <a:gd name="T103" fmla="*/ 1712 h 2341"/>
              <a:gd name="T104" fmla="*/ 2006 w 3829"/>
              <a:gd name="T105" fmla="*/ 1698 h 2341"/>
              <a:gd name="T106" fmla="*/ 2297 w 3829"/>
              <a:gd name="T107" fmla="*/ 1819 h 2341"/>
              <a:gd name="T108" fmla="*/ 2277 w 3829"/>
              <a:gd name="T109" fmla="*/ 1640 h 2341"/>
              <a:gd name="T110" fmla="*/ 2453 w 3829"/>
              <a:gd name="T111" fmla="*/ 1505 h 2341"/>
              <a:gd name="T112" fmla="*/ 2766 w 3829"/>
              <a:gd name="T113" fmla="*/ 1552 h 2341"/>
              <a:gd name="T114" fmla="*/ 2768 w 3829"/>
              <a:gd name="T115" fmla="*/ 1247 h 2341"/>
              <a:gd name="T116" fmla="*/ 2950 w 3829"/>
              <a:gd name="T117" fmla="*/ 1249 h 2341"/>
              <a:gd name="T118" fmla="*/ 3122 w 3829"/>
              <a:gd name="T119" fmla="*/ 1249 h 2341"/>
              <a:gd name="T120" fmla="*/ 1178 w 3829"/>
              <a:gd name="T121" fmla="*/ 1548 h 2341"/>
              <a:gd name="T122" fmla="*/ 1239 w 3829"/>
              <a:gd name="T123" fmla="*/ 1738 h 2341"/>
              <a:gd name="T124" fmla="*/ 2751 w 3829"/>
              <a:gd name="T125" fmla="*/ 1504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29" h="2341">
                <a:moveTo>
                  <a:pt x="1758" y="2110"/>
                </a:moveTo>
                <a:lnTo>
                  <a:pt x="1716" y="2110"/>
                </a:lnTo>
                <a:lnTo>
                  <a:pt x="1674" y="2108"/>
                </a:lnTo>
                <a:lnTo>
                  <a:pt x="1632" y="2106"/>
                </a:lnTo>
                <a:lnTo>
                  <a:pt x="1591" y="2103"/>
                </a:lnTo>
                <a:lnTo>
                  <a:pt x="1549" y="2099"/>
                </a:lnTo>
                <a:lnTo>
                  <a:pt x="1509" y="2094"/>
                </a:lnTo>
                <a:lnTo>
                  <a:pt x="1468" y="2089"/>
                </a:lnTo>
                <a:lnTo>
                  <a:pt x="1428" y="2082"/>
                </a:lnTo>
                <a:lnTo>
                  <a:pt x="1388" y="2075"/>
                </a:lnTo>
                <a:lnTo>
                  <a:pt x="1349" y="2067"/>
                </a:lnTo>
                <a:lnTo>
                  <a:pt x="1309" y="2058"/>
                </a:lnTo>
                <a:lnTo>
                  <a:pt x="1271" y="2048"/>
                </a:lnTo>
                <a:lnTo>
                  <a:pt x="1233" y="2036"/>
                </a:lnTo>
                <a:lnTo>
                  <a:pt x="1195" y="2024"/>
                </a:lnTo>
                <a:lnTo>
                  <a:pt x="1159" y="2012"/>
                </a:lnTo>
                <a:lnTo>
                  <a:pt x="1122" y="1999"/>
                </a:lnTo>
                <a:lnTo>
                  <a:pt x="1095" y="1988"/>
                </a:lnTo>
                <a:lnTo>
                  <a:pt x="1068" y="1977"/>
                </a:lnTo>
                <a:lnTo>
                  <a:pt x="1041" y="1966"/>
                </a:lnTo>
                <a:lnTo>
                  <a:pt x="1016" y="1953"/>
                </a:lnTo>
                <a:lnTo>
                  <a:pt x="991" y="1941"/>
                </a:lnTo>
                <a:lnTo>
                  <a:pt x="966" y="1928"/>
                </a:lnTo>
                <a:lnTo>
                  <a:pt x="942" y="1915"/>
                </a:lnTo>
                <a:lnTo>
                  <a:pt x="919" y="1902"/>
                </a:lnTo>
                <a:lnTo>
                  <a:pt x="933" y="1921"/>
                </a:lnTo>
                <a:lnTo>
                  <a:pt x="947" y="1939"/>
                </a:lnTo>
                <a:lnTo>
                  <a:pt x="962" y="1959"/>
                </a:lnTo>
                <a:lnTo>
                  <a:pt x="979" y="1977"/>
                </a:lnTo>
                <a:lnTo>
                  <a:pt x="995" y="1994"/>
                </a:lnTo>
                <a:lnTo>
                  <a:pt x="1011" y="2012"/>
                </a:lnTo>
                <a:lnTo>
                  <a:pt x="1027" y="2028"/>
                </a:lnTo>
                <a:lnTo>
                  <a:pt x="1044" y="2046"/>
                </a:lnTo>
                <a:lnTo>
                  <a:pt x="1062" y="2062"/>
                </a:lnTo>
                <a:lnTo>
                  <a:pt x="1080" y="2078"/>
                </a:lnTo>
                <a:lnTo>
                  <a:pt x="1098" y="2093"/>
                </a:lnTo>
                <a:lnTo>
                  <a:pt x="1116" y="2108"/>
                </a:lnTo>
                <a:lnTo>
                  <a:pt x="1135" y="2123"/>
                </a:lnTo>
                <a:lnTo>
                  <a:pt x="1155" y="2138"/>
                </a:lnTo>
                <a:lnTo>
                  <a:pt x="1174" y="2152"/>
                </a:lnTo>
                <a:lnTo>
                  <a:pt x="1194" y="2165"/>
                </a:lnTo>
                <a:lnTo>
                  <a:pt x="1231" y="2188"/>
                </a:lnTo>
                <a:lnTo>
                  <a:pt x="1267" y="2209"/>
                </a:lnTo>
                <a:lnTo>
                  <a:pt x="1305" y="2230"/>
                </a:lnTo>
                <a:lnTo>
                  <a:pt x="1344" y="2248"/>
                </a:lnTo>
                <a:lnTo>
                  <a:pt x="1366" y="2257"/>
                </a:lnTo>
                <a:lnTo>
                  <a:pt x="1388" y="2266"/>
                </a:lnTo>
                <a:lnTo>
                  <a:pt x="1411" y="2275"/>
                </a:lnTo>
                <a:lnTo>
                  <a:pt x="1433" y="2283"/>
                </a:lnTo>
                <a:lnTo>
                  <a:pt x="1455" y="2290"/>
                </a:lnTo>
                <a:lnTo>
                  <a:pt x="1478" y="2297"/>
                </a:lnTo>
                <a:lnTo>
                  <a:pt x="1502" y="2304"/>
                </a:lnTo>
                <a:lnTo>
                  <a:pt x="1525" y="2310"/>
                </a:lnTo>
                <a:lnTo>
                  <a:pt x="1553" y="2317"/>
                </a:lnTo>
                <a:lnTo>
                  <a:pt x="1583" y="2323"/>
                </a:lnTo>
                <a:lnTo>
                  <a:pt x="1612" y="2328"/>
                </a:lnTo>
                <a:lnTo>
                  <a:pt x="1641" y="2332"/>
                </a:lnTo>
                <a:lnTo>
                  <a:pt x="1672" y="2336"/>
                </a:lnTo>
                <a:lnTo>
                  <a:pt x="1701" y="2338"/>
                </a:lnTo>
                <a:lnTo>
                  <a:pt x="1731" y="2340"/>
                </a:lnTo>
                <a:lnTo>
                  <a:pt x="1762" y="2341"/>
                </a:lnTo>
                <a:lnTo>
                  <a:pt x="1762" y="2341"/>
                </a:lnTo>
                <a:lnTo>
                  <a:pt x="1762" y="2341"/>
                </a:lnTo>
                <a:lnTo>
                  <a:pt x="1762" y="2341"/>
                </a:lnTo>
                <a:lnTo>
                  <a:pt x="1762" y="2341"/>
                </a:lnTo>
                <a:lnTo>
                  <a:pt x="1762" y="2341"/>
                </a:lnTo>
                <a:lnTo>
                  <a:pt x="1762" y="2341"/>
                </a:lnTo>
                <a:lnTo>
                  <a:pt x="1793" y="2340"/>
                </a:lnTo>
                <a:lnTo>
                  <a:pt x="1822" y="2338"/>
                </a:lnTo>
                <a:lnTo>
                  <a:pt x="1853" y="2336"/>
                </a:lnTo>
                <a:lnTo>
                  <a:pt x="1882" y="2332"/>
                </a:lnTo>
                <a:lnTo>
                  <a:pt x="1912" y="2328"/>
                </a:lnTo>
                <a:lnTo>
                  <a:pt x="1942" y="2323"/>
                </a:lnTo>
                <a:lnTo>
                  <a:pt x="1970" y="2317"/>
                </a:lnTo>
                <a:lnTo>
                  <a:pt x="1999" y="2310"/>
                </a:lnTo>
                <a:lnTo>
                  <a:pt x="2023" y="2304"/>
                </a:lnTo>
                <a:lnTo>
                  <a:pt x="2045" y="2297"/>
                </a:lnTo>
                <a:lnTo>
                  <a:pt x="2068" y="2290"/>
                </a:lnTo>
                <a:lnTo>
                  <a:pt x="2092" y="2283"/>
                </a:lnTo>
                <a:lnTo>
                  <a:pt x="2114" y="2275"/>
                </a:lnTo>
                <a:lnTo>
                  <a:pt x="2136" y="2266"/>
                </a:lnTo>
                <a:lnTo>
                  <a:pt x="2158" y="2257"/>
                </a:lnTo>
                <a:lnTo>
                  <a:pt x="2180" y="2248"/>
                </a:lnTo>
                <a:lnTo>
                  <a:pt x="2219" y="2230"/>
                </a:lnTo>
                <a:lnTo>
                  <a:pt x="2256" y="2209"/>
                </a:lnTo>
                <a:lnTo>
                  <a:pt x="2294" y="2188"/>
                </a:lnTo>
                <a:lnTo>
                  <a:pt x="2330" y="2165"/>
                </a:lnTo>
                <a:lnTo>
                  <a:pt x="2351" y="2151"/>
                </a:lnTo>
                <a:lnTo>
                  <a:pt x="2371" y="2137"/>
                </a:lnTo>
                <a:lnTo>
                  <a:pt x="2390" y="2121"/>
                </a:lnTo>
                <a:lnTo>
                  <a:pt x="2409" y="2106"/>
                </a:lnTo>
                <a:lnTo>
                  <a:pt x="2428" y="2091"/>
                </a:lnTo>
                <a:lnTo>
                  <a:pt x="2448" y="2075"/>
                </a:lnTo>
                <a:lnTo>
                  <a:pt x="2466" y="2059"/>
                </a:lnTo>
                <a:lnTo>
                  <a:pt x="2483" y="2041"/>
                </a:lnTo>
                <a:lnTo>
                  <a:pt x="2501" y="2024"/>
                </a:lnTo>
                <a:lnTo>
                  <a:pt x="2518" y="2007"/>
                </a:lnTo>
                <a:lnTo>
                  <a:pt x="2535" y="1989"/>
                </a:lnTo>
                <a:lnTo>
                  <a:pt x="2551" y="1970"/>
                </a:lnTo>
                <a:lnTo>
                  <a:pt x="2567" y="1951"/>
                </a:lnTo>
                <a:lnTo>
                  <a:pt x="2582" y="1932"/>
                </a:lnTo>
                <a:lnTo>
                  <a:pt x="2597" y="1913"/>
                </a:lnTo>
                <a:lnTo>
                  <a:pt x="2612" y="1893"/>
                </a:lnTo>
                <a:lnTo>
                  <a:pt x="2574" y="1915"/>
                </a:lnTo>
                <a:lnTo>
                  <a:pt x="2534" y="1936"/>
                </a:lnTo>
                <a:lnTo>
                  <a:pt x="2493" y="1956"/>
                </a:lnTo>
                <a:lnTo>
                  <a:pt x="2451" y="1976"/>
                </a:lnTo>
                <a:lnTo>
                  <a:pt x="2406" y="1994"/>
                </a:lnTo>
                <a:lnTo>
                  <a:pt x="2362" y="2010"/>
                </a:lnTo>
                <a:lnTo>
                  <a:pt x="2315" y="2026"/>
                </a:lnTo>
                <a:lnTo>
                  <a:pt x="2269" y="2040"/>
                </a:lnTo>
                <a:lnTo>
                  <a:pt x="2238" y="2049"/>
                </a:lnTo>
                <a:lnTo>
                  <a:pt x="2207" y="2057"/>
                </a:lnTo>
                <a:lnTo>
                  <a:pt x="2177" y="2064"/>
                </a:lnTo>
                <a:lnTo>
                  <a:pt x="2145" y="2071"/>
                </a:lnTo>
                <a:lnTo>
                  <a:pt x="2114" y="2077"/>
                </a:lnTo>
                <a:lnTo>
                  <a:pt x="2082" y="2083"/>
                </a:lnTo>
                <a:lnTo>
                  <a:pt x="2051" y="2088"/>
                </a:lnTo>
                <a:lnTo>
                  <a:pt x="2019" y="2093"/>
                </a:lnTo>
                <a:lnTo>
                  <a:pt x="1986" y="2097"/>
                </a:lnTo>
                <a:lnTo>
                  <a:pt x="1955" y="2100"/>
                </a:lnTo>
                <a:lnTo>
                  <a:pt x="1922" y="2103"/>
                </a:lnTo>
                <a:lnTo>
                  <a:pt x="1889" y="2106"/>
                </a:lnTo>
                <a:lnTo>
                  <a:pt x="1857" y="2108"/>
                </a:lnTo>
                <a:lnTo>
                  <a:pt x="1824" y="2109"/>
                </a:lnTo>
                <a:lnTo>
                  <a:pt x="1791" y="2110"/>
                </a:lnTo>
                <a:lnTo>
                  <a:pt x="1758" y="2110"/>
                </a:lnTo>
                <a:close/>
                <a:moveTo>
                  <a:pt x="1225" y="2105"/>
                </a:moveTo>
                <a:lnTo>
                  <a:pt x="1210" y="2096"/>
                </a:lnTo>
                <a:lnTo>
                  <a:pt x="1197" y="2086"/>
                </a:lnTo>
                <a:lnTo>
                  <a:pt x="1183" y="2076"/>
                </a:lnTo>
                <a:lnTo>
                  <a:pt x="1169" y="2065"/>
                </a:lnTo>
                <a:lnTo>
                  <a:pt x="1191" y="2075"/>
                </a:lnTo>
                <a:lnTo>
                  <a:pt x="1213" y="2084"/>
                </a:lnTo>
                <a:lnTo>
                  <a:pt x="1236" y="2092"/>
                </a:lnTo>
                <a:lnTo>
                  <a:pt x="1258" y="2100"/>
                </a:lnTo>
                <a:lnTo>
                  <a:pt x="1262" y="2110"/>
                </a:lnTo>
                <a:lnTo>
                  <a:pt x="1265" y="2120"/>
                </a:lnTo>
                <a:lnTo>
                  <a:pt x="1255" y="2117"/>
                </a:lnTo>
                <a:lnTo>
                  <a:pt x="1245" y="2113"/>
                </a:lnTo>
                <a:lnTo>
                  <a:pt x="1235" y="2109"/>
                </a:lnTo>
                <a:lnTo>
                  <a:pt x="1225" y="2105"/>
                </a:lnTo>
                <a:close/>
                <a:moveTo>
                  <a:pt x="1727" y="2273"/>
                </a:moveTo>
                <a:lnTo>
                  <a:pt x="1707" y="2272"/>
                </a:lnTo>
                <a:lnTo>
                  <a:pt x="1689" y="2270"/>
                </a:lnTo>
                <a:lnTo>
                  <a:pt x="1671" y="2268"/>
                </a:lnTo>
                <a:lnTo>
                  <a:pt x="1650" y="2266"/>
                </a:lnTo>
                <a:lnTo>
                  <a:pt x="1620" y="2261"/>
                </a:lnTo>
                <a:lnTo>
                  <a:pt x="1589" y="2256"/>
                </a:lnTo>
                <a:lnTo>
                  <a:pt x="1558" y="2250"/>
                </a:lnTo>
                <a:lnTo>
                  <a:pt x="1529" y="2242"/>
                </a:lnTo>
                <a:lnTo>
                  <a:pt x="1508" y="2237"/>
                </a:lnTo>
                <a:lnTo>
                  <a:pt x="1486" y="2231"/>
                </a:lnTo>
                <a:lnTo>
                  <a:pt x="1466" y="2224"/>
                </a:lnTo>
                <a:lnTo>
                  <a:pt x="1446" y="2217"/>
                </a:lnTo>
                <a:lnTo>
                  <a:pt x="1430" y="2210"/>
                </a:lnTo>
                <a:lnTo>
                  <a:pt x="1415" y="2204"/>
                </a:lnTo>
                <a:lnTo>
                  <a:pt x="1398" y="2198"/>
                </a:lnTo>
                <a:lnTo>
                  <a:pt x="1383" y="2192"/>
                </a:lnTo>
                <a:lnTo>
                  <a:pt x="1373" y="2180"/>
                </a:lnTo>
                <a:lnTo>
                  <a:pt x="1364" y="2168"/>
                </a:lnTo>
                <a:lnTo>
                  <a:pt x="1356" y="2155"/>
                </a:lnTo>
                <a:lnTo>
                  <a:pt x="1348" y="2141"/>
                </a:lnTo>
                <a:lnTo>
                  <a:pt x="1344" y="2134"/>
                </a:lnTo>
                <a:lnTo>
                  <a:pt x="1341" y="2127"/>
                </a:lnTo>
                <a:lnTo>
                  <a:pt x="1390" y="2141"/>
                </a:lnTo>
                <a:lnTo>
                  <a:pt x="1440" y="2153"/>
                </a:lnTo>
                <a:lnTo>
                  <a:pt x="1490" y="2163"/>
                </a:lnTo>
                <a:lnTo>
                  <a:pt x="1539" y="2172"/>
                </a:lnTo>
                <a:lnTo>
                  <a:pt x="1587" y="2179"/>
                </a:lnTo>
                <a:lnTo>
                  <a:pt x="1634" y="2184"/>
                </a:lnTo>
                <a:lnTo>
                  <a:pt x="1682" y="2187"/>
                </a:lnTo>
                <a:lnTo>
                  <a:pt x="1727" y="2189"/>
                </a:lnTo>
                <a:lnTo>
                  <a:pt x="1727" y="2273"/>
                </a:lnTo>
                <a:close/>
                <a:moveTo>
                  <a:pt x="2177" y="2141"/>
                </a:moveTo>
                <a:lnTo>
                  <a:pt x="2168" y="2155"/>
                </a:lnTo>
                <a:lnTo>
                  <a:pt x="2159" y="2168"/>
                </a:lnTo>
                <a:lnTo>
                  <a:pt x="2150" y="2180"/>
                </a:lnTo>
                <a:lnTo>
                  <a:pt x="2141" y="2192"/>
                </a:lnTo>
                <a:lnTo>
                  <a:pt x="2125" y="2198"/>
                </a:lnTo>
                <a:lnTo>
                  <a:pt x="2110" y="2204"/>
                </a:lnTo>
                <a:lnTo>
                  <a:pt x="2094" y="2210"/>
                </a:lnTo>
                <a:lnTo>
                  <a:pt x="2078" y="2217"/>
                </a:lnTo>
                <a:lnTo>
                  <a:pt x="2057" y="2224"/>
                </a:lnTo>
                <a:lnTo>
                  <a:pt x="2037" y="2231"/>
                </a:lnTo>
                <a:lnTo>
                  <a:pt x="2017" y="2237"/>
                </a:lnTo>
                <a:lnTo>
                  <a:pt x="1995" y="2242"/>
                </a:lnTo>
                <a:lnTo>
                  <a:pt x="1965" y="2250"/>
                </a:lnTo>
                <a:lnTo>
                  <a:pt x="1935" y="2256"/>
                </a:lnTo>
                <a:lnTo>
                  <a:pt x="1904" y="2261"/>
                </a:lnTo>
                <a:lnTo>
                  <a:pt x="1873" y="2266"/>
                </a:lnTo>
                <a:lnTo>
                  <a:pt x="1854" y="2268"/>
                </a:lnTo>
                <a:lnTo>
                  <a:pt x="1836" y="2270"/>
                </a:lnTo>
                <a:lnTo>
                  <a:pt x="1816" y="2272"/>
                </a:lnTo>
                <a:lnTo>
                  <a:pt x="1797" y="2273"/>
                </a:lnTo>
                <a:lnTo>
                  <a:pt x="1797" y="2189"/>
                </a:lnTo>
                <a:lnTo>
                  <a:pt x="1843" y="2187"/>
                </a:lnTo>
                <a:lnTo>
                  <a:pt x="1889" y="2184"/>
                </a:lnTo>
                <a:lnTo>
                  <a:pt x="1937" y="2178"/>
                </a:lnTo>
                <a:lnTo>
                  <a:pt x="1985" y="2172"/>
                </a:lnTo>
                <a:lnTo>
                  <a:pt x="2034" y="2163"/>
                </a:lnTo>
                <a:lnTo>
                  <a:pt x="2083" y="2153"/>
                </a:lnTo>
                <a:lnTo>
                  <a:pt x="2133" y="2141"/>
                </a:lnTo>
                <a:lnTo>
                  <a:pt x="2184" y="2126"/>
                </a:lnTo>
                <a:lnTo>
                  <a:pt x="2180" y="2134"/>
                </a:lnTo>
                <a:lnTo>
                  <a:pt x="2177" y="2141"/>
                </a:lnTo>
                <a:close/>
                <a:moveTo>
                  <a:pt x="2299" y="2105"/>
                </a:moveTo>
                <a:lnTo>
                  <a:pt x="2289" y="2109"/>
                </a:lnTo>
                <a:lnTo>
                  <a:pt x="2279" y="2113"/>
                </a:lnTo>
                <a:lnTo>
                  <a:pt x="2269" y="2117"/>
                </a:lnTo>
                <a:lnTo>
                  <a:pt x="2258" y="2120"/>
                </a:lnTo>
                <a:lnTo>
                  <a:pt x="2263" y="2110"/>
                </a:lnTo>
                <a:lnTo>
                  <a:pt x="2266" y="2100"/>
                </a:lnTo>
                <a:lnTo>
                  <a:pt x="2289" y="2092"/>
                </a:lnTo>
                <a:lnTo>
                  <a:pt x="2311" y="2083"/>
                </a:lnTo>
                <a:lnTo>
                  <a:pt x="2333" y="2074"/>
                </a:lnTo>
                <a:lnTo>
                  <a:pt x="2356" y="2064"/>
                </a:lnTo>
                <a:lnTo>
                  <a:pt x="2341" y="2075"/>
                </a:lnTo>
                <a:lnTo>
                  <a:pt x="2327" y="2085"/>
                </a:lnTo>
                <a:lnTo>
                  <a:pt x="2313" y="2095"/>
                </a:lnTo>
                <a:lnTo>
                  <a:pt x="2299" y="2105"/>
                </a:lnTo>
                <a:close/>
                <a:moveTo>
                  <a:pt x="775" y="975"/>
                </a:moveTo>
                <a:lnTo>
                  <a:pt x="793" y="1001"/>
                </a:lnTo>
                <a:lnTo>
                  <a:pt x="812" y="1027"/>
                </a:lnTo>
                <a:lnTo>
                  <a:pt x="832" y="1051"/>
                </a:lnTo>
                <a:lnTo>
                  <a:pt x="852" y="1074"/>
                </a:lnTo>
                <a:lnTo>
                  <a:pt x="873" y="1097"/>
                </a:lnTo>
                <a:lnTo>
                  <a:pt x="896" y="1119"/>
                </a:lnTo>
                <a:lnTo>
                  <a:pt x="919" y="1140"/>
                </a:lnTo>
                <a:lnTo>
                  <a:pt x="943" y="1160"/>
                </a:lnTo>
                <a:lnTo>
                  <a:pt x="967" y="1179"/>
                </a:lnTo>
                <a:lnTo>
                  <a:pt x="993" y="1198"/>
                </a:lnTo>
                <a:lnTo>
                  <a:pt x="1019" y="1215"/>
                </a:lnTo>
                <a:lnTo>
                  <a:pt x="1045" y="1232"/>
                </a:lnTo>
                <a:lnTo>
                  <a:pt x="1074" y="1247"/>
                </a:lnTo>
                <a:lnTo>
                  <a:pt x="1101" y="1262"/>
                </a:lnTo>
                <a:lnTo>
                  <a:pt x="1130" y="1277"/>
                </a:lnTo>
                <a:lnTo>
                  <a:pt x="1160" y="1291"/>
                </a:lnTo>
                <a:lnTo>
                  <a:pt x="1180" y="1299"/>
                </a:lnTo>
                <a:lnTo>
                  <a:pt x="1201" y="1306"/>
                </a:lnTo>
                <a:lnTo>
                  <a:pt x="1222" y="1314"/>
                </a:lnTo>
                <a:lnTo>
                  <a:pt x="1244" y="1321"/>
                </a:lnTo>
                <a:lnTo>
                  <a:pt x="1244" y="1322"/>
                </a:lnTo>
                <a:lnTo>
                  <a:pt x="1244" y="1323"/>
                </a:lnTo>
                <a:lnTo>
                  <a:pt x="1259" y="1329"/>
                </a:lnTo>
                <a:lnTo>
                  <a:pt x="1275" y="1334"/>
                </a:lnTo>
                <a:lnTo>
                  <a:pt x="1290" y="1339"/>
                </a:lnTo>
                <a:lnTo>
                  <a:pt x="1306" y="1343"/>
                </a:lnTo>
                <a:lnTo>
                  <a:pt x="1306" y="1342"/>
                </a:lnTo>
                <a:lnTo>
                  <a:pt x="1307" y="1340"/>
                </a:lnTo>
                <a:lnTo>
                  <a:pt x="1332" y="1347"/>
                </a:lnTo>
                <a:lnTo>
                  <a:pt x="1356" y="1353"/>
                </a:lnTo>
                <a:lnTo>
                  <a:pt x="1380" y="1360"/>
                </a:lnTo>
                <a:lnTo>
                  <a:pt x="1405" y="1366"/>
                </a:lnTo>
                <a:lnTo>
                  <a:pt x="1430" y="1372"/>
                </a:lnTo>
                <a:lnTo>
                  <a:pt x="1454" y="1377"/>
                </a:lnTo>
                <a:lnTo>
                  <a:pt x="1478" y="1381"/>
                </a:lnTo>
                <a:lnTo>
                  <a:pt x="1504" y="1386"/>
                </a:lnTo>
                <a:lnTo>
                  <a:pt x="1534" y="1390"/>
                </a:lnTo>
                <a:lnTo>
                  <a:pt x="1565" y="1393"/>
                </a:lnTo>
                <a:lnTo>
                  <a:pt x="1597" y="1396"/>
                </a:lnTo>
                <a:lnTo>
                  <a:pt x="1629" y="1398"/>
                </a:lnTo>
                <a:lnTo>
                  <a:pt x="1661" y="1400"/>
                </a:lnTo>
                <a:lnTo>
                  <a:pt x="1693" y="1402"/>
                </a:lnTo>
                <a:lnTo>
                  <a:pt x="1725" y="1402"/>
                </a:lnTo>
                <a:lnTo>
                  <a:pt x="1759" y="1403"/>
                </a:lnTo>
                <a:lnTo>
                  <a:pt x="1791" y="1402"/>
                </a:lnTo>
                <a:lnTo>
                  <a:pt x="1822" y="1402"/>
                </a:lnTo>
                <a:lnTo>
                  <a:pt x="1855" y="1400"/>
                </a:lnTo>
                <a:lnTo>
                  <a:pt x="1886" y="1399"/>
                </a:lnTo>
                <a:lnTo>
                  <a:pt x="1917" y="1396"/>
                </a:lnTo>
                <a:lnTo>
                  <a:pt x="1949" y="1393"/>
                </a:lnTo>
                <a:lnTo>
                  <a:pt x="1979" y="1390"/>
                </a:lnTo>
                <a:lnTo>
                  <a:pt x="2010" y="1386"/>
                </a:lnTo>
                <a:lnTo>
                  <a:pt x="2035" y="1382"/>
                </a:lnTo>
                <a:lnTo>
                  <a:pt x="2060" y="1377"/>
                </a:lnTo>
                <a:lnTo>
                  <a:pt x="2085" y="1372"/>
                </a:lnTo>
                <a:lnTo>
                  <a:pt x="2110" y="1367"/>
                </a:lnTo>
                <a:lnTo>
                  <a:pt x="2135" y="1360"/>
                </a:lnTo>
                <a:lnTo>
                  <a:pt x="2160" y="1354"/>
                </a:lnTo>
                <a:lnTo>
                  <a:pt x="2185" y="1347"/>
                </a:lnTo>
                <a:lnTo>
                  <a:pt x="2210" y="1340"/>
                </a:lnTo>
                <a:lnTo>
                  <a:pt x="2210" y="1342"/>
                </a:lnTo>
                <a:lnTo>
                  <a:pt x="2210" y="1343"/>
                </a:lnTo>
                <a:lnTo>
                  <a:pt x="2226" y="1339"/>
                </a:lnTo>
                <a:lnTo>
                  <a:pt x="2242" y="1334"/>
                </a:lnTo>
                <a:lnTo>
                  <a:pt x="2257" y="1329"/>
                </a:lnTo>
                <a:lnTo>
                  <a:pt x="2274" y="1323"/>
                </a:lnTo>
                <a:lnTo>
                  <a:pt x="2274" y="1322"/>
                </a:lnTo>
                <a:lnTo>
                  <a:pt x="2274" y="1321"/>
                </a:lnTo>
                <a:lnTo>
                  <a:pt x="2296" y="1313"/>
                </a:lnTo>
                <a:lnTo>
                  <a:pt x="2319" y="1305"/>
                </a:lnTo>
                <a:lnTo>
                  <a:pt x="2341" y="1297"/>
                </a:lnTo>
                <a:lnTo>
                  <a:pt x="2363" y="1288"/>
                </a:lnTo>
                <a:lnTo>
                  <a:pt x="2391" y="1274"/>
                </a:lnTo>
                <a:lnTo>
                  <a:pt x="2419" y="1261"/>
                </a:lnTo>
                <a:lnTo>
                  <a:pt x="2446" y="1246"/>
                </a:lnTo>
                <a:lnTo>
                  <a:pt x="2473" y="1231"/>
                </a:lnTo>
                <a:lnTo>
                  <a:pt x="2498" y="1215"/>
                </a:lnTo>
                <a:lnTo>
                  <a:pt x="2524" y="1198"/>
                </a:lnTo>
                <a:lnTo>
                  <a:pt x="2548" y="1180"/>
                </a:lnTo>
                <a:lnTo>
                  <a:pt x="2572" y="1161"/>
                </a:lnTo>
                <a:lnTo>
                  <a:pt x="2594" y="1142"/>
                </a:lnTo>
                <a:lnTo>
                  <a:pt x="2617" y="1123"/>
                </a:lnTo>
                <a:lnTo>
                  <a:pt x="2639" y="1101"/>
                </a:lnTo>
                <a:lnTo>
                  <a:pt x="2659" y="1080"/>
                </a:lnTo>
                <a:lnTo>
                  <a:pt x="2679" y="1058"/>
                </a:lnTo>
                <a:lnTo>
                  <a:pt x="2699" y="1035"/>
                </a:lnTo>
                <a:lnTo>
                  <a:pt x="2717" y="1010"/>
                </a:lnTo>
                <a:lnTo>
                  <a:pt x="2735" y="985"/>
                </a:lnTo>
                <a:lnTo>
                  <a:pt x="2736" y="983"/>
                </a:lnTo>
                <a:lnTo>
                  <a:pt x="2737" y="980"/>
                </a:lnTo>
                <a:lnTo>
                  <a:pt x="2741" y="972"/>
                </a:lnTo>
                <a:lnTo>
                  <a:pt x="2745" y="963"/>
                </a:lnTo>
                <a:lnTo>
                  <a:pt x="2748" y="954"/>
                </a:lnTo>
                <a:lnTo>
                  <a:pt x="2751" y="946"/>
                </a:lnTo>
                <a:lnTo>
                  <a:pt x="2770" y="891"/>
                </a:lnTo>
                <a:lnTo>
                  <a:pt x="2768" y="877"/>
                </a:lnTo>
                <a:lnTo>
                  <a:pt x="2765" y="862"/>
                </a:lnTo>
                <a:lnTo>
                  <a:pt x="2763" y="847"/>
                </a:lnTo>
                <a:lnTo>
                  <a:pt x="2762" y="838"/>
                </a:lnTo>
                <a:lnTo>
                  <a:pt x="2755" y="805"/>
                </a:lnTo>
                <a:lnTo>
                  <a:pt x="2747" y="773"/>
                </a:lnTo>
                <a:lnTo>
                  <a:pt x="2738" y="740"/>
                </a:lnTo>
                <a:lnTo>
                  <a:pt x="2728" y="709"/>
                </a:lnTo>
                <a:lnTo>
                  <a:pt x="2717" y="677"/>
                </a:lnTo>
                <a:lnTo>
                  <a:pt x="2705" y="647"/>
                </a:lnTo>
                <a:lnTo>
                  <a:pt x="2691" y="617"/>
                </a:lnTo>
                <a:lnTo>
                  <a:pt x="2677" y="586"/>
                </a:lnTo>
                <a:lnTo>
                  <a:pt x="2662" y="557"/>
                </a:lnTo>
                <a:lnTo>
                  <a:pt x="2647" y="529"/>
                </a:lnTo>
                <a:lnTo>
                  <a:pt x="2630" y="500"/>
                </a:lnTo>
                <a:lnTo>
                  <a:pt x="2613" y="473"/>
                </a:lnTo>
                <a:lnTo>
                  <a:pt x="2594" y="446"/>
                </a:lnTo>
                <a:lnTo>
                  <a:pt x="2575" y="419"/>
                </a:lnTo>
                <a:lnTo>
                  <a:pt x="2555" y="393"/>
                </a:lnTo>
                <a:lnTo>
                  <a:pt x="2535" y="368"/>
                </a:lnTo>
                <a:lnTo>
                  <a:pt x="2525" y="356"/>
                </a:lnTo>
                <a:lnTo>
                  <a:pt x="2513" y="343"/>
                </a:lnTo>
                <a:lnTo>
                  <a:pt x="2502" y="330"/>
                </a:lnTo>
                <a:lnTo>
                  <a:pt x="2490" y="318"/>
                </a:lnTo>
                <a:lnTo>
                  <a:pt x="2480" y="308"/>
                </a:lnTo>
                <a:lnTo>
                  <a:pt x="2462" y="291"/>
                </a:lnTo>
                <a:lnTo>
                  <a:pt x="2444" y="274"/>
                </a:lnTo>
                <a:lnTo>
                  <a:pt x="2436" y="267"/>
                </a:lnTo>
                <a:lnTo>
                  <a:pt x="2401" y="236"/>
                </a:lnTo>
                <a:lnTo>
                  <a:pt x="2366" y="208"/>
                </a:lnTo>
                <a:lnTo>
                  <a:pt x="2328" y="182"/>
                </a:lnTo>
                <a:lnTo>
                  <a:pt x="2290" y="156"/>
                </a:lnTo>
                <a:lnTo>
                  <a:pt x="2251" y="133"/>
                </a:lnTo>
                <a:lnTo>
                  <a:pt x="2211" y="112"/>
                </a:lnTo>
                <a:lnTo>
                  <a:pt x="2190" y="102"/>
                </a:lnTo>
                <a:lnTo>
                  <a:pt x="2169" y="92"/>
                </a:lnTo>
                <a:lnTo>
                  <a:pt x="2148" y="82"/>
                </a:lnTo>
                <a:lnTo>
                  <a:pt x="2127" y="73"/>
                </a:lnTo>
                <a:lnTo>
                  <a:pt x="2106" y="65"/>
                </a:lnTo>
                <a:lnTo>
                  <a:pt x="2083" y="57"/>
                </a:lnTo>
                <a:lnTo>
                  <a:pt x="2061" y="50"/>
                </a:lnTo>
                <a:lnTo>
                  <a:pt x="2039" y="43"/>
                </a:lnTo>
                <a:lnTo>
                  <a:pt x="2017" y="37"/>
                </a:lnTo>
                <a:lnTo>
                  <a:pt x="1994" y="31"/>
                </a:lnTo>
                <a:lnTo>
                  <a:pt x="1971" y="25"/>
                </a:lnTo>
                <a:lnTo>
                  <a:pt x="1949" y="20"/>
                </a:lnTo>
                <a:lnTo>
                  <a:pt x="1926" y="16"/>
                </a:lnTo>
                <a:lnTo>
                  <a:pt x="1902" y="12"/>
                </a:lnTo>
                <a:lnTo>
                  <a:pt x="1878" y="9"/>
                </a:lnTo>
                <a:lnTo>
                  <a:pt x="1855" y="6"/>
                </a:lnTo>
                <a:lnTo>
                  <a:pt x="1831" y="4"/>
                </a:lnTo>
                <a:lnTo>
                  <a:pt x="1807" y="2"/>
                </a:lnTo>
                <a:lnTo>
                  <a:pt x="1783" y="0"/>
                </a:lnTo>
                <a:lnTo>
                  <a:pt x="1759" y="0"/>
                </a:lnTo>
                <a:lnTo>
                  <a:pt x="1759" y="0"/>
                </a:lnTo>
                <a:lnTo>
                  <a:pt x="1734" y="0"/>
                </a:lnTo>
                <a:lnTo>
                  <a:pt x="1710" y="2"/>
                </a:lnTo>
                <a:lnTo>
                  <a:pt x="1686" y="4"/>
                </a:lnTo>
                <a:lnTo>
                  <a:pt x="1662" y="6"/>
                </a:lnTo>
                <a:lnTo>
                  <a:pt x="1638" y="9"/>
                </a:lnTo>
                <a:lnTo>
                  <a:pt x="1615" y="12"/>
                </a:lnTo>
                <a:lnTo>
                  <a:pt x="1592" y="16"/>
                </a:lnTo>
                <a:lnTo>
                  <a:pt x="1568" y="20"/>
                </a:lnTo>
                <a:lnTo>
                  <a:pt x="1545" y="25"/>
                </a:lnTo>
                <a:lnTo>
                  <a:pt x="1523" y="31"/>
                </a:lnTo>
                <a:lnTo>
                  <a:pt x="1500" y="37"/>
                </a:lnTo>
                <a:lnTo>
                  <a:pt x="1477" y="43"/>
                </a:lnTo>
                <a:lnTo>
                  <a:pt x="1455" y="50"/>
                </a:lnTo>
                <a:lnTo>
                  <a:pt x="1433" y="57"/>
                </a:lnTo>
                <a:lnTo>
                  <a:pt x="1412" y="65"/>
                </a:lnTo>
                <a:lnTo>
                  <a:pt x="1390" y="73"/>
                </a:lnTo>
                <a:lnTo>
                  <a:pt x="1368" y="82"/>
                </a:lnTo>
                <a:lnTo>
                  <a:pt x="1348" y="92"/>
                </a:lnTo>
                <a:lnTo>
                  <a:pt x="1327" y="102"/>
                </a:lnTo>
                <a:lnTo>
                  <a:pt x="1306" y="112"/>
                </a:lnTo>
                <a:lnTo>
                  <a:pt x="1266" y="133"/>
                </a:lnTo>
                <a:lnTo>
                  <a:pt x="1226" y="157"/>
                </a:lnTo>
                <a:lnTo>
                  <a:pt x="1188" y="182"/>
                </a:lnTo>
                <a:lnTo>
                  <a:pt x="1152" y="209"/>
                </a:lnTo>
                <a:lnTo>
                  <a:pt x="1115" y="236"/>
                </a:lnTo>
                <a:lnTo>
                  <a:pt x="1081" y="267"/>
                </a:lnTo>
                <a:lnTo>
                  <a:pt x="1072" y="275"/>
                </a:lnTo>
                <a:lnTo>
                  <a:pt x="1048" y="297"/>
                </a:lnTo>
                <a:lnTo>
                  <a:pt x="1033" y="312"/>
                </a:lnTo>
                <a:lnTo>
                  <a:pt x="1016" y="329"/>
                </a:lnTo>
                <a:lnTo>
                  <a:pt x="999" y="349"/>
                </a:lnTo>
                <a:lnTo>
                  <a:pt x="983" y="368"/>
                </a:lnTo>
                <a:lnTo>
                  <a:pt x="961" y="393"/>
                </a:lnTo>
                <a:lnTo>
                  <a:pt x="942" y="419"/>
                </a:lnTo>
                <a:lnTo>
                  <a:pt x="923" y="446"/>
                </a:lnTo>
                <a:lnTo>
                  <a:pt x="905" y="473"/>
                </a:lnTo>
                <a:lnTo>
                  <a:pt x="887" y="500"/>
                </a:lnTo>
                <a:lnTo>
                  <a:pt x="870" y="529"/>
                </a:lnTo>
                <a:lnTo>
                  <a:pt x="854" y="557"/>
                </a:lnTo>
                <a:lnTo>
                  <a:pt x="840" y="586"/>
                </a:lnTo>
                <a:lnTo>
                  <a:pt x="826" y="617"/>
                </a:lnTo>
                <a:lnTo>
                  <a:pt x="813" y="647"/>
                </a:lnTo>
                <a:lnTo>
                  <a:pt x="801" y="677"/>
                </a:lnTo>
                <a:lnTo>
                  <a:pt x="789" y="709"/>
                </a:lnTo>
                <a:lnTo>
                  <a:pt x="779" y="740"/>
                </a:lnTo>
                <a:lnTo>
                  <a:pt x="770" y="773"/>
                </a:lnTo>
                <a:lnTo>
                  <a:pt x="762" y="805"/>
                </a:lnTo>
                <a:lnTo>
                  <a:pt x="755" y="838"/>
                </a:lnTo>
                <a:lnTo>
                  <a:pt x="754" y="844"/>
                </a:lnTo>
                <a:lnTo>
                  <a:pt x="752" y="857"/>
                </a:lnTo>
                <a:lnTo>
                  <a:pt x="749" y="873"/>
                </a:lnTo>
                <a:lnTo>
                  <a:pt x="746" y="894"/>
                </a:lnTo>
                <a:lnTo>
                  <a:pt x="764" y="946"/>
                </a:lnTo>
                <a:lnTo>
                  <a:pt x="769" y="961"/>
                </a:lnTo>
                <a:lnTo>
                  <a:pt x="775" y="975"/>
                </a:lnTo>
                <a:close/>
                <a:moveTo>
                  <a:pt x="1792" y="1328"/>
                </a:moveTo>
                <a:lnTo>
                  <a:pt x="1792" y="817"/>
                </a:lnTo>
                <a:lnTo>
                  <a:pt x="1822" y="815"/>
                </a:lnTo>
                <a:lnTo>
                  <a:pt x="1853" y="813"/>
                </a:lnTo>
                <a:lnTo>
                  <a:pt x="1885" y="810"/>
                </a:lnTo>
                <a:lnTo>
                  <a:pt x="1917" y="805"/>
                </a:lnTo>
                <a:lnTo>
                  <a:pt x="1951" y="800"/>
                </a:lnTo>
                <a:lnTo>
                  <a:pt x="1984" y="793"/>
                </a:lnTo>
                <a:lnTo>
                  <a:pt x="2020" y="786"/>
                </a:lnTo>
                <a:lnTo>
                  <a:pt x="2055" y="777"/>
                </a:lnTo>
                <a:lnTo>
                  <a:pt x="2062" y="796"/>
                </a:lnTo>
                <a:lnTo>
                  <a:pt x="2070" y="816"/>
                </a:lnTo>
                <a:lnTo>
                  <a:pt x="2078" y="835"/>
                </a:lnTo>
                <a:lnTo>
                  <a:pt x="2085" y="856"/>
                </a:lnTo>
                <a:lnTo>
                  <a:pt x="2093" y="875"/>
                </a:lnTo>
                <a:lnTo>
                  <a:pt x="2100" y="895"/>
                </a:lnTo>
                <a:lnTo>
                  <a:pt x="2107" y="915"/>
                </a:lnTo>
                <a:lnTo>
                  <a:pt x="2114" y="936"/>
                </a:lnTo>
                <a:lnTo>
                  <a:pt x="2124" y="966"/>
                </a:lnTo>
                <a:lnTo>
                  <a:pt x="2133" y="995"/>
                </a:lnTo>
                <a:lnTo>
                  <a:pt x="2142" y="1026"/>
                </a:lnTo>
                <a:lnTo>
                  <a:pt x="2150" y="1056"/>
                </a:lnTo>
                <a:lnTo>
                  <a:pt x="2158" y="1086"/>
                </a:lnTo>
                <a:lnTo>
                  <a:pt x="2166" y="1118"/>
                </a:lnTo>
                <a:lnTo>
                  <a:pt x="2174" y="1149"/>
                </a:lnTo>
                <a:lnTo>
                  <a:pt x="2182" y="1179"/>
                </a:lnTo>
                <a:lnTo>
                  <a:pt x="2186" y="1201"/>
                </a:lnTo>
                <a:lnTo>
                  <a:pt x="2190" y="1221"/>
                </a:lnTo>
                <a:lnTo>
                  <a:pt x="2194" y="1242"/>
                </a:lnTo>
                <a:lnTo>
                  <a:pt x="2198" y="1263"/>
                </a:lnTo>
                <a:lnTo>
                  <a:pt x="2146" y="1278"/>
                </a:lnTo>
                <a:lnTo>
                  <a:pt x="2095" y="1290"/>
                </a:lnTo>
                <a:lnTo>
                  <a:pt x="2043" y="1301"/>
                </a:lnTo>
                <a:lnTo>
                  <a:pt x="1991" y="1310"/>
                </a:lnTo>
                <a:lnTo>
                  <a:pt x="1941" y="1317"/>
                </a:lnTo>
                <a:lnTo>
                  <a:pt x="1890" y="1323"/>
                </a:lnTo>
                <a:lnTo>
                  <a:pt x="1841" y="1327"/>
                </a:lnTo>
                <a:lnTo>
                  <a:pt x="1792" y="1328"/>
                </a:lnTo>
                <a:close/>
                <a:moveTo>
                  <a:pt x="2226" y="564"/>
                </a:moveTo>
                <a:lnTo>
                  <a:pt x="2231" y="569"/>
                </a:lnTo>
                <a:lnTo>
                  <a:pt x="2235" y="573"/>
                </a:lnTo>
                <a:lnTo>
                  <a:pt x="2244" y="582"/>
                </a:lnTo>
                <a:lnTo>
                  <a:pt x="2252" y="590"/>
                </a:lnTo>
                <a:lnTo>
                  <a:pt x="2260" y="600"/>
                </a:lnTo>
                <a:lnTo>
                  <a:pt x="2269" y="609"/>
                </a:lnTo>
                <a:lnTo>
                  <a:pt x="2249" y="620"/>
                </a:lnTo>
                <a:lnTo>
                  <a:pt x="2228" y="631"/>
                </a:lnTo>
                <a:lnTo>
                  <a:pt x="2206" y="642"/>
                </a:lnTo>
                <a:lnTo>
                  <a:pt x="2184" y="652"/>
                </a:lnTo>
                <a:lnTo>
                  <a:pt x="2160" y="661"/>
                </a:lnTo>
                <a:lnTo>
                  <a:pt x="2137" y="670"/>
                </a:lnTo>
                <a:lnTo>
                  <a:pt x="2112" y="680"/>
                </a:lnTo>
                <a:lnTo>
                  <a:pt x="2087" y="688"/>
                </a:lnTo>
                <a:lnTo>
                  <a:pt x="2062" y="634"/>
                </a:lnTo>
                <a:lnTo>
                  <a:pt x="2037" y="581"/>
                </a:lnTo>
                <a:lnTo>
                  <a:pt x="2010" y="532"/>
                </a:lnTo>
                <a:lnTo>
                  <a:pt x="1982" y="483"/>
                </a:lnTo>
                <a:lnTo>
                  <a:pt x="1955" y="437"/>
                </a:lnTo>
                <a:lnTo>
                  <a:pt x="1927" y="393"/>
                </a:lnTo>
                <a:lnTo>
                  <a:pt x="1897" y="352"/>
                </a:lnTo>
                <a:lnTo>
                  <a:pt x="1868" y="312"/>
                </a:lnTo>
                <a:lnTo>
                  <a:pt x="1891" y="323"/>
                </a:lnTo>
                <a:lnTo>
                  <a:pt x="1915" y="335"/>
                </a:lnTo>
                <a:lnTo>
                  <a:pt x="1939" y="349"/>
                </a:lnTo>
                <a:lnTo>
                  <a:pt x="1962" y="362"/>
                </a:lnTo>
                <a:lnTo>
                  <a:pt x="1985" y="376"/>
                </a:lnTo>
                <a:lnTo>
                  <a:pt x="2009" y="390"/>
                </a:lnTo>
                <a:lnTo>
                  <a:pt x="2031" y="405"/>
                </a:lnTo>
                <a:lnTo>
                  <a:pt x="2054" y="420"/>
                </a:lnTo>
                <a:lnTo>
                  <a:pt x="2076" y="437"/>
                </a:lnTo>
                <a:lnTo>
                  <a:pt x="2099" y="453"/>
                </a:lnTo>
                <a:lnTo>
                  <a:pt x="2120" y="470"/>
                </a:lnTo>
                <a:lnTo>
                  <a:pt x="2142" y="488"/>
                </a:lnTo>
                <a:lnTo>
                  <a:pt x="2163" y="506"/>
                </a:lnTo>
                <a:lnTo>
                  <a:pt x="2185" y="525"/>
                </a:lnTo>
                <a:lnTo>
                  <a:pt x="2205" y="544"/>
                </a:lnTo>
                <a:lnTo>
                  <a:pt x="2226" y="564"/>
                </a:lnTo>
                <a:close/>
                <a:moveTo>
                  <a:pt x="1947" y="279"/>
                </a:moveTo>
                <a:lnTo>
                  <a:pt x="1981" y="285"/>
                </a:lnTo>
                <a:lnTo>
                  <a:pt x="2015" y="292"/>
                </a:lnTo>
                <a:lnTo>
                  <a:pt x="2049" y="300"/>
                </a:lnTo>
                <a:lnTo>
                  <a:pt x="2081" y="309"/>
                </a:lnTo>
                <a:lnTo>
                  <a:pt x="2114" y="319"/>
                </a:lnTo>
                <a:lnTo>
                  <a:pt x="2146" y="330"/>
                </a:lnTo>
                <a:lnTo>
                  <a:pt x="2178" y="342"/>
                </a:lnTo>
                <a:lnTo>
                  <a:pt x="2208" y="355"/>
                </a:lnTo>
                <a:lnTo>
                  <a:pt x="2226" y="363"/>
                </a:lnTo>
                <a:lnTo>
                  <a:pt x="2244" y="371"/>
                </a:lnTo>
                <a:lnTo>
                  <a:pt x="2263" y="379"/>
                </a:lnTo>
                <a:lnTo>
                  <a:pt x="2280" y="388"/>
                </a:lnTo>
                <a:lnTo>
                  <a:pt x="2313" y="406"/>
                </a:lnTo>
                <a:lnTo>
                  <a:pt x="2344" y="425"/>
                </a:lnTo>
                <a:lnTo>
                  <a:pt x="2375" y="445"/>
                </a:lnTo>
                <a:lnTo>
                  <a:pt x="2405" y="466"/>
                </a:lnTo>
                <a:lnTo>
                  <a:pt x="2400" y="478"/>
                </a:lnTo>
                <a:lnTo>
                  <a:pt x="2394" y="491"/>
                </a:lnTo>
                <a:lnTo>
                  <a:pt x="2387" y="501"/>
                </a:lnTo>
                <a:lnTo>
                  <a:pt x="2380" y="512"/>
                </a:lnTo>
                <a:lnTo>
                  <a:pt x="2373" y="523"/>
                </a:lnTo>
                <a:lnTo>
                  <a:pt x="2364" y="533"/>
                </a:lnTo>
                <a:lnTo>
                  <a:pt x="2355" y="542"/>
                </a:lnTo>
                <a:lnTo>
                  <a:pt x="2344" y="552"/>
                </a:lnTo>
                <a:lnTo>
                  <a:pt x="2334" y="561"/>
                </a:lnTo>
                <a:lnTo>
                  <a:pt x="2323" y="571"/>
                </a:lnTo>
                <a:lnTo>
                  <a:pt x="2315" y="562"/>
                </a:lnTo>
                <a:lnTo>
                  <a:pt x="2307" y="554"/>
                </a:lnTo>
                <a:lnTo>
                  <a:pt x="2299" y="546"/>
                </a:lnTo>
                <a:lnTo>
                  <a:pt x="2291" y="537"/>
                </a:lnTo>
                <a:lnTo>
                  <a:pt x="2287" y="533"/>
                </a:lnTo>
                <a:lnTo>
                  <a:pt x="2282" y="528"/>
                </a:lnTo>
                <a:lnTo>
                  <a:pt x="2268" y="514"/>
                </a:lnTo>
                <a:lnTo>
                  <a:pt x="2252" y="499"/>
                </a:lnTo>
                <a:lnTo>
                  <a:pt x="2238" y="486"/>
                </a:lnTo>
                <a:lnTo>
                  <a:pt x="2223" y="473"/>
                </a:lnTo>
                <a:lnTo>
                  <a:pt x="2191" y="444"/>
                </a:lnTo>
                <a:lnTo>
                  <a:pt x="2157" y="417"/>
                </a:lnTo>
                <a:lnTo>
                  <a:pt x="2124" y="391"/>
                </a:lnTo>
                <a:lnTo>
                  <a:pt x="2088" y="366"/>
                </a:lnTo>
                <a:lnTo>
                  <a:pt x="2054" y="343"/>
                </a:lnTo>
                <a:lnTo>
                  <a:pt x="2019" y="320"/>
                </a:lnTo>
                <a:lnTo>
                  <a:pt x="1982" y="299"/>
                </a:lnTo>
                <a:lnTo>
                  <a:pt x="1947" y="279"/>
                </a:lnTo>
                <a:close/>
                <a:moveTo>
                  <a:pt x="2024" y="706"/>
                </a:moveTo>
                <a:lnTo>
                  <a:pt x="1994" y="713"/>
                </a:lnTo>
                <a:lnTo>
                  <a:pt x="1965" y="719"/>
                </a:lnTo>
                <a:lnTo>
                  <a:pt x="1936" y="724"/>
                </a:lnTo>
                <a:lnTo>
                  <a:pt x="1907" y="729"/>
                </a:lnTo>
                <a:lnTo>
                  <a:pt x="1878" y="732"/>
                </a:lnTo>
                <a:lnTo>
                  <a:pt x="1850" y="735"/>
                </a:lnTo>
                <a:lnTo>
                  <a:pt x="1821" y="737"/>
                </a:lnTo>
                <a:lnTo>
                  <a:pt x="1792" y="738"/>
                </a:lnTo>
                <a:lnTo>
                  <a:pt x="1792" y="314"/>
                </a:lnTo>
                <a:lnTo>
                  <a:pt x="1798" y="322"/>
                </a:lnTo>
                <a:lnTo>
                  <a:pt x="1802" y="329"/>
                </a:lnTo>
                <a:lnTo>
                  <a:pt x="1806" y="337"/>
                </a:lnTo>
                <a:lnTo>
                  <a:pt x="1811" y="345"/>
                </a:lnTo>
                <a:lnTo>
                  <a:pt x="1840" y="383"/>
                </a:lnTo>
                <a:lnTo>
                  <a:pt x="1868" y="423"/>
                </a:lnTo>
                <a:lnTo>
                  <a:pt x="1896" y="466"/>
                </a:lnTo>
                <a:lnTo>
                  <a:pt x="1923" y="511"/>
                </a:lnTo>
                <a:lnTo>
                  <a:pt x="1950" y="557"/>
                </a:lnTo>
                <a:lnTo>
                  <a:pt x="1975" y="605"/>
                </a:lnTo>
                <a:lnTo>
                  <a:pt x="1999" y="654"/>
                </a:lnTo>
                <a:lnTo>
                  <a:pt x="2024" y="706"/>
                </a:lnTo>
                <a:close/>
                <a:moveTo>
                  <a:pt x="2260" y="1243"/>
                </a:moveTo>
                <a:lnTo>
                  <a:pt x="2256" y="1220"/>
                </a:lnTo>
                <a:lnTo>
                  <a:pt x="2251" y="1198"/>
                </a:lnTo>
                <a:lnTo>
                  <a:pt x="2246" y="1174"/>
                </a:lnTo>
                <a:lnTo>
                  <a:pt x="2241" y="1150"/>
                </a:lnTo>
                <a:lnTo>
                  <a:pt x="2236" y="1127"/>
                </a:lnTo>
                <a:lnTo>
                  <a:pt x="2230" y="1103"/>
                </a:lnTo>
                <a:lnTo>
                  <a:pt x="2224" y="1079"/>
                </a:lnTo>
                <a:lnTo>
                  <a:pt x="2218" y="1056"/>
                </a:lnTo>
                <a:lnTo>
                  <a:pt x="2210" y="1025"/>
                </a:lnTo>
                <a:lnTo>
                  <a:pt x="2201" y="994"/>
                </a:lnTo>
                <a:lnTo>
                  <a:pt x="2191" y="963"/>
                </a:lnTo>
                <a:lnTo>
                  <a:pt x="2182" y="932"/>
                </a:lnTo>
                <a:lnTo>
                  <a:pt x="2179" y="923"/>
                </a:lnTo>
                <a:lnTo>
                  <a:pt x="2175" y="915"/>
                </a:lnTo>
                <a:lnTo>
                  <a:pt x="2168" y="895"/>
                </a:lnTo>
                <a:lnTo>
                  <a:pt x="2162" y="875"/>
                </a:lnTo>
                <a:lnTo>
                  <a:pt x="2155" y="856"/>
                </a:lnTo>
                <a:lnTo>
                  <a:pt x="2147" y="835"/>
                </a:lnTo>
                <a:lnTo>
                  <a:pt x="2140" y="816"/>
                </a:lnTo>
                <a:lnTo>
                  <a:pt x="2133" y="797"/>
                </a:lnTo>
                <a:lnTo>
                  <a:pt x="2125" y="778"/>
                </a:lnTo>
                <a:lnTo>
                  <a:pt x="2118" y="758"/>
                </a:lnTo>
                <a:lnTo>
                  <a:pt x="2145" y="749"/>
                </a:lnTo>
                <a:lnTo>
                  <a:pt x="2171" y="740"/>
                </a:lnTo>
                <a:lnTo>
                  <a:pt x="2199" y="729"/>
                </a:lnTo>
                <a:lnTo>
                  <a:pt x="2224" y="719"/>
                </a:lnTo>
                <a:lnTo>
                  <a:pt x="2249" y="707"/>
                </a:lnTo>
                <a:lnTo>
                  <a:pt x="2275" y="695"/>
                </a:lnTo>
                <a:lnTo>
                  <a:pt x="2298" y="682"/>
                </a:lnTo>
                <a:lnTo>
                  <a:pt x="2321" y="667"/>
                </a:lnTo>
                <a:lnTo>
                  <a:pt x="2339" y="690"/>
                </a:lnTo>
                <a:lnTo>
                  <a:pt x="2358" y="713"/>
                </a:lnTo>
                <a:lnTo>
                  <a:pt x="2375" y="736"/>
                </a:lnTo>
                <a:lnTo>
                  <a:pt x="2392" y="759"/>
                </a:lnTo>
                <a:lnTo>
                  <a:pt x="2408" y="784"/>
                </a:lnTo>
                <a:lnTo>
                  <a:pt x="2423" y="807"/>
                </a:lnTo>
                <a:lnTo>
                  <a:pt x="2439" y="831"/>
                </a:lnTo>
                <a:lnTo>
                  <a:pt x="2453" y="856"/>
                </a:lnTo>
                <a:lnTo>
                  <a:pt x="2467" y="881"/>
                </a:lnTo>
                <a:lnTo>
                  <a:pt x="2480" y="905"/>
                </a:lnTo>
                <a:lnTo>
                  <a:pt x="2492" y="929"/>
                </a:lnTo>
                <a:lnTo>
                  <a:pt x="2503" y="955"/>
                </a:lnTo>
                <a:lnTo>
                  <a:pt x="2514" y="980"/>
                </a:lnTo>
                <a:lnTo>
                  <a:pt x="2526" y="1005"/>
                </a:lnTo>
                <a:lnTo>
                  <a:pt x="2535" y="1031"/>
                </a:lnTo>
                <a:lnTo>
                  <a:pt x="2544" y="1056"/>
                </a:lnTo>
                <a:lnTo>
                  <a:pt x="2547" y="1065"/>
                </a:lnTo>
                <a:lnTo>
                  <a:pt x="2550" y="1074"/>
                </a:lnTo>
                <a:lnTo>
                  <a:pt x="2553" y="1083"/>
                </a:lnTo>
                <a:lnTo>
                  <a:pt x="2556" y="1092"/>
                </a:lnTo>
                <a:lnTo>
                  <a:pt x="2541" y="1103"/>
                </a:lnTo>
                <a:lnTo>
                  <a:pt x="2526" y="1115"/>
                </a:lnTo>
                <a:lnTo>
                  <a:pt x="2509" y="1126"/>
                </a:lnTo>
                <a:lnTo>
                  <a:pt x="2493" y="1136"/>
                </a:lnTo>
                <a:lnTo>
                  <a:pt x="2458" y="1157"/>
                </a:lnTo>
                <a:lnTo>
                  <a:pt x="2421" y="1176"/>
                </a:lnTo>
                <a:lnTo>
                  <a:pt x="2383" y="1195"/>
                </a:lnTo>
                <a:lnTo>
                  <a:pt x="2343" y="1212"/>
                </a:lnTo>
                <a:lnTo>
                  <a:pt x="2303" y="1228"/>
                </a:lnTo>
                <a:lnTo>
                  <a:pt x="2260" y="1243"/>
                </a:lnTo>
                <a:close/>
                <a:moveTo>
                  <a:pt x="2492" y="420"/>
                </a:moveTo>
                <a:lnTo>
                  <a:pt x="2503" y="437"/>
                </a:lnTo>
                <a:lnTo>
                  <a:pt x="2514" y="453"/>
                </a:lnTo>
                <a:lnTo>
                  <a:pt x="2525" y="470"/>
                </a:lnTo>
                <a:lnTo>
                  <a:pt x="2535" y="488"/>
                </a:lnTo>
                <a:lnTo>
                  <a:pt x="2524" y="478"/>
                </a:lnTo>
                <a:lnTo>
                  <a:pt x="2512" y="468"/>
                </a:lnTo>
                <a:lnTo>
                  <a:pt x="2501" y="459"/>
                </a:lnTo>
                <a:lnTo>
                  <a:pt x="2489" y="449"/>
                </a:lnTo>
                <a:lnTo>
                  <a:pt x="2491" y="435"/>
                </a:lnTo>
                <a:lnTo>
                  <a:pt x="2492" y="420"/>
                </a:lnTo>
                <a:close/>
                <a:moveTo>
                  <a:pt x="2462" y="529"/>
                </a:moveTo>
                <a:lnTo>
                  <a:pt x="2465" y="523"/>
                </a:lnTo>
                <a:lnTo>
                  <a:pt x="2469" y="516"/>
                </a:lnTo>
                <a:lnTo>
                  <a:pt x="2484" y="531"/>
                </a:lnTo>
                <a:lnTo>
                  <a:pt x="2500" y="545"/>
                </a:lnTo>
                <a:lnTo>
                  <a:pt x="2515" y="560"/>
                </a:lnTo>
                <a:lnTo>
                  <a:pt x="2531" y="575"/>
                </a:lnTo>
                <a:lnTo>
                  <a:pt x="2545" y="590"/>
                </a:lnTo>
                <a:lnTo>
                  <a:pt x="2559" y="607"/>
                </a:lnTo>
                <a:lnTo>
                  <a:pt x="2572" y="623"/>
                </a:lnTo>
                <a:lnTo>
                  <a:pt x="2585" y="639"/>
                </a:lnTo>
                <a:lnTo>
                  <a:pt x="2606" y="668"/>
                </a:lnTo>
                <a:lnTo>
                  <a:pt x="2626" y="699"/>
                </a:lnTo>
                <a:lnTo>
                  <a:pt x="2644" y="730"/>
                </a:lnTo>
                <a:lnTo>
                  <a:pt x="2661" y="761"/>
                </a:lnTo>
                <a:lnTo>
                  <a:pt x="2671" y="784"/>
                </a:lnTo>
                <a:lnTo>
                  <a:pt x="2681" y="807"/>
                </a:lnTo>
                <a:lnTo>
                  <a:pt x="2690" y="830"/>
                </a:lnTo>
                <a:lnTo>
                  <a:pt x="2699" y="854"/>
                </a:lnTo>
                <a:lnTo>
                  <a:pt x="2700" y="859"/>
                </a:lnTo>
                <a:lnTo>
                  <a:pt x="2701" y="870"/>
                </a:lnTo>
                <a:lnTo>
                  <a:pt x="2701" y="877"/>
                </a:lnTo>
                <a:lnTo>
                  <a:pt x="2701" y="886"/>
                </a:lnTo>
                <a:lnTo>
                  <a:pt x="2699" y="897"/>
                </a:lnTo>
                <a:lnTo>
                  <a:pt x="2697" y="908"/>
                </a:lnTo>
                <a:lnTo>
                  <a:pt x="2692" y="921"/>
                </a:lnTo>
                <a:lnTo>
                  <a:pt x="2687" y="936"/>
                </a:lnTo>
                <a:lnTo>
                  <a:pt x="2679" y="952"/>
                </a:lnTo>
                <a:lnTo>
                  <a:pt x="2670" y="968"/>
                </a:lnTo>
                <a:lnTo>
                  <a:pt x="2659" y="986"/>
                </a:lnTo>
                <a:lnTo>
                  <a:pt x="2645" y="1004"/>
                </a:lnTo>
                <a:lnTo>
                  <a:pt x="2629" y="1024"/>
                </a:lnTo>
                <a:lnTo>
                  <a:pt x="2609" y="1045"/>
                </a:lnTo>
                <a:lnTo>
                  <a:pt x="2600" y="1022"/>
                </a:lnTo>
                <a:lnTo>
                  <a:pt x="2592" y="998"/>
                </a:lnTo>
                <a:lnTo>
                  <a:pt x="2583" y="975"/>
                </a:lnTo>
                <a:lnTo>
                  <a:pt x="2573" y="952"/>
                </a:lnTo>
                <a:lnTo>
                  <a:pt x="2555" y="910"/>
                </a:lnTo>
                <a:lnTo>
                  <a:pt x="2534" y="868"/>
                </a:lnTo>
                <a:lnTo>
                  <a:pt x="2511" y="827"/>
                </a:lnTo>
                <a:lnTo>
                  <a:pt x="2487" y="787"/>
                </a:lnTo>
                <a:lnTo>
                  <a:pt x="2461" y="746"/>
                </a:lnTo>
                <a:lnTo>
                  <a:pt x="2433" y="707"/>
                </a:lnTo>
                <a:lnTo>
                  <a:pt x="2405" y="667"/>
                </a:lnTo>
                <a:lnTo>
                  <a:pt x="2374" y="630"/>
                </a:lnTo>
                <a:lnTo>
                  <a:pt x="2388" y="618"/>
                </a:lnTo>
                <a:lnTo>
                  <a:pt x="2400" y="607"/>
                </a:lnTo>
                <a:lnTo>
                  <a:pt x="2412" y="595"/>
                </a:lnTo>
                <a:lnTo>
                  <a:pt x="2424" y="582"/>
                </a:lnTo>
                <a:lnTo>
                  <a:pt x="2435" y="569"/>
                </a:lnTo>
                <a:lnTo>
                  <a:pt x="2445" y="556"/>
                </a:lnTo>
                <a:lnTo>
                  <a:pt x="2454" y="543"/>
                </a:lnTo>
                <a:lnTo>
                  <a:pt x="2462" y="529"/>
                </a:lnTo>
                <a:close/>
                <a:moveTo>
                  <a:pt x="2243" y="242"/>
                </a:moveTo>
                <a:lnTo>
                  <a:pt x="2263" y="249"/>
                </a:lnTo>
                <a:lnTo>
                  <a:pt x="2281" y="257"/>
                </a:lnTo>
                <a:lnTo>
                  <a:pt x="2299" y="265"/>
                </a:lnTo>
                <a:lnTo>
                  <a:pt x="2317" y="273"/>
                </a:lnTo>
                <a:lnTo>
                  <a:pt x="2334" y="282"/>
                </a:lnTo>
                <a:lnTo>
                  <a:pt x="2352" y="292"/>
                </a:lnTo>
                <a:lnTo>
                  <a:pt x="2368" y="302"/>
                </a:lnTo>
                <a:lnTo>
                  <a:pt x="2384" y="313"/>
                </a:lnTo>
                <a:lnTo>
                  <a:pt x="2395" y="333"/>
                </a:lnTo>
                <a:lnTo>
                  <a:pt x="2403" y="354"/>
                </a:lnTo>
                <a:lnTo>
                  <a:pt x="2406" y="363"/>
                </a:lnTo>
                <a:lnTo>
                  <a:pt x="2409" y="373"/>
                </a:lnTo>
                <a:lnTo>
                  <a:pt x="2411" y="383"/>
                </a:lnTo>
                <a:lnTo>
                  <a:pt x="2412" y="392"/>
                </a:lnTo>
                <a:lnTo>
                  <a:pt x="2377" y="369"/>
                </a:lnTo>
                <a:lnTo>
                  <a:pt x="2340" y="348"/>
                </a:lnTo>
                <a:lnTo>
                  <a:pt x="2303" y="327"/>
                </a:lnTo>
                <a:lnTo>
                  <a:pt x="2264" y="308"/>
                </a:lnTo>
                <a:lnTo>
                  <a:pt x="2245" y="300"/>
                </a:lnTo>
                <a:lnTo>
                  <a:pt x="2226" y="291"/>
                </a:lnTo>
                <a:lnTo>
                  <a:pt x="2206" y="284"/>
                </a:lnTo>
                <a:lnTo>
                  <a:pt x="2187" y="276"/>
                </a:lnTo>
                <a:lnTo>
                  <a:pt x="2160" y="267"/>
                </a:lnTo>
                <a:lnTo>
                  <a:pt x="2134" y="258"/>
                </a:lnTo>
                <a:lnTo>
                  <a:pt x="2108" y="249"/>
                </a:lnTo>
                <a:lnTo>
                  <a:pt x="2081" y="241"/>
                </a:lnTo>
                <a:lnTo>
                  <a:pt x="2054" y="234"/>
                </a:lnTo>
                <a:lnTo>
                  <a:pt x="2027" y="228"/>
                </a:lnTo>
                <a:lnTo>
                  <a:pt x="1998" y="222"/>
                </a:lnTo>
                <a:lnTo>
                  <a:pt x="1970" y="217"/>
                </a:lnTo>
                <a:lnTo>
                  <a:pt x="1989" y="215"/>
                </a:lnTo>
                <a:lnTo>
                  <a:pt x="2009" y="214"/>
                </a:lnTo>
                <a:lnTo>
                  <a:pt x="2027" y="213"/>
                </a:lnTo>
                <a:lnTo>
                  <a:pt x="2046" y="213"/>
                </a:lnTo>
                <a:lnTo>
                  <a:pt x="2076" y="214"/>
                </a:lnTo>
                <a:lnTo>
                  <a:pt x="2106" y="216"/>
                </a:lnTo>
                <a:lnTo>
                  <a:pt x="2135" y="219"/>
                </a:lnTo>
                <a:lnTo>
                  <a:pt x="2163" y="223"/>
                </a:lnTo>
                <a:lnTo>
                  <a:pt x="2184" y="227"/>
                </a:lnTo>
                <a:lnTo>
                  <a:pt x="2204" y="231"/>
                </a:lnTo>
                <a:lnTo>
                  <a:pt x="2224" y="237"/>
                </a:lnTo>
                <a:lnTo>
                  <a:pt x="2243" y="242"/>
                </a:lnTo>
                <a:close/>
                <a:moveTo>
                  <a:pt x="2062" y="128"/>
                </a:moveTo>
                <a:lnTo>
                  <a:pt x="2073" y="132"/>
                </a:lnTo>
                <a:lnTo>
                  <a:pt x="2083" y="137"/>
                </a:lnTo>
                <a:lnTo>
                  <a:pt x="2094" y="143"/>
                </a:lnTo>
                <a:lnTo>
                  <a:pt x="2104" y="150"/>
                </a:lnTo>
                <a:lnTo>
                  <a:pt x="2089" y="149"/>
                </a:lnTo>
                <a:lnTo>
                  <a:pt x="2075" y="149"/>
                </a:lnTo>
                <a:lnTo>
                  <a:pt x="2060" y="148"/>
                </a:lnTo>
                <a:lnTo>
                  <a:pt x="2046" y="148"/>
                </a:lnTo>
                <a:lnTo>
                  <a:pt x="2027" y="148"/>
                </a:lnTo>
                <a:lnTo>
                  <a:pt x="2007" y="149"/>
                </a:lnTo>
                <a:lnTo>
                  <a:pt x="1987" y="150"/>
                </a:lnTo>
                <a:lnTo>
                  <a:pt x="1968" y="152"/>
                </a:lnTo>
                <a:lnTo>
                  <a:pt x="1948" y="154"/>
                </a:lnTo>
                <a:lnTo>
                  <a:pt x="1929" y="156"/>
                </a:lnTo>
                <a:lnTo>
                  <a:pt x="1908" y="159"/>
                </a:lnTo>
                <a:lnTo>
                  <a:pt x="1889" y="162"/>
                </a:lnTo>
                <a:lnTo>
                  <a:pt x="1905" y="153"/>
                </a:lnTo>
                <a:lnTo>
                  <a:pt x="1923" y="144"/>
                </a:lnTo>
                <a:lnTo>
                  <a:pt x="1939" y="137"/>
                </a:lnTo>
                <a:lnTo>
                  <a:pt x="1955" y="131"/>
                </a:lnTo>
                <a:lnTo>
                  <a:pt x="1971" y="127"/>
                </a:lnTo>
                <a:lnTo>
                  <a:pt x="1986" y="124"/>
                </a:lnTo>
                <a:lnTo>
                  <a:pt x="2001" y="122"/>
                </a:lnTo>
                <a:lnTo>
                  <a:pt x="2017" y="121"/>
                </a:lnTo>
                <a:lnTo>
                  <a:pt x="2029" y="121"/>
                </a:lnTo>
                <a:lnTo>
                  <a:pt x="2040" y="123"/>
                </a:lnTo>
                <a:lnTo>
                  <a:pt x="2051" y="125"/>
                </a:lnTo>
                <a:lnTo>
                  <a:pt x="2062" y="128"/>
                </a:lnTo>
                <a:close/>
                <a:moveTo>
                  <a:pt x="1786" y="65"/>
                </a:moveTo>
                <a:lnTo>
                  <a:pt x="1817" y="67"/>
                </a:lnTo>
                <a:lnTo>
                  <a:pt x="1849" y="70"/>
                </a:lnTo>
                <a:lnTo>
                  <a:pt x="1880" y="74"/>
                </a:lnTo>
                <a:lnTo>
                  <a:pt x="1910" y="79"/>
                </a:lnTo>
                <a:lnTo>
                  <a:pt x="1895" y="86"/>
                </a:lnTo>
                <a:lnTo>
                  <a:pt x="1880" y="94"/>
                </a:lnTo>
                <a:lnTo>
                  <a:pt x="1864" y="102"/>
                </a:lnTo>
                <a:lnTo>
                  <a:pt x="1849" y="112"/>
                </a:lnTo>
                <a:lnTo>
                  <a:pt x="1833" y="122"/>
                </a:lnTo>
                <a:lnTo>
                  <a:pt x="1817" y="133"/>
                </a:lnTo>
                <a:lnTo>
                  <a:pt x="1802" y="144"/>
                </a:lnTo>
                <a:lnTo>
                  <a:pt x="1786" y="157"/>
                </a:lnTo>
                <a:lnTo>
                  <a:pt x="1786" y="65"/>
                </a:lnTo>
                <a:close/>
                <a:moveTo>
                  <a:pt x="1299" y="1056"/>
                </a:moveTo>
                <a:lnTo>
                  <a:pt x="1292" y="1079"/>
                </a:lnTo>
                <a:lnTo>
                  <a:pt x="1286" y="1103"/>
                </a:lnTo>
                <a:lnTo>
                  <a:pt x="1281" y="1127"/>
                </a:lnTo>
                <a:lnTo>
                  <a:pt x="1275" y="1151"/>
                </a:lnTo>
                <a:lnTo>
                  <a:pt x="1270" y="1174"/>
                </a:lnTo>
                <a:lnTo>
                  <a:pt x="1265" y="1198"/>
                </a:lnTo>
                <a:lnTo>
                  <a:pt x="1261" y="1221"/>
                </a:lnTo>
                <a:lnTo>
                  <a:pt x="1257" y="1243"/>
                </a:lnTo>
                <a:lnTo>
                  <a:pt x="1214" y="1228"/>
                </a:lnTo>
                <a:lnTo>
                  <a:pt x="1173" y="1212"/>
                </a:lnTo>
                <a:lnTo>
                  <a:pt x="1133" y="1195"/>
                </a:lnTo>
                <a:lnTo>
                  <a:pt x="1095" y="1176"/>
                </a:lnTo>
                <a:lnTo>
                  <a:pt x="1059" y="1157"/>
                </a:lnTo>
                <a:lnTo>
                  <a:pt x="1024" y="1137"/>
                </a:lnTo>
                <a:lnTo>
                  <a:pt x="1008" y="1126"/>
                </a:lnTo>
                <a:lnTo>
                  <a:pt x="992" y="1116"/>
                </a:lnTo>
                <a:lnTo>
                  <a:pt x="976" y="1104"/>
                </a:lnTo>
                <a:lnTo>
                  <a:pt x="961" y="1092"/>
                </a:lnTo>
                <a:lnTo>
                  <a:pt x="963" y="1083"/>
                </a:lnTo>
                <a:lnTo>
                  <a:pt x="966" y="1074"/>
                </a:lnTo>
                <a:lnTo>
                  <a:pt x="969" y="1065"/>
                </a:lnTo>
                <a:lnTo>
                  <a:pt x="973" y="1056"/>
                </a:lnTo>
                <a:lnTo>
                  <a:pt x="982" y="1031"/>
                </a:lnTo>
                <a:lnTo>
                  <a:pt x="992" y="1005"/>
                </a:lnTo>
                <a:lnTo>
                  <a:pt x="1002" y="980"/>
                </a:lnTo>
                <a:lnTo>
                  <a:pt x="1013" y="955"/>
                </a:lnTo>
                <a:lnTo>
                  <a:pt x="1025" y="930"/>
                </a:lnTo>
                <a:lnTo>
                  <a:pt x="1037" y="905"/>
                </a:lnTo>
                <a:lnTo>
                  <a:pt x="1050" y="881"/>
                </a:lnTo>
                <a:lnTo>
                  <a:pt x="1064" y="856"/>
                </a:lnTo>
                <a:lnTo>
                  <a:pt x="1079" y="831"/>
                </a:lnTo>
                <a:lnTo>
                  <a:pt x="1093" y="808"/>
                </a:lnTo>
                <a:lnTo>
                  <a:pt x="1109" y="784"/>
                </a:lnTo>
                <a:lnTo>
                  <a:pt x="1125" y="760"/>
                </a:lnTo>
                <a:lnTo>
                  <a:pt x="1141" y="736"/>
                </a:lnTo>
                <a:lnTo>
                  <a:pt x="1159" y="713"/>
                </a:lnTo>
                <a:lnTo>
                  <a:pt x="1177" y="691"/>
                </a:lnTo>
                <a:lnTo>
                  <a:pt x="1195" y="667"/>
                </a:lnTo>
                <a:lnTo>
                  <a:pt x="1218" y="682"/>
                </a:lnTo>
                <a:lnTo>
                  <a:pt x="1243" y="695"/>
                </a:lnTo>
                <a:lnTo>
                  <a:pt x="1267" y="707"/>
                </a:lnTo>
                <a:lnTo>
                  <a:pt x="1292" y="719"/>
                </a:lnTo>
                <a:lnTo>
                  <a:pt x="1319" y="730"/>
                </a:lnTo>
                <a:lnTo>
                  <a:pt x="1345" y="740"/>
                </a:lnTo>
                <a:lnTo>
                  <a:pt x="1372" y="750"/>
                </a:lnTo>
                <a:lnTo>
                  <a:pt x="1399" y="759"/>
                </a:lnTo>
                <a:lnTo>
                  <a:pt x="1391" y="778"/>
                </a:lnTo>
                <a:lnTo>
                  <a:pt x="1384" y="797"/>
                </a:lnTo>
                <a:lnTo>
                  <a:pt x="1376" y="816"/>
                </a:lnTo>
                <a:lnTo>
                  <a:pt x="1369" y="835"/>
                </a:lnTo>
                <a:lnTo>
                  <a:pt x="1362" y="856"/>
                </a:lnTo>
                <a:lnTo>
                  <a:pt x="1355" y="875"/>
                </a:lnTo>
                <a:lnTo>
                  <a:pt x="1348" y="895"/>
                </a:lnTo>
                <a:lnTo>
                  <a:pt x="1342" y="915"/>
                </a:lnTo>
                <a:lnTo>
                  <a:pt x="1339" y="923"/>
                </a:lnTo>
                <a:lnTo>
                  <a:pt x="1336" y="932"/>
                </a:lnTo>
                <a:lnTo>
                  <a:pt x="1326" y="963"/>
                </a:lnTo>
                <a:lnTo>
                  <a:pt x="1317" y="994"/>
                </a:lnTo>
                <a:lnTo>
                  <a:pt x="1307" y="1025"/>
                </a:lnTo>
                <a:lnTo>
                  <a:pt x="1299" y="1056"/>
                </a:lnTo>
                <a:close/>
                <a:moveTo>
                  <a:pt x="1293" y="473"/>
                </a:moveTo>
                <a:lnTo>
                  <a:pt x="1279" y="486"/>
                </a:lnTo>
                <a:lnTo>
                  <a:pt x="1264" y="499"/>
                </a:lnTo>
                <a:lnTo>
                  <a:pt x="1250" y="514"/>
                </a:lnTo>
                <a:lnTo>
                  <a:pt x="1236" y="528"/>
                </a:lnTo>
                <a:lnTo>
                  <a:pt x="1231" y="533"/>
                </a:lnTo>
                <a:lnTo>
                  <a:pt x="1225" y="537"/>
                </a:lnTo>
                <a:lnTo>
                  <a:pt x="1217" y="546"/>
                </a:lnTo>
                <a:lnTo>
                  <a:pt x="1209" y="554"/>
                </a:lnTo>
                <a:lnTo>
                  <a:pt x="1201" y="562"/>
                </a:lnTo>
                <a:lnTo>
                  <a:pt x="1194" y="571"/>
                </a:lnTo>
                <a:lnTo>
                  <a:pt x="1183" y="562"/>
                </a:lnTo>
                <a:lnTo>
                  <a:pt x="1172" y="552"/>
                </a:lnTo>
                <a:lnTo>
                  <a:pt x="1162" y="543"/>
                </a:lnTo>
                <a:lnTo>
                  <a:pt x="1153" y="533"/>
                </a:lnTo>
                <a:lnTo>
                  <a:pt x="1145" y="523"/>
                </a:lnTo>
                <a:lnTo>
                  <a:pt x="1136" y="513"/>
                </a:lnTo>
                <a:lnTo>
                  <a:pt x="1129" y="501"/>
                </a:lnTo>
                <a:lnTo>
                  <a:pt x="1122" y="491"/>
                </a:lnTo>
                <a:lnTo>
                  <a:pt x="1116" y="478"/>
                </a:lnTo>
                <a:lnTo>
                  <a:pt x="1111" y="466"/>
                </a:lnTo>
                <a:lnTo>
                  <a:pt x="1141" y="445"/>
                </a:lnTo>
                <a:lnTo>
                  <a:pt x="1172" y="426"/>
                </a:lnTo>
                <a:lnTo>
                  <a:pt x="1204" y="406"/>
                </a:lnTo>
                <a:lnTo>
                  <a:pt x="1237" y="388"/>
                </a:lnTo>
                <a:lnTo>
                  <a:pt x="1255" y="379"/>
                </a:lnTo>
                <a:lnTo>
                  <a:pt x="1272" y="371"/>
                </a:lnTo>
                <a:lnTo>
                  <a:pt x="1290" y="363"/>
                </a:lnTo>
                <a:lnTo>
                  <a:pt x="1308" y="355"/>
                </a:lnTo>
                <a:lnTo>
                  <a:pt x="1340" y="342"/>
                </a:lnTo>
                <a:lnTo>
                  <a:pt x="1371" y="330"/>
                </a:lnTo>
                <a:lnTo>
                  <a:pt x="1403" y="319"/>
                </a:lnTo>
                <a:lnTo>
                  <a:pt x="1435" y="309"/>
                </a:lnTo>
                <a:lnTo>
                  <a:pt x="1468" y="300"/>
                </a:lnTo>
                <a:lnTo>
                  <a:pt x="1502" y="292"/>
                </a:lnTo>
                <a:lnTo>
                  <a:pt x="1536" y="285"/>
                </a:lnTo>
                <a:lnTo>
                  <a:pt x="1570" y="279"/>
                </a:lnTo>
                <a:lnTo>
                  <a:pt x="1534" y="299"/>
                </a:lnTo>
                <a:lnTo>
                  <a:pt x="1499" y="320"/>
                </a:lnTo>
                <a:lnTo>
                  <a:pt x="1463" y="343"/>
                </a:lnTo>
                <a:lnTo>
                  <a:pt x="1428" y="366"/>
                </a:lnTo>
                <a:lnTo>
                  <a:pt x="1393" y="391"/>
                </a:lnTo>
                <a:lnTo>
                  <a:pt x="1360" y="417"/>
                </a:lnTo>
                <a:lnTo>
                  <a:pt x="1327" y="444"/>
                </a:lnTo>
                <a:lnTo>
                  <a:pt x="1293" y="473"/>
                </a:lnTo>
                <a:close/>
                <a:moveTo>
                  <a:pt x="1649" y="312"/>
                </a:moveTo>
                <a:lnTo>
                  <a:pt x="1620" y="352"/>
                </a:lnTo>
                <a:lnTo>
                  <a:pt x="1591" y="393"/>
                </a:lnTo>
                <a:lnTo>
                  <a:pt x="1562" y="437"/>
                </a:lnTo>
                <a:lnTo>
                  <a:pt x="1534" y="483"/>
                </a:lnTo>
                <a:lnTo>
                  <a:pt x="1507" y="532"/>
                </a:lnTo>
                <a:lnTo>
                  <a:pt x="1480" y="581"/>
                </a:lnTo>
                <a:lnTo>
                  <a:pt x="1454" y="634"/>
                </a:lnTo>
                <a:lnTo>
                  <a:pt x="1430" y="688"/>
                </a:lnTo>
                <a:lnTo>
                  <a:pt x="1405" y="680"/>
                </a:lnTo>
                <a:lnTo>
                  <a:pt x="1380" y="671"/>
                </a:lnTo>
                <a:lnTo>
                  <a:pt x="1356" y="662"/>
                </a:lnTo>
                <a:lnTo>
                  <a:pt x="1333" y="652"/>
                </a:lnTo>
                <a:lnTo>
                  <a:pt x="1310" y="642"/>
                </a:lnTo>
                <a:lnTo>
                  <a:pt x="1289" y="631"/>
                </a:lnTo>
                <a:lnTo>
                  <a:pt x="1268" y="620"/>
                </a:lnTo>
                <a:lnTo>
                  <a:pt x="1248" y="609"/>
                </a:lnTo>
                <a:lnTo>
                  <a:pt x="1256" y="600"/>
                </a:lnTo>
                <a:lnTo>
                  <a:pt x="1264" y="590"/>
                </a:lnTo>
                <a:lnTo>
                  <a:pt x="1273" y="582"/>
                </a:lnTo>
                <a:lnTo>
                  <a:pt x="1281" y="573"/>
                </a:lnTo>
                <a:lnTo>
                  <a:pt x="1286" y="569"/>
                </a:lnTo>
                <a:lnTo>
                  <a:pt x="1291" y="564"/>
                </a:lnTo>
                <a:lnTo>
                  <a:pt x="1311" y="544"/>
                </a:lnTo>
                <a:lnTo>
                  <a:pt x="1333" y="525"/>
                </a:lnTo>
                <a:lnTo>
                  <a:pt x="1354" y="506"/>
                </a:lnTo>
                <a:lnTo>
                  <a:pt x="1375" y="488"/>
                </a:lnTo>
                <a:lnTo>
                  <a:pt x="1396" y="470"/>
                </a:lnTo>
                <a:lnTo>
                  <a:pt x="1419" y="453"/>
                </a:lnTo>
                <a:lnTo>
                  <a:pt x="1441" y="437"/>
                </a:lnTo>
                <a:lnTo>
                  <a:pt x="1463" y="420"/>
                </a:lnTo>
                <a:lnTo>
                  <a:pt x="1485" y="405"/>
                </a:lnTo>
                <a:lnTo>
                  <a:pt x="1509" y="390"/>
                </a:lnTo>
                <a:lnTo>
                  <a:pt x="1532" y="376"/>
                </a:lnTo>
                <a:lnTo>
                  <a:pt x="1555" y="362"/>
                </a:lnTo>
                <a:lnTo>
                  <a:pt x="1579" y="349"/>
                </a:lnTo>
                <a:lnTo>
                  <a:pt x="1602" y="335"/>
                </a:lnTo>
                <a:lnTo>
                  <a:pt x="1625" y="323"/>
                </a:lnTo>
                <a:lnTo>
                  <a:pt x="1649" y="312"/>
                </a:lnTo>
                <a:close/>
                <a:moveTo>
                  <a:pt x="1724" y="1328"/>
                </a:moveTo>
                <a:lnTo>
                  <a:pt x="1676" y="1327"/>
                </a:lnTo>
                <a:lnTo>
                  <a:pt x="1626" y="1323"/>
                </a:lnTo>
                <a:lnTo>
                  <a:pt x="1577" y="1318"/>
                </a:lnTo>
                <a:lnTo>
                  <a:pt x="1526" y="1310"/>
                </a:lnTo>
                <a:lnTo>
                  <a:pt x="1474" y="1301"/>
                </a:lnTo>
                <a:lnTo>
                  <a:pt x="1423" y="1290"/>
                </a:lnTo>
                <a:lnTo>
                  <a:pt x="1371" y="1278"/>
                </a:lnTo>
                <a:lnTo>
                  <a:pt x="1320" y="1263"/>
                </a:lnTo>
                <a:lnTo>
                  <a:pt x="1323" y="1242"/>
                </a:lnTo>
                <a:lnTo>
                  <a:pt x="1327" y="1222"/>
                </a:lnTo>
                <a:lnTo>
                  <a:pt x="1332" y="1201"/>
                </a:lnTo>
                <a:lnTo>
                  <a:pt x="1336" y="1179"/>
                </a:lnTo>
                <a:lnTo>
                  <a:pt x="1343" y="1149"/>
                </a:lnTo>
                <a:lnTo>
                  <a:pt x="1350" y="1118"/>
                </a:lnTo>
                <a:lnTo>
                  <a:pt x="1358" y="1086"/>
                </a:lnTo>
                <a:lnTo>
                  <a:pt x="1366" y="1056"/>
                </a:lnTo>
                <a:lnTo>
                  <a:pt x="1375" y="1026"/>
                </a:lnTo>
                <a:lnTo>
                  <a:pt x="1384" y="995"/>
                </a:lnTo>
                <a:lnTo>
                  <a:pt x="1393" y="966"/>
                </a:lnTo>
                <a:lnTo>
                  <a:pt x="1404" y="936"/>
                </a:lnTo>
                <a:lnTo>
                  <a:pt x="1410" y="915"/>
                </a:lnTo>
                <a:lnTo>
                  <a:pt x="1417" y="895"/>
                </a:lnTo>
                <a:lnTo>
                  <a:pt x="1424" y="875"/>
                </a:lnTo>
                <a:lnTo>
                  <a:pt x="1432" y="856"/>
                </a:lnTo>
                <a:lnTo>
                  <a:pt x="1439" y="835"/>
                </a:lnTo>
                <a:lnTo>
                  <a:pt x="1446" y="816"/>
                </a:lnTo>
                <a:lnTo>
                  <a:pt x="1454" y="797"/>
                </a:lnTo>
                <a:lnTo>
                  <a:pt x="1462" y="777"/>
                </a:lnTo>
                <a:lnTo>
                  <a:pt x="1498" y="786"/>
                </a:lnTo>
                <a:lnTo>
                  <a:pt x="1532" y="794"/>
                </a:lnTo>
                <a:lnTo>
                  <a:pt x="1566" y="800"/>
                </a:lnTo>
                <a:lnTo>
                  <a:pt x="1600" y="805"/>
                </a:lnTo>
                <a:lnTo>
                  <a:pt x="1632" y="810"/>
                </a:lnTo>
                <a:lnTo>
                  <a:pt x="1664" y="813"/>
                </a:lnTo>
                <a:lnTo>
                  <a:pt x="1695" y="815"/>
                </a:lnTo>
                <a:lnTo>
                  <a:pt x="1724" y="817"/>
                </a:lnTo>
                <a:lnTo>
                  <a:pt x="1724" y="1328"/>
                </a:lnTo>
                <a:close/>
                <a:moveTo>
                  <a:pt x="1724" y="738"/>
                </a:moveTo>
                <a:lnTo>
                  <a:pt x="1696" y="737"/>
                </a:lnTo>
                <a:lnTo>
                  <a:pt x="1668" y="735"/>
                </a:lnTo>
                <a:lnTo>
                  <a:pt x="1638" y="732"/>
                </a:lnTo>
                <a:lnTo>
                  <a:pt x="1610" y="729"/>
                </a:lnTo>
                <a:lnTo>
                  <a:pt x="1581" y="724"/>
                </a:lnTo>
                <a:lnTo>
                  <a:pt x="1552" y="719"/>
                </a:lnTo>
                <a:lnTo>
                  <a:pt x="1523" y="713"/>
                </a:lnTo>
                <a:lnTo>
                  <a:pt x="1494" y="706"/>
                </a:lnTo>
                <a:lnTo>
                  <a:pt x="1517" y="654"/>
                </a:lnTo>
                <a:lnTo>
                  <a:pt x="1542" y="605"/>
                </a:lnTo>
                <a:lnTo>
                  <a:pt x="1567" y="557"/>
                </a:lnTo>
                <a:lnTo>
                  <a:pt x="1594" y="511"/>
                </a:lnTo>
                <a:lnTo>
                  <a:pt x="1621" y="466"/>
                </a:lnTo>
                <a:lnTo>
                  <a:pt x="1648" y="423"/>
                </a:lnTo>
                <a:lnTo>
                  <a:pt x="1677" y="383"/>
                </a:lnTo>
                <a:lnTo>
                  <a:pt x="1706" y="345"/>
                </a:lnTo>
                <a:lnTo>
                  <a:pt x="1711" y="337"/>
                </a:lnTo>
                <a:lnTo>
                  <a:pt x="1715" y="329"/>
                </a:lnTo>
                <a:lnTo>
                  <a:pt x="1719" y="322"/>
                </a:lnTo>
                <a:lnTo>
                  <a:pt x="1724" y="314"/>
                </a:lnTo>
                <a:lnTo>
                  <a:pt x="1724" y="738"/>
                </a:lnTo>
                <a:close/>
                <a:moveTo>
                  <a:pt x="1731" y="65"/>
                </a:moveTo>
                <a:lnTo>
                  <a:pt x="1731" y="157"/>
                </a:lnTo>
                <a:lnTo>
                  <a:pt x="1715" y="144"/>
                </a:lnTo>
                <a:lnTo>
                  <a:pt x="1700" y="133"/>
                </a:lnTo>
                <a:lnTo>
                  <a:pt x="1684" y="122"/>
                </a:lnTo>
                <a:lnTo>
                  <a:pt x="1669" y="112"/>
                </a:lnTo>
                <a:lnTo>
                  <a:pt x="1652" y="102"/>
                </a:lnTo>
                <a:lnTo>
                  <a:pt x="1637" y="94"/>
                </a:lnTo>
                <a:lnTo>
                  <a:pt x="1622" y="86"/>
                </a:lnTo>
                <a:lnTo>
                  <a:pt x="1607" y="79"/>
                </a:lnTo>
                <a:lnTo>
                  <a:pt x="1637" y="74"/>
                </a:lnTo>
                <a:lnTo>
                  <a:pt x="1668" y="70"/>
                </a:lnTo>
                <a:lnTo>
                  <a:pt x="1699" y="67"/>
                </a:lnTo>
                <a:lnTo>
                  <a:pt x="1731" y="65"/>
                </a:lnTo>
                <a:close/>
                <a:moveTo>
                  <a:pt x="1454" y="128"/>
                </a:moveTo>
                <a:lnTo>
                  <a:pt x="1465" y="125"/>
                </a:lnTo>
                <a:lnTo>
                  <a:pt x="1476" y="123"/>
                </a:lnTo>
                <a:lnTo>
                  <a:pt x="1489" y="121"/>
                </a:lnTo>
                <a:lnTo>
                  <a:pt x="1501" y="121"/>
                </a:lnTo>
                <a:lnTo>
                  <a:pt x="1515" y="122"/>
                </a:lnTo>
                <a:lnTo>
                  <a:pt x="1531" y="124"/>
                </a:lnTo>
                <a:lnTo>
                  <a:pt x="1546" y="127"/>
                </a:lnTo>
                <a:lnTo>
                  <a:pt x="1562" y="131"/>
                </a:lnTo>
                <a:lnTo>
                  <a:pt x="1579" y="137"/>
                </a:lnTo>
                <a:lnTo>
                  <a:pt x="1595" y="144"/>
                </a:lnTo>
                <a:lnTo>
                  <a:pt x="1611" y="153"/>
                </a:lnTo>
                <a:lnTo>
                  <a:pt x="1628" y="162"/>
                </a:lnTo>
                <a:lnTo>
                  <a:pt x="1608" y="159"/>
                </a:lnTo>
                <a:lnTo>
                  <a:pt x="1589" y="156"/>
                </a:lnTo>
                <a:lnTo>
                  <a:pt x="1568" y="154"/>
                </a:lnTo>
                <a:lnTo>
                  <a:pt x="1549" y="152"/>
                </a:lnTo>
                <a:lnTo>
                  <a:pt x="1530" y="150"/>
                </a:lnTo>
                <a:lnTo>
                  <a:pt x="1510" y="149"/>
                </a:lnTo>
                <a:lnTo>
                  <a:pt x="1491" y="148"/>
                </a:lnTo>
                <a:lnTo>
                  <a:pt x="1471" y="148"/>
                </a:lnTo>
                <a:lnTo>
                  <a:pt x="1456" y="148"/>
                </a:lnTo>
                <a:lnTo>
                  <a:pt x="1442" y="149"/>
                </a:lnTo>
                <a:lnTo>
                  <a:pt x="1428" y="149"/>
                </a:lnTo>
                <a:lnTo>
                  <a:pt x="1413" y="150"/>
                </a:lnTo>
                <a:lnTo>
                  <a:pt x="1423" y="143"/>
                </a:lnTo>
                <a:lnTo>
                  <a:pt x="1433" y="137"/>
                </a:lnTo>
                <a:lnTo>
                  <a:pt x="1444" y="132"/>
                </a:lnTo>
                <a:lnTo>
                  <a:pt x="1454" y="128"/>
                </a:lnTo>
                <a:close/>
                <a:moveTo>
                  <a:pt x="1131" y="314"/>
                </a:moveTo>
                <a:lnTo>
                  <a:pt x="1148" y="303"/>
                </a:lnTo>
                <a:lnTo>
                  <a:pt x="1165" y="293"/>
                </a:lnTo>
                <a:lnTo>
                  <a:pt x="1182" y="283"/>
                </a:lnTo>
                <a:lnTo>
                  <a:pt x="1199" y="274"/>
                </a:lnTo>
                <a:lnTo>
                  <a:pt x="1217" y="265"/>
                </a:lnTo>
                <a:lnTo>
                  <a:pt x="1236" y="257"/>
                </a:lnTo>
                <a:lnTo>
                  <a:pt x="1255" y="249"/>
                </a:lnTo>
                <a:lnTo>
                  <a:pt x="1274" y="242"/>
                </a:lnTo>
                <a:lnTo>
                  <a:pt x="1293" y="237"/>
                </a:lnTo>
                <a:lnTo>
                  <a:pt x="1313" y="231"/>
                </a:lnTo>
                <a:lnTo>
                  <a:pt x="1334" y="227"/>
                </a:lnTo>
                <a:lnTo>
                  <a:pt x="1354" y="223"/>
                </a:lnTo>
                <a:lnTo>
                  <a:pt x="1382" y="219"/>
                </a:lnTo>
                <a:lnTo>
                  <a:pt x="1412" y="216"/>
                </a:lnTo>
                <a:lnTo>
                  <a:pt x="1441" y="214"/>
                </a:lnTo>
                <a:lnTo>
                  <a:pt x="1471" y="213"/>
                </a:lnTo>
                <a:lnTo>
                  <a:pt x="1490" y="213"/>
                </a:lnTo>
                <a:lnTo>
                  <a:pt x="1509" y="214"/>
                </a:lnTo>
                <a:lnTo>
                  <a:pt x="1528" y="215"/>
                </a:lnTo>
                <a:lnTo>
                  <a:pt x="1546" y="217"/>
                </a:lnTo>
                <a:lnTo>
                  <a:pt x="1519" y="222"/>
                </a:lnTo>
                <a:lnTo>
                  <a:pt x="1491" y="228"/>
                </a:lnTo>
                <a:lnTo>
                  <a:pt x="1463" y="234"/>
                </a:lnTo>
                <a:lnTo>
                  <a:pt x="1436" y="241"/>
                </a:lnTo>
                <a:lnTo>
                  <a:pt x="1410" y="249"/>
                </a:lnTo>
                <a:lnTo>
                  <a:pt x="1382" y="258"/>
                </a:lnTo>
                <a:lnTo>
                  <a:pt x="1356" y="267"/>
                </a:lnTo>
                <a:lnTo>
                  <a:pt x="1331" y="276"/>
                </a:lnTo>
                <a:lnTo>
                  <a:pt x="1310" y="284"/>
                </a:lnTo>
                <a:lnTo>
                  <a:pt x="1291" y="291"/>
                </a:lnTo>
                <a:lnTo>
                  <a:pt x="1272" y="300"/>
                </a:lnTo>
                <a:lnTo>
                  <a:pt x="1253" y="308"/>
                </a:lnTo>
                <a:lnTo>
                  <a:pt x="1214" y="327"/>
                </a:lnTo>
                <a:lnTo>
                  <a:pt x="1176" y="348"/>
                </a:lnTo>
                <a:lnTo>
                  <a:pt x="1139" y="370"/>
                </a:lnTo>
                <a:lnTo>
                  <a:pt x="1103" y="392"/>
                </a:lnTo>
                <a:lnTo>
                  <a:pt x="1105" y="383"/>
                </a:lnTo>
                <a:lnTo>
                  <a:pt x="1107" y="374"/>
                </a:lnTo>
                <a:lnTo>
                  <a:pt x="1110" y="364"/>
                </a:lnTo>
                <a:lnTo>
                  <a:pt x="1113" y="354"/>
                </a:lnTo>
                <a:lnTo>
                  <a:pt x="1121" y="334"/>
                </a:lnTo>
                <a:lnTo>
                  <a:pt x="1131" y="314"/>
                </a:lnTo>
                <a:close/>
                <a:moveTo>
                  <a:pt x="1024" y="420"/>
                </a:moveTo>
                <a:lnTo>
                  <a:pt x="1025" y="436"/>
                </a:lnTo>
                <a:lnTo>
                  <a:pt x="1027" y="450"/>
                </a:lnTo>
                <a:lnTo>
                  <a:pt x="1016" y="459"/>
                </a:lnTo>
                <a:lnTo>
                  <a:pt x="1005" y="469"/>
                </a:lnTo>
                <a:lnTo>
                  <a:pt x="994" y="478"/>
                </a:lnTo>
                <a:lnTo>
                  <a:pt x="983" y="488"/>
                </a:lnTo>
                <a:lnTo>
                  <a:pt x="992" y="471"/>
                </a:lnTo>
                <a:lnTo>
                  <a:pt x="1002" y="454"/>
                </a:lnTo>
                <a:lnTo>
                  <a:pt x="1013" y="437"/>
                </a:lnTo>
                <a:lnTo>
                  <a:pt x="1024" y="420"/>
                </a:lnTo>
                <a:close/>
                <a:moveTo>
                  <a:pt x="823" y="842"/>
                </a:moveTo>
                <a:lnTo>
                  <a:pt x="830" y="820"/>
                </a:lnTo>
                <a:lnTo>
                  <a:pt x="838" y="801"/>
                </a:lnTo>
                <a:lnTo>
                  <a:pt x="846" y="782"/>
                </a:lnTo>
                <a:lnTo>
                  <a:pt x="856" y="761"/>
                </a:lnTo>
                <a:lnTo>
                  <a:pt x="872" y="730"/>
                </a:lnTo>
                <a:lnTo>
                  <a:pt x="891" y="699"/>
                </a:lnTo>
                <a:lnTo>
                  <a:pt x="911" y="668"/>
                </a:lnTo>
                <a:lnTo>
                  <a:pt x="932" y="639"/>
                </a:lnTo>
                <a:lnTo>
                  <a:pt x="945" y="623"/>
                </a:lnTo>
                <a:lnTo>
                  <a:pt x="958" y="607"/>
                </a:lnTo>
                <a:lnTo>
                  <a:pt x="973" y="591"/>
                </a:lnTo>
                <a:lnTo>
                  <a:pt x="987" y="575"/>
                </a:lnTo>
                <a:lnTo>
                  <a:pt x="1001" y="560"/>
                </a:lnTo>
                <a:lnTo>
                  <a:pt x="1016" y="545"/>
                </a:lnTo>
                <a:lnTo>
                  <a:pt x="1032" y="531"/>
                </a:lnTo>
                <a:lnTo>
                  <a:pt x="1048" y="517"/>
                </a:lnTo>
                <a:lnTo>
                  <a:pt x="1051" y="523"/>
                </a:lnTo>
                <a:lnTo>
                  <a:pt x="1054" y="529"/>
                </a:lnTo>
                <a:lnTo>
                  <a:pt x="1063" y="543"/>
                </a:lnTo>
                <a:lnTo>
                  <a:pt x="1072" y="556"/>
                </a:lnTo>
                <a:lnTo>
                  <a:pt x="1082" y="569"/>
                </a:lnTo>
                <a:lnTo>
                  <a:pt x="1092" y="582"/>
                </a:lnTo>
                <a:lnTo>
                  <a:pt x="1104" y="595"/>
                </a:lnTo>
                <a:lnTo>
                  <a:pt x="1116" y="607"/>
                </a:lnTo>
                <a:lnTo>
                  <a:pt x="1128" y="619"/>
                </a:lnTo>
                <a:lnTo>
                  <a:pt x="1142" y="630"/>
                </a:lnTo>
                <a:lnTo>
                  <a:pt x="1112" y="668"/>
                </a:lnTo>
                <a:lnTo>
                  <a:pt x="1083" y="707"/>
                </a:lnTo>
                <a:lnTo>
                  <a:pt x="1055" y="746"/>
                </a:lnTo>
                <a:lnTo>
                  <a:pt x="1030" y="787"/>
                </a:lnTo>
                <a:lnTo>
                  <a:pt x="1006" y="827"/>
                </a:lnTo>
                <a:lnTo>
                  <a:pt x="983" y="869"/>
                </a:lnTo>
                <a:lnTo>
                  <a:pt x="962" y="910"/>
                </a:lnTo>
                <a:lnTo>
                  <a:pt x="943" y="952"/>
                </a:lnTo>
                <a:lnTo>
                  <a:pt x="934" y="975"/>
                </a:lnTo>
                <a:lnTo>
                  <a:pt x="925" y="998"/>
                </a:lnTo>
                <a:lnTo>
                  <a:pt x="916" y="1022"/>
                </a:lnTo>
                <a:lnTo>
                  <a:pt x="908" y="1045"/>
                </a:lnTo>
                <a:lnTo>
                  <a:pt x="890" y="1025"/>
                </a:lnTo>
                <a:lnTo>
                  <a:pt x="873" y="1003"/>
                </a:lnTo>
                <a:lnTo>
                  <a:pt x="865" y="993"/>
                </a:lnTo>
                <a:lnTo>
                  <a:pt x="858" y="982"/>
                </a:lnTo>
                <a:lnTo>
                  <a:pt x="852" y="971"/>
                </a:lnTo>
                <a:lnTo>
                  <a:pt x="846" y="960"/>
                </a:lnTo>
                <a:lnTo>
                  <a:pt x="841" y="949"/>
                </a:lnTo>
                <a:lnTo>
                  <a:pt x="836" y="937"/>
                </a:lnTo>
                <a:lnTo>
                  <a:pt x="832" y="925"/>
                </a:lnTo>
                <a:lnTo>
                  <a:pt x="829" y="913"/>
                </a:lnTo>
                <a:lnTo>
                  <a:pt x="826" y="902"/>
                </a:lnTo>
                <a:lnTo>
                  <a:pt x="824" y="890"/>
                </a:lnTo>
                <a:lnTo>
                  <a:pt x="822" y="878"/>
                </a:lnTo>
                <a:lnTo>
                  <a:pt x="822" y="866"/>
                </a:lnTo>
                <a:lnTo>
                  <a:pt x="822" y="856"/>
                </a:lnTo>
                <a:lnTo>
                  <a:pt x="823" y="842"/>
                </a:lnTo>
                <a:close/>
                <a:moveTo>
                  <a:pt x="496" y="1102"/>
                </a:moveTo>
                <a:lnTo>
                  <a:pt x="489" y="1102"/>
                </a:lnTo>
                <a:lnTo>
                  <a:pt x="483" y="1104"/>
                </a:lnTo>
                <a:lnTo>
                  <a:pt x="477" y="1108"/>
                </a:lnTo>
                <a:lnTo>
                  <a:pt x="473" y="1113"/>
                </a:lnTo>
                <a:lnTo>
                  <a:pt x="469" y="1118"/>
                </a:lnTo>
                <a:lnTo>
                  <a:pt x="465" y="1123"/>
                </a:lnTo>
                <a:lnTo>
                  <a:pt x="462" y="1130"/>
                </a:lnTo>
                <a:lnTo>
                  <a:pt x="460" y="1137"/>
                </a:lnTo>
                <a:lnTo>
                  <a:pt x="457" y="1151"/>
                </a:lnTo>
                <a:lnTo>
                  <a:pt x="455" y="1166"/>
                </a:lnTo>
                <a:lnTo>
                  <a:pt x="453" y="1180"/>
                </a:lnTo>
                <a:lnTo>
                  <a:pt x="452" y="1192"/>
                </a:lnTo>
                <a:lnTo>
                  <a:pt x="453" y="1208"/>
                </a:lnTo>
                <a:lnTo>
                  <a:pt x="455" y="1221"/>
                </a:lnTo>
                <a:lnTo>
                  <a:pt x="456" y="1233"/>
                </a:lnTo>
                <a:lnTo>
                  <a:pt x="459" y="1243"/>
                </a:lnTo>
                <a:lnTo>
                  <a:pt x="461" y="1252"/>
                </a:lnTo>
                <a:lnTo>
                  <a:pt x="464" y="1259"/>
                </a:lnTo>
                <a:lnTo>
                  <a:pt x="467" y="1265"/>
                </a:lnTo>
                <a:lnTo>
                  <a:pt x="470" y="1270"/>
                </a:lnTo>
                <a:lnTo>
                  <a:pt x="474" y="1274"/>
                </a:lnTo>
                <a:lnTo>
                  <a:pt x="477" y="1278"/>
                </a:lnTo>
                <a:lnTo>
                  <a:pt x="481" y="1281"/>
                </a:lnTo>
                <a:lnTo>
                  <a:pt x="484" y="1282"/>
                </a:lnTo>
                <a:lnTo>
                  <a:pt x="491" y="1284"/>
                </a:lnTo>
                <a:lnTo>
                  <a:pt x="496" y="1284"/>
                </a:lnTo>
                <a:lnTo>
                  <a:pt x="501" y="1284"/>
                </a:lnTo>
                <a:lnTo>
                  <a:pt x="507" y="1282"/>
                </a:lnTo>
                <a:lnTo>
                  <a:pt x="511" y="1281"/>
                </a:lnTo>
                <a:lnTo>
                  <a:pt x="514" y="1278"/>
                </a:lnTo>
                <a:lnTo>
                  <a:pt x="518" y="1274"/>
                </a:lnTo>
                <a:lnTo>
                  <a:pt x="521" y="1270"/>
                </a:lnTo>
                <a:lnTo>
                  <a:pt x="525" y="1265"/>
                </a:lnTo>
                <a:lnTo>
                  <a:pt x="528" y="1259"/>
                </a:lnTo>
                <a:lnTo>
                  <a:pt x="531" y="1252"/>
                </a:lnTo>
                <a:lnTo>
                  <a:pt x="533" y="1243"/>
                </a:lnTo>
                <a:lnTo>
                  <a:pt x="535" y="1233"/>
                </a:lnTo>
                <a:lnTo>
                  <a:pt x="537" y="1221"/>
                </a:lnTo>
                <a:lnTo>
                  <a:pt x="538" y="1208"/>
                </a:lnTo>
                <a:lnTo>
                  <a:pt x="538" y="1192"/>
                </a:lnTo>
                <a:lnTo>
                  <a:pt x="538" y="1180"/>
                </a:lnTo>
                <a:lnTo>
                  <a:pt x="537" y="1166"/>
                </a:lnTo>
                <a:lnTo>
                  <a:pt x="535" y="1151"/>
                </a:lnTo>
                <a:lnTo>
                  <a:pt x="532" y="1137"/>
                </a:lnTo>
                <a:lnTo>
                  <a:pt x="530" y="1130"/>
                </a:lnTo>
                <a:lnTo>
                  <a:pt x="527" y="1123"/>
                </a:lnTo>
                <a:lnTo>
                  <a:pt x="523" y="1118"/>
                </a:lnTo>
                <a:lnTo>
                  <a:pt x="519" y="1113"/>
                </a:lnTo>
                <a:lnTo>
                  <a:pt x="515" y="1108"/>
                </a:lnTo>
                <a:lnTo>
                  <a:pt x="509" y="1104"/>
                </a:lnTo>
                <a:lnTo>
                  <a:pt x="503" y="1102"/>
                </a:lnTo>
                <a:lnTo>
                  <a:pt x="496" y="1102"/>
                </a:lnTo>
                <a:close/>
                <a:moveTo>
                  <a:pt x="3036" y="1102"/>
                </a:moveTo>
                <a:lnTo>
                  <a:pt x="3029" y="1102"/>
                </a:lnTo>
                <a:lnTo>
                  <a:pt x="3023" y="1104"/>
                </a:lnTo>
                <a:lnTo>
                  <a:pt x="3017" y="1108"/>
                </a:lnTo>
                <a:lnTo>
                  <a:pt x="3013" y="1113"/>
                </a:lnTo>
                <a:lnTo>
                  <a:pt x="3009" y="1118"/>
                </a:lnTo>
                <a:lnTo>
                  <a:pt x="3005" y="1123"/>
                </a:lnTo>
                <a:lnTo>
                  <a:pt x="3002" y="1130"/>
                </a:lnTo>
                <a:lnTo>
                  <a:pt x="3000" y="1137"/>
                </a:lnTo>
                <a:lnTo>
                  <a:pt x="2996" y="1151"/>
                </a:lnTo>
                <a:lnTo>
                  <a:pt x="2994" y="1166"/>
                </a:lnTo>
                <a:lnTo>
                  <a:pt x="2994" y="1180"/>
                </a:lnTo>
                <a:lnTo>
                  <a:pt x="2993" y="1192"/>
                </a:lnTo>
                <a:lnTo>
                  <a:pt x="2994" y="1208"/>
                </a:lnTo>
                <a:lnTo>
                  <a:pt x="2995" y="1221"/>
                </a:lnTo>
                <a:lnTo>
                  <a:pt x="2996" y="1233"/>
                </a:lnTo>
                <a:lnTo>
                  <a:pt x="2998" y="1243"/>
                </a:lnTo>
                <a:lnTo>
                  <a:pt x="3001" y="1252"/>
                </a:lnTo>
                <a:lnTo>
                  <a:pt x="3004" y="1259"/>
                </a:lnTo>
                <a:lnTo>
                  <a:pt x="3007" y="1265"/>
                </a:lnTo>
                <a:lnTo>
                  <a:pt x="3010" y="1270"/>
                </a:lnTo>
                <a:lnTo>
                  <a:pt x="3014" y="1274"/>
                </a:lnTo>
                <a:lnTo>
                  <a:pt x="3017" y="1278"/>
                </a:lnTo>
                <a:lnTo>
                  <a:pt x="3021" y="1281"/>
                </a:lnTo>
                <a:lnTo>
                  <a:pt x="3024" y="1282"/>
                </a:lnTo>
                <a:lnTo>
                  <a:pt x="3031" y="1284"/>
                </a:lnTo>
                <a:lnTo>
                  <a:pt x="3036" y="1284"/>
                </a:lnTo>
                <a:lnTo>
                  <a:pt x="3042" y="1284"/>
                </a:lnTo>
                <a:lnTo>
                  <a:pt x="3048" y="1282"/>
                </a:lnTo>
                <a:lnTo>
                  <a:pt x="3052" y="1281"/>
                </a:lnTo>
                <a:lnTo>
                  <a:pt x="3055" y="1278"/>
                </a:lnTo>
                <a:lnTo>
                  <a:pt x="3059" y="1274"/>
                </a:lnTo>
                <a:lnTo>
                  <a:pt x="3062" y="1270"/>
                </a:lnTo>
                <a:lnTo>
                  <a:pt x="3066" y="1265"/>
                </a:lnTo>
                <a:lnTo>
                  <a:pt x="3069" y="1259"/>
                </a:lnTo>
                <a:lnTo>
                  <a:pt x="3072" y="1252"/>
                </a:lnTo>
                <a:lnTo>
                  <a:pt x="3074" y="1243"/>
                </a:lnTo>
                <a:lnTo>
                  <a:pt x="3076" y="1233"/>
                </a:lnTo>
                <a:lnTo>
                  <a:pt x="3078" y="1221"/>
                </a:lnTo>
                <a:lnTo>
                  <a:pt x="3079" y="1208"/>
                </a:lnTo>
                <a:lnTo>
                  <a:pt x="3079" y="1192"/>
                </a:lnTo>
                <a:lnTo>
                  <a:pt x="3079" y="1180"/>
                </a:lnTo>
                <a:lnTo>
                  <a:pt x="3078" y="1166"/>
                </a:lnTo>
                <a:lnTo>
                  <a:pt x="3076" y="1151"/>
                </a:lnTo>
                <a:lnTo>
                  <a:pt x="3073" y="1137"/>
                </a:lnTo>
                <a:lnTo>
                  <a:pt x="3071" y="1130"/>
                </a:lnTo>
                <a:lnTo>
                  <a:pt x="3068" y="1123"/>
                </a:lnTo>
                <a:lnTo>
                  <a:pt x="3064" y="1118"/>
                </a:lnTo>
                <a:lnTo>
                  <a:pt x="3060" y="1113"/>
                </a:lnTo>
                <a:lnTo>
                  <a:pt x="3055" y="1108"/>
                </a:lnTo>
                <a:lnTo>
                  <a:pt x="3050" y="1104"/>
                </a:lnTo>
                <a:lnTo>
                  <a:pt x="3044" y="1102"/>
                </a:lnTo>
                <a:lnTo>
                  <a:pt x="3036" y="1102"/>
                </a:lnTo>
                <a:close/>
                <a:moveTo>
                  <a:pt x="1937" y="1705"/>
                </a:moveTo>
                <a:lnTo>
                  <a:pt x="1934" y="1690"/>
                </a:lnTo>
                <a:lnTo>
                  <a:pt x="1930" y="1679"/>
                </a:lnTo>
                <a:lnTo>
                  <a:pt x="1925" y="1669"/>
                </a:lnTo>
                <a:lnTo>
                  <a:pt x="1919" y="1662"/>
                </a:lnTo>
                <a:lnTo>
                  <a:pt x="1912" y="1656"/>
                </a:lnTo>
                <a:lnTo>
                  <a:pt x="1905" y="1651"/>
                </a:lnTo>
                <a:lnTo>
                  <a:pt x="1898" y="1649"/>
                </a:lnTo>
                <a:lnTo>
                  <a:pt x="1891" y="1647"/>
                </a:lnTo>
                <a:lnTo>
                  <a:pt x="1884" y="1647"/>
                </a:lnTo>
                <a:lnTo>
                  <a:pt x="1876" y="1647"/>
                </a:lnTo>
                <a:lnTo>
                  <a:pt x="1869" y="1649"/>
                </a:lnTo>
                <a:lnTo>
                  <a:pt x="1863" y="1651"/>
                </a:lnTo>
                <a:lnTo>
                  <a:pt x="1856" y="1654"/>
                </a:lnTo>
                <a:lnTo>
                  <a:pt x="1851" y="1658"/>
                </a:lnTo>
                <a:lnTo>
                  <a:pt x="1846" y="1662"/>
                </a:lnTo>
                <a:lnTo>
                  <a:pt x="1842" y="1666"/>
                </a:lnTo>
                <a:lnTo>
                  <a:pt x="1837" y="1674"/>
                </a:lnTo>
                <a:lnTo>
                  <a:pt x="1831" y="1684"/>
                </a:lnTo>
                <a:lnTo>
                  <a:pt x="1827" y="1696"/>
                </a:lnTo>
                <a:lnTo>
                  <a:pt x="1824" y="1711"/>
                </a:lnTo>
                <a:lnTo>
                  <a:pt x="1822" y="1722"/>
                </a:lnTo>
                <a:lnTo>
                  <a:pt x="1821" y="1733"/>
                </a:lnTo>
                <a:lnTo>
                  <a:pt x="1820" y="1744"/>
                </a:lnTo>
                <a:lnTo>
                  <a:pt x="1820" y="1756"/>
                </a:lnTo>
                <a:lnTo>
                  <a:pt x="1820" y="1768"/>
                </a:lnTo>
                <a:lnTo>
                  <a:pt x="1821" y="1779"/>
                </a:lnTo>
                <a:lnTo>
                  <a:pt x="1823" y="1791"/>
                </a:lnTo>
                <a:lnTo>
                  <a:pt x="1826" y="1802"/>
                </a:lnTo>
                <a:lnTo>
                  <a:pt x="1829" y="1812"/>
                </a:lnTo>
                <a:lnTo>
                  <a:pt x="1834" y="1821"/>
                </a:lnTo>
                <a:lnTo>
                  <a:pt x="1840" y="1829"/>
                </a:lnTo>
                <a:lnTo>
                  <a:pt x="1846" y="1836"/>
                </a:lnTo>
                <a:lnTo>
                  <a:pt x="1853" y="1842"/>
                </a:lnTo>
                <a:lnTo>
                  <a:pt x="1861" y="1846"/>
                </a:lnTo>
                <a:lnTo>
                  <a:pt x="1870" y="1848"/>
                </a:lnTo>
                <a:lnTo>
                  <a:pt x="1880" y="1849"/>
                </a:lnTo>
                <a:lnTo>
                  <a:pt x="1889" y="1848"/>
                </a:lnTo>
                <a:lnTo>
                  <a:pt x="1898" y="1845"/>
                </a:lnTo>
                <a:lnTo>
                  <a:pt x="1905" y="1842"/>
                </a:lnTo>
                <a:lnTo>
                  <a:pt x="1911" y="1837"/>
                </a:lnTo>
                <a:lnTo>
                  <a:pt x="1917" y="1831"/>
                </a:lnTo>
                <a:lnTo>
                  <a:pt x="1923" y="1824"/>
                </a:lnTo>
                <a:lnTo>
                  <a:pt x="1928" y="1816"/>
                </a:lnTo>
                <a:lnTo>
                  <a:pt x="1931" y="1807"/>
                </a:lnTo>
                <a:lnTo>
                  <a:pt x="1934" y="1798"/>
                </a:lnTo>
                <a:lnTo>
                  <a:pt x="1937" y="1788"/>
                </a:lnTo>
                <a:lnTo>
                  <a:pt x="1938" y="1777"/>
                </a:lnTo>
                <a:lnTo>
                  <a:pt x="1940" y="1767"/>
                </a:lnTo>
                <a:lnTo>
                  <a:pt x="1941" y="1745"/>
                </a:lnTo>
                <a:lnTo>
                  <a:pt x="1940" y="1723"/>
                </a:lnTo>
                <a:lnTo>
                  <a:pt x="1939" y="1713"/>
                </a:lnTo>
                <a:lnTo>
                  <a:pt x="1937" y="1705"/>
                </a:lnTo>
                <a:close/>
                <a:moveTo>
                  <a:pt x="3829" y="1193"/>
                </a:moveTo>
                <a:lnTo>
                  <a:pt x="3459" y="836"/>
                </a:lnTo>
                <a:lnTo>
                  <a:pt x="3459" y="983"/>
                </a:lnTo>
                <a:lnTo>
                  <a:pt x="2858" y="983"/>
                </a:lnTo>
                <a:lnTo>
                  <a:pt x="2854" y="994"/>
                </a:lnTo>
                <a:lnTo>
                  <a:pt x="2850" y="1005"/>
                </a:lnTo>
                <a:lnTo>
                  <a:pt x="2845" y="1016"/>
                </a:lnTo>
                <a:lnTo>
                  <a:pt x="2840" y="1029"/>
                </a:lnTo>
                <a:lnTo>
                  <a:pt x="2832" y="1046"/>
                </a:lnTo>
                <a:lnTo>
                  <a:pt x="2823" y="1063"/>
                </a:lnTo>
                <a:lnTo>
                  <a:pt x="2813" y="1079"/>
                </a:lnTo>
                <a:lnTo>
                  <a:pt x="2803" y="1096"/>
                </a:lnTo>
                <a:lnTo>
                  <a:pt x="2791" y="1114"/>
                </a:lnTo>
                <a:lnTo>
                  <a:pt x="2778" y="1130"/>
                </a:lnTo>
                <a:lnTo>
                  <a:pt x="2766" y="1146"/>
                </a:lnTo>
                <a:lnTo>
                  <a:pt x="2753" y="1162"/>
                </a:lnTo>
                <a:lnTo>
                  <a:pt x="2739" y="1177"/>
                </a:lnTo>
                <a:lnTo>
                  <a:pt x="2724" y="1194"/>
                </a:lnTo>
                <a:lnTo>
                  <a:pt x="2709" y="1209"/>
                </a:lnTo>
                <a:lnTo>
                  <a:pt x="2692" y="1224"/>
                </a:lnTo>
                <a:lnTo>
                  <a:pt x="2675" y="1239"/>
                </a:lnTo>
                <a:lnTo>
                  <a:pt x="2658" y="1254"/>
                </a:lnTo>
                <a:lnTo>
                  <a:pt x="2640" y="1268"/>
                </a:lnTo>
                <a:lnTo>
                  <a:pt x="2621" y="1283"/>
                </a:lnTo>
                <a:lnTo>
                  <a:pt x="2601" y="1296"/>
                </a:lnTo>
                <a:lnTo>
                  <a:pt x="2581" y="1310"/>
                </a:lnTo>
                <a:lnTo>
                  <a:pt x="2561" y="1323"/>
                </a:lnTo>
                <a:lnTo>
                  <a:pt x="2540" y="1336"/>
                </a:lnTo>
                <a:lnTo>
                  <a:pt x="2517" y="1348"/>
                </a:lnTo>
                <a:lnTo>
                  <a:pt x="2494" y="1362"/>
                </a:lnTo>
                <a:lnTo>
                  <a:pt x="2472" y="1373"/>
                </a:lnTo>
                <a:lnTo>
                  <a:pt x="2448" y="1385"/>
                </a:lnTo>
                <a:lnTo>
                  <a:pt x="2423" y="1396"/>
                </a:lnTo>
                <a:lnTo>
                  <a:pt x="2398" y="1407"/>
                </a:lnTo>
                <a:lnTo>
                  <a:pt x="2373" y="1417"/>
                </a:lnTo>
                <a:lnTo>
                  <a:pt x="2346" y="1427"/>
                </a:lnTo>
                <a:lnTo>
                  <a:pt x="2319" y="1437"/>
                </a:lnTo>
                <a:lnTo>
                  <a:pt x="2292" y="1447"/>
                </a:lnTo>
                <a:lnTo>
                  <a:pt x="2265" y="1456"/>
                </a:lnTo>
                <a:lnTo>
                  <a:pt x="2235" y="1464"/>
                </a:lnTo>
                <a:lnTo>
                  <a:pt x="2207" y="1472"/>
                </a:lnTo>
                <a:lnTo>
                  <a:pt x="2178" y="1480"/>
                </a:lnTo>
                <a:lnTo>
                  <a:pt x="2147" y="1487"/>
                </a:lnTo>
                <a:lnTo>
                  <a:pt x="2118" y="1493"/>
                </a:lnTo>
                <a:lnTo>
                  <a:pt x="2088" y="1499"/>
                </a:lnTo>
                <a:lnTo>
                  <a:pt x="2058" y="1504"/>
                </a:lnTo>
                <a:lnTo>
                  <a:pt x="2029" y="1509"/>
                </a:lnTo>
                <a:lnTo>
                  <a:pt x="1998" y="1513"/>
                </a:lnTo>
                <a:lnTo>
                  <a:pt x="1968" y="1517"/>
                </a:lnTo>
                <a:lnTo>
                  <a:pt x="1938" y="1520"/>
                </a:lnTo>
                <a:lnTo>
                  <a:pt x="1907" y="1523"/>
                </a:lnTo>
                <a:lnTo>
                  <a:pt x="1877" y="1525"/>
                </a:lnTo>
                <a:lnTo>
                  <a:pt x="1817" y="1528"/>
                </a:lnTo>
                <a:lnTo>
                  <a:pt x="1757" y="1529"/>
                </a:lnTo>
                <a:lnTo>
                  <a:pt x="1717" y="1529"/>
                </a:lnTo>
                <a:lnTo>
                  <a:pt x="1678" y="1528"/>
                </a:lnTo>
                <a:lnTo>
                  <a:pt x="1638" y="1525"/>
                </a:lnTo>
                <a:lnTo>
                  <a:pt x="1600" y="1523"/>
                </a:lnTo>
                <a:lnTo>
                  <a:pt x="1561" y="1519"/>
                </a:lnTo>
                <a:lnTo>
                  <a:pt x="1523" y="1514"/>
                </a:lnTo>
                <a:lnTo>
                  <a:pt x="1484" y="1509"/>
                </a:lnTo>
                <a:lnTo>
                  <a:pt x="1446" y="1503"/>
                </a:lnTo>
                <a:lnTo>
                  <a:pt x="1410" y="1496"/>
                </a:lnTo>
                <a:lnTo>
                  <a:pt x="1372" y="1488"/>
                </a:lnTo>
                <a:lnTo>
                  <a:pt x="1336" y="1480"/>
                </a:lnTo>
                <a:lnTo>
                  <a:pt x="1299" y="1471"/>
                </a:lnTo>
                <a:lnTo>
                  <a:pt x="1264" y="1461"/>
                </a:lnTo>
                <a:lnTo>
                  <a:pt x="1230" y="1450"/>
                </a:lnTo>
                <a:lnTo>
                  <a:pt x="1195" y="1438"/>
                </a:lnTo>
                <a:lnTo>
                  <a:pt x="1162" y="1425"/>
                </a:lnTo>
                <a:lnTo>
                  <a:pt x="1128" y="1412"/>
                </a:lnTo>
                <a:lnTo>
                  <a:pt x="1096" y="1399"/>
                </a:lnTo>
                <a:lnTo>
                  <a:pt x="1065" y="1385"/>
                </a:lnTo>
                <a:lnTo>
                  <a:pt x="1034" y="1370"/>
                </a:lnTo>
                <a:lnTo>
                  <a:pt x="1004" y="1353"/>
                </a:lnTo>
                <a:lnTo>
                  <a:pt x="975" y="1336"/>
                </a:lnTo>
                <a:lnTo>
                  <a:pt x="946" y="1319"/>
                </a:lnTo>
                <a:lnTo>
                  <a:pt x="920" y="1302"/>
                </a:lnTo>
                <a:lnTo>
                  <a:pt x="894" y="1283"/>
                </a:lnTo>
                <a:lnTo>
                  <a:pt x="868" y="1263"/>
                </a:lnTo>
                <a:lnTo>
                  <a:pt x="844" y="1244"/>
                </a:lnTo>
                <a:lnTo>
                  <a:pt x="821" y="1223"/>
                </a:lnTo>
                <a:lnTo>
                  <a:pt x="799" y="1202"/>
                </a:lnTo>
                <a:lnTo>
                  <a:pt x="777" y="1180"/>
                </a:lnTo>
                <a:lnTo>
                  <a:pt x="758" y="1158"/>
                </a:lnTo>
                <a:lnTo>
                  <a:pt x="739" y="1135"/>
                </a:lnTo>
                <a:lnTo>
                  <a:pt x="726" y="1117"/>
                </a:lnTo>
                <a:lnTo>
                  <a:pt x="714" y="1098"/>
                </a:lnTo>
                <a:lnTo>
                  <a:pt x="701" y="1080"/>
                </a:lnTo>
                <a:lnTo>
                  <a:pt x="691" y="1061"/>
                </a:lnTo>
                <a:lnTo>
                  <a:pt x="681" y="1042"/>
                </a:lnTo>
                <a:lnTo>
                  <a:pt x="672" y="1023"/>
                </a:lnTo>
                <a:lnTo>
                  <a:pt x="664" y="1002"/>
                </a:lnTo>
                <a:lnTo>
                  <a:pt x="656" y="983"/>
                </a:lnTo>
                <a:lnTo>
                  <a:pt x="0" y="983"/>
                </a:lnTo>
                <a:lnTo>
                  <a:pt x="0" y="1403"/>
                </a:lnTo>
                <a:lnTo>
                  <a:pt x="644" y="1403"/>
                </a:lnTo>
                <a:lnTo>
                  <a:pt x="648" y="1417"/>
                </a:lnTo>
                <a:lnTo>
                  <a:pt x="652" y="1431"/>
                </a:lnTo>
                <a:lnTo>
                  <a:pt x="656" y="1444"/>
                </a:lnTo>
                <a:lnTo>
                  <a:pt x="661" y="1459"/>
                </a:lnTo>
                <a:lnTo>
                  <a:pt x="668" y="1477"/>
                </a:lnTo>
                <a:lnTo>
                  <a:pt x="675" y="1495"/>
                </a:lnTo>
                <a:lnTo>
                  <a:pt x="684" y="1513"/>
                </a:lnTo>
                <a:lnTo>
                  <a:pt x="693" y="1530"/>
                </a:lnTo>
                <a:lnTo>
                  <a:pt x="704" y="1549"/>
                </a:lnTo>
                <a:lnTo>
                  <a:pt x="716" y="1567"/>
                </a:lnTo>
                <a:lnTo>
                  <a:pt x="728" y="1584"/>
                </a:lnTo>
                <a:lnTo>
                  <a:pt x="741" y="1601"/>
                </a:lnTo>
                <a:lnTo>
                  <a:pt x="750" y="1614"/>
                </a:lnTo>
                <a:lnTo>
                  <a:pt x="761" y="1627"/>
                </a:lnTo>
                <a:lnTo>
                  <a:pt x="771" y="1639"/>
                </a:lnTo>
                <a:lnTo>
                  <a:pt x="782" y="1651"/>
                </a:lnTo>
                <a:lnTo>
                  <a:pt x="799" y="1668"/>
                </a:lnTo>
                <a:lnTo>
                  <a:pt x="816" y="1685"/>
                </a:lnTo>
                <a:lnTo>
                  <a:pt x="834" y="1701"/>
                </a:lnTo>
                <a:lnTo>
                  <a:pt x="852" y="1718"/>
                </a:lnTo>
                <a:lnTo>
                  <a:pt x="871" y="1733"/>
                </a:lnTo>
                <a:lnTo>
                  <a:pt x="892" y="1748"/>
                </a:lnTo>
                <a:lnTo>
                  <a:pt x="912" y="1762"/>
                </a:lnTo>
                <a:lnTo>
                  <a:pt x="933" y="1776"/>
                </a:lnTo>
                <a:lnTo>
                  <a:pt x="965" y="1798"/>
                </a:lnTo>
                <a:lnTo>
                  <a:pt x="999" y="1817"/>
                </a:lnTo>
                <a:lnTo>
                  <a:pt x="1033" y="1835"/>
                </a:lnTo>
                <a:lnTo>
                  <a:pt x="1069" y="1852"/>
                </a:lnTo>
                <a:lnTo>
                  <a:pt x="1105" y="1869"/>
                </a:lnTo>
                <a:lnTo>
                  <a:pt x="1142" y="1885"/>
                </a:lnTo>
                <a:lnTo>
                  <a:pt x="1181" y="1900"/>
                </a:lnTo>
                <a:lnTo>
                  <a:pt x="1220" y="1913"/>
                </a:lnTo>
                <a:lnTo>
                  <a:pt x="1238" y="1919"/>
                </a:lnTo>
                <a:lnTo>
                  <a:pt x="1255" y="1924"/>
                </a:lnTo>
                <a:lnTo>
                  <a:pt x="1272" y="1929"/>
                </a:lnTo>
                <a:lnTo>
                  <a:pt x="1290" y="1934"/>
                </a:lnTo>
                <a:lnTo>
                  <a:pt x="1342" y="1947"/>
                </a:lnTo>
                <a:lnTo>
                  <a:pt x="1394" y="1960"/>
                </a:lnTo>
                <a:lnTo>
                  <a:pt x="1448" y="1970"/>
                </a:lnTo>
                <a:lnTo>
                  <a:pt x="1503" y="1979"/>
                </a:lnTo>
                <a:lnTo>
                  <a:pt x="1558" y="1986"/>
                </a:lnTo>
                <a:lnTo>
                  <a:pt x="1614" y="1991"/>
                </a:lnTo>
                <a:lnTo>
                  <a:pt x="1671" y="1995"/>
                </a:lnTo>
                <a:lnTo>
                  <a:pt x="1727" y="1996"/>
                </a:lnTo>
                <a:lnTo>
                  <a:pt x="1734" y="1997"/>
                </a:lnTo>
                <a:lnTo>
                  <a:pt x="1742" y="1997"/>
                </a:lnTo>
                <a:lnTo>
                  <a:pt x="1751" y="1997"/>
                </a:lnTo>
                <a:lnTo>
                  <a:pt x="1758" y="1997"/>
                </a:lnTo>
                <a:lnTo>
                  <a:pt x="1768" y="1997"/>
                </a:lnTo>
                <a:lnTo>
                  <a:pt x="1778" y="1997"/>
                </a:lnTo>
                <a:lnTo>
                  <a:pt x="1787" y="1996"/>
                </a:lnTo>
                <a:lnTo>
                  <a:pt x="1797" y="1996"/>
                </a:lnTo>
                <a:lnTo>
                  <a:pt x="1852" y="1994"/>
                </a:lnTo>
                <a:lnTo>
                  <a:pt x="1907" y="1991"/>
                </a:lnTo>
                <a:lnTo>
                  <a:pt x="1962" y="1985"/>
                </a:lnTo>
                <a:lnTo>
                  <a:pt x="2018" y="1978"/>
                </a:lnTo>
                <a:lnTo>
                  <a:pt x="2072" y="1969"/>
                </a:lnTo>
                <a:lnTo>
                  <a:pt x="2127" y="1959"/>
                </a:lnTo>
                <a:lnTo>
                  <a:pt x="2181" y="1946"/>
                </a:lnTo>
                <a:lnTo>
                  <a:pt x="2234" y="1931"/>
                </a:lnTo>
                <a:lnTo>
                  <a:pt x="2235" y="1931"/>
                </a:lnTo>
                <a:lnTo>
                  <a:pt x="2237" y="1931"/>
                </a:lnTo>
                <a:lnTo>
                  <a:pt x="2253" y="1926"/>
                </a:lnTo>
                <a:lnTo>
                  <a:pt x="2271" y="1921"/>
                </a:lnTo>
                <a:lnTo>
                  <a:pt x="2287" y="1916"/>
                </a:lnTo>
                <a:lnTo>
                  <a:pt x="2303" y="1910"/>
                </a:lnTo>
                <a:lnTo>
                  <a:pt x="2344" y="1896"/>
                </a:lnTo>
                <a:lnTo>
                  <a:pt x="2384" y="1880"/>
                </a:lnTo>
                <a:lnTo>
                  <a:pt x="2422" y="1863"/>
                </a:lnTo>
                <a:lnTo>
                  <a:pt x="2460" y="1846"/>
                </a:lnTo>
                <a:lnTo>
                  <a:pt x="2495" y="1828"/>
                </a:lnTo>
                <a:lnTo>
                  <a:pt x="2530" y="1809"/>
                </a:lnTo>
                <a:lnTo>
                  <a:pt x="2562" y="1790"/>
                </a:lnTo>
                <a:lnTo>
                  <a:pt x="2593" y="1769"/>
                </a:lnTo>
                <a:lnTo>
                  <a:pt x="2616" y="1754"/>
                </a:lnTo>
                <a:lnTo>
                  <a:pt x="2637" y="1738"/>
                </a:lnTo>
                <a:lnTo>
                  <a:pt x="2657" y="1722"/>
                </a:lnTo>
                <a:lnTo>
                  <a:pt x="2677" y="1706"/>
                </a:lnTo>
                <a:lnTo>
                  <a:pt x="2696" y="1689"/>
                </a:lnTo>
                <a:lnTo>
                  <a:pt x="2714" y="1672"/>
                </a:lnTo>
                <a:lnTo>
                  <a:pt x="2731" y="1655"/>
                </a:lnTo>
                <a:lnTo>
                  <a:pt x="2747" y="1637"/>
                </a:lnTo>
                <a:lnTo>
                  <a:pt x="2764" y="1616"/>
                </a:lnTo>
                <a:lnTo>
                  <a:pt x="2782" y="1594"/>
                </a:lnTo>
                <a:lnTo>
                  <a:pt x="2797" y="1573"/>
                </a:lnTo>
                <a:lnTo>
                  <a:pt x="2812" y="1551"/>
                </a:lnTo>
                <a:lnTo>
                  <a:pt x="2825" y="1528"/>
                </a:lnTo>
                <a:lnTo>
                  <a:pt x="2836" y="1506"/>
                </a:lnTo>
                <a:lnTo>
                  <a:pt x="2847" y="1483"/>
                </a:lnTo>
                <a:lnTo>
                  <a:pt x="2856" y="1460"/>
                </a:lnTo>
                <a:lnTo>
                  <a:pt x="2861" y="1445"/>
                </a:lnTo>
                <a:lnTo>
                  <a:pt x="2866" y="1431"/>
                </a:lnTo>
                <a:lnTo>
                  <a:pt x="2870" y="1417"/>
                </a:lnTo>
                <a:lnTo>
                  <a:pt x="2874" y="1403"/>
                </a:lnTo>
                <a:lnTo>
                  <a:pt x="3459" y="1403"/>
                </a:lnTo>
                <a:lnTo>
                  <a:pt x="3459" y="1550"/>
                </a:lnTo>
                <a:lnTo>
                  <a:pt x="3829" y="1193"/>
                </a:lnTo>
                <a:close/>
                <a:moveTo>
                  <a:pt x="328" y="1325"/>
                </a:moveTo>
                <a:lnTo>
                  <a:pt x="136" y="1325"/>
                </a:lnTo>
                <a:lnTo>
                  <a:pt x="136" y="1281"/>
                </a:lnTo>
                <a:lnTo>
                  <a:pt x="209" y="1281"/>
                </a:lnTo>
                <a:lnTo>
                  <a:pt x="209" y="1116"/>
                </a:lnTo>
                <a:lnTo>
                  <a:pt x="150" y="1140"/>
                </a:lnTo>
                <a:lnTo>
                  <a:pt x="131" y="1099"/>
                </a:lnTo>
                <a:lnTo>
                  <a:pt x="223" y="1061"/>
                </a:lnTo>
                <a:lnTo>
                  <a:pt x="255" y="1061"/>
                </a:lnTo>
                <a:lnTo>
                  <a:pt x="255" y="1281"/>
                </a:lnTo>
                <a:lnTo>
                  <a:pt x="328" y="1281"/>
                </a:lnTo>
                <a:lnTo>
                  <a:pt x="328" y="1325"/>
                </a:lnTo>
                <a:close/>
                <a:moveTo>
                  <a:pt x="496" y="1328"/>
                </a:moveTo>
                <a:lnTo>
                  <a:pt x="482" y="1328"/>
                </a:lnTo>
                <a:lnTo>
                  <a:pt x="470" y="1325"/>
                </a:lnTo>
                <a:lnTo>
                  <a:pt x="459" y="1321"/>
                </a:lnTo>
                <a:lnTo>
                  <a:pt x="448" y="1315"/>
                </a:lnTo>
                <a:lnTo>
                  <a:pt x="440" y="1309"/>
                </a:lnTo>
                <a:lnTo>
                  <a:pt x="433" y="1301"/>
                </a:lnTo>
                <a:lnTo>
                  <a:pt x="426" y="1292"/>
                </a:lnTo>
                <a:lnTo>
                  <a:pt x="421" y="1282"/>
                </a:lnTo>
                <a:lnTo>
                  <a:pt x="416" y="1271"/>
                </a:lnTo>
                <a:lnTo>
                  <a:pt x="413" y="1260"/>
                </a:lnTo>
                <a:lnTo>
                  <a:pt x="410" y="1249"/>
                </a:lnTo>
                <a:lnTo>
                  <a:pt x="408" y="1238"/>
                </a:lnTo>
                <a:lnTo>
                  <a:pt x="405" y="1215"/>
                </a:lnTo>
                <a:lnTo>
                  <a:pt x="404" y="1192"/>
                </a:lnTo>
                <a:lnTo>
                  <a:pt x="405" y="1169"/>
                </a:lnTo>
                <a:lnTo>
                  <a:pt x="408" y="1146"/>
                </a:lnTo>
                <a:lnTo>
                  <a:pt x="410" y="1135"/>
                </a:lnTo>
                <a:lnTo>
                  <a:pt x="413" y="1124"/>
                </a:lnTo>
                <a:lnTo>
                  <a:pt x="417" y="1113"/>
                </a:lnTo>
                <a:lnTo>
                  <a:pt x="421" y="1102"/>
                </a:lnTo>
                <a:lnTo>
                  <a:pt x="427" y="1093"/>
                </a:lnTo>
                <a:lnTo>
                  <a:pt x="433" y="1084"/>
                </a:lnTo>
                <a:lnTo>
                  <a:pt x="440" y="1077"/>
                </a:lnTo>
                <a:lnTo>
                  <a:pt x="449" y="1070"/>
                </a:lnTo>
                <a:lnTo>
                  <a:pt x="459" y="1065"/>
                </a:lnTo>
                <a:lnTo>
                  <a:pt x="470" y="1061"/>
                </a:lnTo>
                <a:lnTo>
                  <a:pt x="482" y="1058"/>
                </a:lnTo>
                <a:lnTo>
                  <a:pt x="496" y="1057"/>
                </a:lnTo>
                <a:lnTo>
                  <a:pt x="509" y="1058"/>
                </a:lnTo>
                <a:lnTo>
                  <a:pt x="522" y="1061"/>
                </a:lnTo>
                <a:lnTo>
                  <a:pt x="533" y="1065"/>
                </a:lnTo>
                <a:lnTo>
                  <a:pt x="543" y="1070"/>
                </a:lnTo>
                <a:lnTo>
                  <a:pt x="552" y="1077"/>
                </a:lnTo>
                <a:lnTo>
                  <a:pt x="559" y="1084"/>
                </a:lnTo>
                <a:lnTo>
                  <a:pt x="565" y="1093"/>
                </a:lnTo>
                <a:lnTo>
                  <a:pt x="571" y="1102"/>
                </a:lnTo>
                <a:lnTo>
                  <a:pt x="575" y="1113"/>
                </a:lnTo>
                <a:lnTo>
                  <a:pt x="579" y="1124"/>
                </a:lnTo>
                <a:lnTo>
                  <a:pt x="582" y="1135"/>
                </a:lnTo>
                <a:lnTo>
                  <a:pt x="584" y="1146"/>
                </a:lnTo>
                <a:lnTo>
                  <a:pt x="587" y="1169"/>
                </a:lnTo>
                <a:lnTo>
                  <a:pt x="587" y="1192"/>
                </a:lnTo>
                <a:lnTo>
                  <a:pt x="587" y="1215"/>
                </a:lnTo>
                <a:lnTo>
                  <a:pt x="584" y="1238"/>
                </a:lnTo>
                <a:lnTo>
                  <a:pt x="582" y="1249"/>
                </a:lnTo>
                <a:lnTo>
                  <a:pt x="579" y="1260"/>
                </a:lnTo>
                <a:lnTo>
                  <a:pt x="575" y="1271"/>
                </a:lnTo>
                <a:lnTo>
                  <a:pt x="571" y="1282"/>
                </a:lnTo>
                <a:lnTo>
                  <a:pt x="566" y="1292"/>
                </a:lnTo>
                <a:lnTo>
                  <a:pt x="559" y="1301"/>
                </a:lnTo>
                <a:lnTo>
                  <a:pt x="552" y="1309"/>
                </a:lnTo>
                <a:lnTo>
                  <a:pt x="544" y="1315"/>
                </a:lnTo>
                <a:lnTo>
                  <a:pt x="533" y="1321"/>
                </a:lnTo>
                <a:lnTo>
                  <a:pt x="522" y="1325"/>
                </a:lnTo>
                <a:lnTo>
                  <a:pt x="510" y="1328"/>
                </a:lnTo>
                <a:lnTo>
                  <a:pt x="496" y="1328"/>
                </a:lnTo>
                <a:close/>
                <a:moveTo>
                  <a:pt x="768" y="1499"/>
                </a:moveTo>
                <a:lnTo>
                  <a:pt x="757" y="1483"/>
                </a:lnTo>
                <a:lnTo>
                  <a:pt x="746" y="1468"/>
                </a:lnTo>
                <a:lnTo>
                  <a:pt x="736" y="1452"/>
                </a:lnTo>
                <a:lnTo>
                  <a:pt x="726" y="1435"/>
                </a:lnTo>
                <a:lnTo>
                  <a:pt x="719" y="1422"/>
                </a:lnTo>
                <a:lnTo>
                  <a:pt x="711" y="1409"/>
                </a:lnTo>
                <a:lnTo>
                  <a:pt x="704" y="1395"/>
                </a:lnTo>
                <a:lnTo>
                  <a:pt x="698" y="1382"/>
                </a:lnTo>
                <a:lnTo>
                  <a:pt x="698" y="1332"/>
                </a:lnTo>
                <a:lnTo>
                  <a:pt x="703" y="1342"/>
                </a:lnTo>
                <a:lnTo>
                  <a:pt x="707" y="1352"/>
                </a:lnTo>
                <a:lnTo>
                  <a:pt x="713" y="1363"/>
                </a:lnTo>
                <a:lnTo>
                  <a:pt x="719" y="1372"/>
                </a:lnTo>
                <a:lnTo>
                  <a:pt x="724" y="1383"/>
                </a:lnTo>
                <a:lnTo>
                  <a:pt x="730" y="1393"/>
                </a:lnTo>
                <a:lnTo>
                  <a:pt x="730" y="1306"/>
                </a:lnTo>
                <a:lnTo>
                  <a:pt x="730" y="1209"/>
                </a:lnTo>
                <a:lnTo>
                  <a:pt x="723" y="1204"/>
                </a:lnTo>
                <a:lnTo>
                  <a:pt x="717" y="1199"/>
                </a:lnTo>
                <a:lnTo>
                  <a:pt x="717" y="1199"/>
                </a:lnTo>
                <a:lnTo>
                  <a:pt x="717" y="1199"/>
                </a:lnTo>
                <a:lnTo>
                  <a:pt x="709" y="1193"/>
                </a:lnTo>
                <a:lnTo>
                  <a:pt x="703" y="1187"/>
                </a:lnTo>
                <a:lnTo>
                  <a:pt x="698" y="1145"/>
                </a:lnTo>
                <a:lnTo>
                  <a:pt x="696" y="1127"/>
                </a:lnTo>
                <a:lnTo>
                  <a:pt x="705" y="1136"/>
                </a:lnTo>
                <a:lnTo>
                  <a:pt x="717" y="1144"/>
                </a:lnTo>
                <a:lnTo>
                  <a:pt x="727" y="1153"/>
                </a:lnTo>
                <a:lnTo>
                  <a:pt x="737" y="1160"/>
                </a:lnTo>
                <a:lnTo>
                  <a:pt x="746" y="1174"/>
                </a:lnTo>
                <a:lnTo>
                  <a:pt x="755" y="1187"/>
                </a:lnTo>
                <a:lnTo>
                  <a:pt x="755" y="1235"/>
                </a:lnTo>
                <a:lnTo>
                  <a:pt x="755" y="1336"/>
                </a:lnTo>
                <a:lnTo>
                  <a:pt x="756" y="1432"/>
                </a:lnTo>
                <a:lnTo>
                  <a:pt x="762" y="1440"/>
                </a:lnTo>
                <a:lnTo>
                  <a:pt x="768" y="1450"/>
                </a:lnTo>
                <a:lnTo>
                  <a:pt x="776" y="1460"/>
                </a:lnTo>
                <a:lnTo>
                  <a:pt x="785" y="1470"/>
                </a:lnTo>
                <a:lnTo>
                  <a:pt x="793" y="1480"/>
                </a:lnTo>
                <a:lnTo>
                  <a:pt x="803" y="1490"/>
                </a:lnTo>
                <a:lnTo>
                  <a:pt x="803" y="1540"/>
                </a:lnTo>
                <a:lnTo>
                  <a:pt x="793" y="1529"/>
                </a:lnTo>
                <a:lnTo>
                  <a:pt x="785" y="1519"/>
                </a:lnTo>
                <a:lnTo>
                  <a:pt x="776" y="1509"/>
                </a:lnTo>
                <a:lnTo>
                  <a:pt x="768" y="1499"/>
                </a:lnTo>
                <a:close/>
                <a:moveTo>
                  <a:pt x="906" y="1635"/>
                </a:moveTo>
                <a:lnTo>
                  <a:pt x="892" y="1624"/>
                </a:lnTo>
                <a:lnTo>
                  <a:pt x="878" y="1612"/>
                </a:lnTo>
                <a:lnTo>
                  <a:pt x="865" y="1601"/>
                </a:lnTo>
                <a:lnTo>
                  <a:pt x="852" y="1590"/>
                </a:lnTo>
                <a:lnTo>
                  <a:pt x="852" y="1541"/>
                </a:lnTo>
                <a:lnTo>
                  <a:pt x="864" y="1552"/>
                </a:lnTo>
                <a:lnTo>
                  <a:pt x="877" y="1563"/>
                </a:lnTo>
                <a:lnTo>
                  <a:pt x="891" y="1573"/>
                </a:lnTo>
                <a:lnTo>
                  <a:pt x="904" y="1584"/>
                </a:lnTo>
                <a:lnTo>
                  <a:pt x="909" y="1587"/>
                </a:lnTo>
                <a:lnTo>
                  <a:pt x="913" y="1591"/>
                </a:lnTo>
                <a:lnTo>
                  <a:pt x="913" y="1479"/>
                </a:lnTo>
                <a:lnTo>
                  <a:pt x="913" y="1467"/>
                </a:lnTo>
                <a:lnTo>
                  <a:pt x="913" y="1407"/>
                </a:lnTo>
                <a:lnTo>
                  <a:pt x="901" y="1404"/>
                </a:lnTo>
                <a:lnTo>
                  <a:pt x="888" y="1401"/>
                </a:lnTo>
                <a:lnTo>
                  <a:pt x="875" y="1397"/>
                </a:lnTo>
                <a:lnTo>
                  <a:pt x="863" y="1394"/>
                </a:lnTo>
                <a:lnTo>
                  <a:pt x="860" y="1385"/>
                </a:lnTo>
                <a:lnTo>
                  <a:pt x="852" y="1351"/>
                </a:lnTo>
                <a:lnTo>
                  <a:pt x="850" y="1344"/>
                </a:lnTo>
                <a:lnTo>
                  <a:pt x="848" y="1335"/>
                </a:lnTo>
                <a:lnTo>
                  <a:pt x="866" y="1341"/>
                </a:lnTo>
                <a:lnTo>
                  <a:pt x="887" y="1346"/>
                </a:lnTo>
                <a:lnTo>
                  <a:pt x="907" y="1351"/>
                </a:lnTo>
                <a:lnTo>
                  <a:pt x="926" y="1356"/>
                </a:lnTo>
                <a:lnTo>
                  <a:pt x="941" y="1367"/>
                </a:lnTo>
                <a:lnTo>
                  <a:pt x="956" y="1378"/>
                </a:lnTo>
                <a:lnTo>
                  <a:pt x="956" y="1432"/>
                </a:lnTo>
                <a:lnTo>
                  <a:pt x="956" y="1508"/>
                </a:lnTo>
                <a:lnTo>
                  <a:pt x="957" y="1622"/>
                </a:lnTo>
                <a:lnTo>
                  <a:pt x="975" y="1633"/>
                </a:lnTo>
                <a:lnTo>
                  <a:pt x="992" y="1644"/>
                </a:lnTo>
                <a:lnTo>
                  <a:pt x="1010" y="1655"/>
                </a:lnTo>
                <a:lnTo>
                  <a:pt x="1028" y="1665"/>
                </a:lnTo>
                <a:lnTo>
                  <a:pt x="1028" y="1715"/>
                </a:lnTo>
                <a:lnTo>
                  <a:pt x="996" y="1696"/>
                </a:lnTo>
                <a:lnTo>
                  <a:pt x="964" y="1676"/>
                </a:lnTo>
                <a:lnTo>
                  <a:pt x="934" y="1656"/>
                </a:lnTo>
                <a:lnTo>
                  <a:pt x="906" y="1635"/>
                </a:lnTo>
                <a:close/>
                <a:moveTo>
                  <a:pt x="1300" y="1758"/>
                </a:moveTo>
                <a:lnTo>
                  <a:pt x="1297" y="1767"/>
                </a:lnTo>
                <a:lnTo>
                  <a:pt x="1293" y="1774"/>
                </a:lnTo>
                <a:lnTo>
                  <a:pt x="1288" y="1781"/>
                </a:lnTo>
                <a:lnTo>
                  <a:pt x="1283" y="1788"/>
                </a:lnTo>
                <a:lnTo>
                  <a:pt x="1276" y="1794"/>
                </a:lnTo>
                <a:lnTo>
                  <a:pt x="1269" y="1799"/>
                </a:lnTo>
                <a:lnTo>
                  <a:pt x="1261" y="1803"/>
                </a:lnTo>
                <a:lnTo>
                  <a:pt x="1253" y="1806"/>
                </a:lnTo>
                <a:lnTo>
                  <a:pt x="1244" y="1807"/>
                </a:lnTo>
                <a:lnTo>
                  <a:pt x="1235" y="1808"/>
                </a:lnTo>
                <a:lnTo>
                  <a:pt x="1225" y="1807"/>
                </a:lnTo>
                <a:lnTo>
                  <a:pt x="1216" y="1805"/>
                </a:lnTo>
                <a:lnTo>
                  <a:pt x="1202" y="1801"/>
                </a:lnTo>
                <a:lnTo>
                  <a:pt x="1188" y="1795"/>
                </a:lnTo>
                <a:lnTo>
                  <a:pt x="1175" y="1788"/>
                </a:lnTo>
                <a:lnTo>
                  <a:pt x="1162" y="1777"/>
                </a:lnTo>
                <a:lnTo>
                  <a:pt x="1150" y="1767"/>
                </a:lnTo>
                <a:lnTo>
                  <a:pt x="1138" y="1755"/>
                </a:lnTo>
                <a:lnTo>
                  <a:pt x="1128" y="1742"/>
                </a:lnTo>
                <a:lnTo>
                  <a:pt x="1120" y="1727"/>
                </a:lnTo>
                <a:lnTo>
                  <a:pt x="1118" y="1721"/>
                </a:lnTo>
                <a:lnTo>
                  <a:pt x="1114" y="1710"/>
                </a:lnTo>
                <a:lnTo>
                  <a:pt x="1110" y="1693"/>
                </a:lnTo>
                <a:lnTo>
                  <a:pt x="1106" y="1675"/>
                </a:lnTo>
                <a:lnTo>
                  <a:pt x="1102" y="1654"/>
                </a:lnTo>
                <a:lnTo>
                  <a:pt x="1098" y="1631"/>
                </a:lnTo>
                <a:lnTo>
                  <a:pt x="1096" y="1607"/>
                </a:lnTo>
                <a:lnTo>
                  <a:pt x="1096" y="1583"/>
                </a:lnTo>
                <a:lnTo>
                  <a:pt x="1097" y="1566"/>
                </a:lnTo>
                <a:lnTo>
                  <a:pt x="1100" y="1550"/>
                </a:lnTo>
                <a:lnTo>
                  <a:pt x="1102" y="1542"/>
                </a:lnTo>
                <a:lnTo>
                  <a:pt x="1104" y="1535"/>
                </a:lnTo>
                <a:lnTo>
                  <a:pt x="1107" y="1527"/>
                </a:lnTo>
                <a:lnTo>
                  <a:pt x="1110" y="1520"/>
                </a:lnTo>
                <a:lnTo>
                  <a:pt x="1116" y="1512"/>
                </a:lnTo>
                <a:lnTo>
                  <a:pt x="1123" y="1505"/>
                </a:lnTo>
                <a:lnTo>
                  <a:pt x="1128" y="1502"/>
                </a:lnTo>
                <a:lnTo>
                  <a:pt x="1132" y="1499"/>
                </a:lnTo>
                <a:lnTo>
                  <a:pt x="1137" y="1497"/>
                </a:lnTo>
                <a:lnTo>
                  <a:pt x="1142" y="1495"/>
                </a:lnTo>
                <a:lnTo>
                  <a:pt x="1149" y="1494"/>
                </a:lnTo>
                <a:lnTo>
                  <a:pt x="1155" y="1493"/>
                </a:lnTo>
                <a:lnTo>
                  <a:pt x="1161" y="1493"/>
                </a:lnTo>
                <a:lnTo>
                  <a:pt x="1168" y="1493"/>
                </a:lnTo>
                <a:lnTo>
                  <a:pt x="1183" y="1495"/>
                </a:lnTo>
                <a:lnTo>
                  <a:pt x="1199" y="1499"/>
                </a:lnTo>
                <a:lnTo>
                  <a:pt x="1217" y="1507"/>
                </a:lnTo>
                <a:lnTo>
                  <a:pt x="1234" y="1516"/>
                </a:lnTo>
                <a:lnTo>
                  <a:pt x="1248" y="1526"/>
                </a:lnTo>
                <a:lnTo>
                  <a:pt x="1260" y="1538"/>
                </a:lnTo>
                <a:lnTo>
                  <a:pt x="1270" y="1549"/>
                </a:lnTo>
                <a:lnTo>
                  <a:pt x="1279" y="1562"/>
                </a:lnTo>
                <a:lnTo>
                  <a:pt x="1287" y="1575"/>
                </a:lnTo>
                <a:lnTo>
                  <a:pt x="1293" y="1588"/>
                </a:lnTo>
                <a:lnTo>
                  <a:pt x="1295" y="1592"/>
                </a:lnTo>
                <a:lnTo>
                  <a:pt x="1297" y="1597"/>
                </a:lnTo>
                <a:lnTo>
                  <a:pt x="1302" y="1612"/>
                </a:lnTo>
                <a:lnTo>
                  <a:pt x="1305" y="1628"/>
                </a:lnTo>
                <a:lnTo>
                  <a:pt x="1308" y="1643"/>
                </a:lnTo>
                <a:lnTo>
                  <a:pt x="1309" y="1658"/>
                </a:lnTo>
                <a:lnTo>
                  <a:pt x="1310" y="1678"/>
                </a:lnTo>
                <a:lnTo>
                  <a:pt x="1309" y="1696"/>
                </a:lnTo>
                <a:lnTo>
                  <a:pt x="1308" y="1714"/>
                </a:lnTo>
                <a:lnTo>
                  <a:pt x="1306" y="1728"/>
                </a:lnTo>
                <a:lnTo>
                  <a:pt x="1302" y="1750"/>
                </a:lnTo>
                <a:lnTo>
                  <a:pt x="1300" y="1758"/>
                </a:lnTo>
                <a:close/>
                <a:moveTo>
                  <a:pt x="1410" y="1854"/>
                </a:moveTo>
                <a:lnTo>
                  <a:pt x="1410" y="1805"/>
                </a:lnTo>
                <a:lnTo>
                  <a:pt x="1433" y="1810"/>
                </a:lnTo>
                <a:lnTo>
                  <a:pt x="1456" y="1814"/>
                </a:lnTo>
                <a:lnTo>
                  <a:pt x="1480" y="1819"/>
                </a:lnTo>
                <a:lnTo>
                  <a:pt x="1504" y="1823"/>
                </a:lnTo>
                <a:lnTo>
                  <a:pt x="1504" y="1695"/>
                </a:lnTo>
                <a:lnTo>
                  <a:pt x="1504" y="1639"/>
                </a:lnTo>
                <a:lnTo>
                  <a:pt x="1485" y="1642"/>
                </a:lnTo>
                <a:lnTo>
                  <a:pt x="1465" y="1646"/>
                </a:lnTo>
                <a:lnTo>
                  <a:pt x="1445" y="1649"/>
                </a:lnTo>
                <a:lnTo>
                  <a:pt x="1427" y="1653"/>
                </a:lnTo>
                <a:lnTo>
                  <a:pt x="1409" y="1615"/>
                </a:lnTo>
                <a:lnTo>
                  <a:pt x="1403" y="1602"/>
                </a:lnTo>
                <a:lnTo>
                  <a:pt x="1431" y="1597"/>
                </a:lnTo>
                <a:lnTo>
                  <a:pt x="1462" y="1592"/>
                </a:lnTo>
                <a:lnTo>
                  <a:pt x="1494" y="1586"/>
                </a:lnTo>
                <a:lnTo>
                  <a:pt x="1523" y="1581"/>
                </a:lnTo>
                <a:lnTo>
                  <a:pt x="1534" y="1583"/>
                </a:lnTo>
                <a:lnTo>
                  <a:pt x="1545" y="1584"/>
                </a:lnTo>
                <a:lnTo>
                  <a:pt x="1555" y="1585"/>
                </a:lnTo>
                <a:lnTo>
                  <a:pt x="1566" y="1587"/>
                </a:lnTo>
                <a:lnTo>
                  <a:pt x="1566" y="1639"/>
                </a:lnTo>
                <a:lnTo>
                  <a:pt x="1567" y="1703"/>
                </a:lnTo>
                <a:lnTo>
                  <a:pt x="1567" y="1831"/>
                </a:lnTo>
                <a:lnTo>
                  <a:pt x="1592" y="1834"/>
                </a:lnTo>
                <a:lnTo>
                  <a:pt x="1616" y="1837"/>
                </a:lnTo>
                <a:lnTo>
                  <a:pt x="1640" y="1839"/>
                </a:lnTo>
                <a:lnTo>
                  <a:pt x="1666" y="1840"/>
                </a:lnTo>
                <a:lnTo>
                  <a:pt x="1666" y="1890"/>
                </a:lnTo>
                <a:lnTo>
                  <a:pt x="1633" y="1888"/>
                </a:lnTo>
                <a:lnTo>
                  <a:pt x="1600" y="1885"/>
                </a:lnTo>
                <a:lnTo>
                  <a:pt x="1567" y="1881"/>
                </a:lnTo>
                <a:lnTo>
                  <a:pt x="1535" y="1877"/>
                </a:lnTo>
                <a:lnTo>
                  <a:pt x="1504" y="1871"/>
                </a:lnTo>
                <a:lnTo>
                  <a:pt x="1471" y="1866"/>
                </a:lnTo>
                <a:lnTo>
                  <a:pt x="1440" y="1860"/>
                </a:lnTo>
                <a:lnTo>
                  <a:pt x="1410" y="1854"/>
                </a:lnTo>
                <a:close/>
                <a:moveTo>
                  <a:pt x="1803" y="1879"/>
                </a:moveTo>
                <a:lnTo>
                  <a:pt x="1800" y="1877"/>
                </a:lnTo>
                <a:lnTo>
                  <a:pt x="1797" y="1875"/>
                </a:lnTo>
                <a:lnTo>
                  <a:pt x="1789" y="1866"/>
                </a:lnTo>
                <a:lnTo>
                  <a:pt x="1782" y="1858"/>
                </a:lnTo>
                <a:lnTo>
                  <a:pt x="1776" y="1849"/>
                </a:lnTo>
                <a:lnTo>
                  <a:pt x="1771" y="1839"/>
                </a:lnTo>
                <a:lnTo>
                  <a:pt x="1766" y="1829"/>
                </a:lnTo>
                <a:lnTo>
                  <a:pt x="1763" y="1819"/>
                </a:lnTo>
                <a:lnTo>
                  <a:pt x="1760" y="1808"/>
                </a:lnTo>
                <a:lnTo>
                  <a:pt x="1757" y="1797"/>
                </a:lnTo>
                <a:lnTo>
                  <a:pt x="1754" y="1774"/>
                </a:lnTo>
                <a:lnTo>
                  <a:pt x="1753" y="1752"/>
                </a:lnTo>
                <a:lnTo>
                  <a:pt x="1754" y="1731"/>
                </a:lnTo>
                <a:lnTo>
                  <a:pt x="1756" y="1712"/>
                </a:lnTo>
                <a:lnTo>
                  <a:pt x="1758" y="1697"/>
                </a:lnTo>
                <a:lnTo>
                  <a:pt x="1761" y="1686"/>
                </a:lnTo>
                <a:lnTo>
                  <a:pt x="1765" y="1675"/>
                </a:lnTo>
                <a:lnTo>
                  <a:pt x="1768" y="1665"/>
                </a:lnTo>
                <a:lnTo>
                  <a:pt x="1773" y="1656"/>
                </a:lnTo>
                <a:lnTo>
                  <a:pt x="1778" y="1648"/>
                </a:lnTo>
                <a:lnTo>
                  <a:pt x="1783" y="1641"/>
                </a:lnTo>
                <a:lnTo>
                  <a:pt x="1789" y="1634"/>
                </a:lnTo>
                <a:lnTo>
                  <a:pt x="1795" y="1628"/>
                </a:lnTo>
                <a:lnTo>
                  <a:pt x="1802" y="1623"/>
                </a:lnTo>
                <a:lnTo>
                  <a:pt x="1809" y="1618"/>
                </a:lnTo>
                <a:lnTo>
                  <a:pt x="1816" y="1613"/>
                </a:lnTo>
                <a:lnTo>
                  <a:pt x="1823" y="1610"/>
                </a:lnTo>
                <a:lnTo>
                  <a:pt x="1830" y="1607"/>
                </a:lnTo>
                <a:lnTo>
                  <a:pt x="1844" y="1603"/>
                </a:lnTo>
                <a:lnTo>
                  <a:pt x="1858" y="1600"/>
                </a:lnTo>
                <a:lnTo>
                  <a:pt x="1870" y="1598"/>
                </a:lnTo>
                <a:lnTo>
                  <a:pt x="1880" y="1597"/>
                </a:lnTo>
                <a:lnTo>
                  <a:pt x="1897" y="1597"/>
                </a:lnTo>
                <a:lnTo>
                  <a:pt x="1912" y="1598"/>
                </a:lnTo>
                <a:lnTo>
                  <a:pt x="1928" y="1601"/>
                </a:lnTo>
                <a:lnTo>
                  <a:pt x="1941" y="1605"/>
                </a:lnTo>
                <a:lnTo>
                  <a:pt x="1953" y="1611"/>
                </a:lnTo>
                <a:lnTo>
                  <a:pt x="1964" y="1618"/>
                </a:lnTo>
                <a:lnTo>
                  <a:pt x="1973" y="1627"/>
                </a:lnTo>
                <a:lnTo>
                  <a:pt x="1982" y="1636"/>
                </a:lnTo>
                <a:lnTo>
                  <a:pt x="1986" y="1642"/>
                </a:lnTo>
                <a:lnTo>
                  <a:pt x="1989" y="1649"/>
                </a:lnTo>
                <a:lnTo>
                  <a:pt x="1993" y="1656"/>
                </a:lnTo>
                <a:lnTo>
                  <a:pt x="1996" y="1663"/>
                </a:lnTo>
                <a:lnTo>
                  <a:pt x="2001" y="1679"/>
                </a:lnTo>
                <a:lnTo>
                  <a:pt x="2005" y="1697"/>
                </a:lnTo>
                <a:lnTo>
                  <a:pt x="2006" y="1697"/>
                </a:lnTo>
                <a:lnTo>
                  <a:pt x="2006" y="1698"/>
                </a:lnTo>
                <a:lnTo>
                  <a:pt x="2008" y="1716"/>
                </a:lnTo>
                <a:lnTo>
                  <a:pt x="2009" y="1733"/>
                </a:lnTo>
                <a:lnTo>
                  <a:pt x="2009" y="1749"/>
                </a:lnTo>
                <a:lnTo>
                  <a:pt x="2008" y="1763"/>
                </a:lnTo>
                <a:lnTo>
                  <a:pt x="2007" y="1777"/>
                </a:lnTo>
                <a:lnTo>
                  <a:pt x="2003" y="1792"/>
                </a:lnTo>
                <a:lnTo>
                  <a:pt x="2000" y="1804"/>
                </a:lnTo>
                <a:lnTo>
                  <a:pt x="1996" y="1816"/>
                </a:lnTo>
                <a:lnTo>
                  <a:pt x="1991" y="1826"/>
                </a:lnTo>
                <a:lnTo>
                  <a:pt x="1985" y="1836"/>
                </a:lnTo>
                <a:lnTo>
                  <a:pt x="1979" y="1845"/>
                </a:lnTo>
                <a:lnTo>
                  <a:pt x="1973" y="1854"/>
                </a:lnTo>
                <a:lnTo>
                  <a:pt x="1966" y="1862"/>
                </a:lnTo>
                <a:lnTo>
                  <a:pt x="1958" y="1868"/>
                </a:lnTo>
                <a:lnTo>
                  <a:pt x="1951" y="1876"/>
                </a:lnTo>
                <a:lnTo>
                  <a:pt x="1942" y="1881"/>
                </a:lnTo>
                <a:lnTo>
                  <a:pt x="1934" y="1886"/>
                </a:lnTo>
                <a:lnTo>
                  <a:pt x="1925" y="1890"/>
                </a:lnTo>
                <a:lnTo>
                  <a:pt x="1915" y="1893"/>
                </a:lnTo>
                <a:lnTo>
                  <a:pt x="1906" y="1896"/>
                </a:lnTo>
                <a:lnTo>
                  <a:pt x="1897" y="1898"/>
                </a:lnTo>
                <a:lnTo>
                  <a:pt x="1888" y="1899"/>
                </a:lnTo>
                <a:lnTo>
                  <a:pt x="1878" y="1900"/>
                </a:lnTo>
                <a:lnTo>
                  <a:pt x="1869" y="1900"/>
                </a:lnTo>
                <a:lnTo>
                  <a:pt x="1860" y="1900"/>
                </a:lnTo>
                <a:lnTo>
                  <a:pt x="1851" y="1899"/>
                </a:lnTo>
                <a:lnTo>
                  <a:pt x="1843" y="1897"/>
                </a:lnTo>
                <a:lnTo>
                  <a:pt x="1834" y="1894"/>
                </a:lnTo>
                <a:lnTo>
                  <a:pt x="1825" y="1892"/>
                </a:lnTo>
                <a:lnTo>
                  <a:pt x="1817" y="1888"/>
                </a:lnTo>
                <a:lnTo>
                  <a:pt x="1810" y="1884"/>
                </a:lnTo>
                <a:lnTo>
                  <a:pt x="1803" y="1879"/>
                </a:lnTo>
                <a:close/>
                <a:moveTo>
                  <a:pt x="2308" y="1815"/>
                </a:moveTo>
                <a:lnTo>
                  <a:pt x="2297" y="1819"/>
                </a:lnTo>
                <a:lnTo>
                  <a:pt x="2287" y="1822"/>
                </a:lnTo>
                <a:lnTo>
                  <a:pt x="2276" y="1825"/>
                </a:lnTo>
                <a:lnTo>
                  <a:pt x="2265" y="1828"/>
                </a:lnTo>
                <a:lnTo>
                  <a:pt x="2252" y="1832"/>
                </a:lnTo>
                <a:lnTo>
                  <a:pt x="2240" y="1835"/>
                </a:lnTo>
                <a:lnTo>
                  <a:pt x="2210" y="1843"/>
                </a:lnTo>
                <a:lnTo>
                  <a:pt x="2179" y="1850"/>
                </a:lnTo>
                <a:lnTo>
                  <a:pt x="2147" y="1857"/>
                </a:lnTo>
                <a:lnTo>
                  <a:pt x="2115" y="1863"/>
                </a:lnTo>
                <a:lnTo>
                  <a:pt x="2115" y="1814"/>
                </a:lnTo>
                <a:lnTo>
                  <a:pt x="2140" y="1810"/>
                </a:lnTo>
                <a:lnTo>
                  <a:pt x="2164" y="1804"/>
                </a:lnTo>
                <a:lnTo>
                  <a:pt x="2190" y="1799"/>
                </a:lnTo>
                <a:lnTo>
                  <a:pt x="2214" y="1793"/>
                </a:lnTo>
                <a:lnTo>
                  <a:pt x="2214" y="1658"/>
                </a:lnTo>
                <a:lnTo>
                  <a:pt x="2213" y="1608"/>
                </a:lnTo>
                <a:lnTo>
                  <a:pt x="2195" y="1620"/>
                </a:lnTo>
                <a:lnTo>
                  <a:pt x="2173" y="1632"/>
                </a:lnTo>
                <a:lnTo>
                  <a:pt x="2153" y="1644"/>
                </a:lnTo>
                <a:lnTo>
                  <a:pt x="2134" y="1655"/>
                </a:lnTo>
                <a:lnTo>
                  <a:pt x="2109" y="1616"/>
                </a:lnTo>
                <a:lnTo>
                  <a:pt x="2108" y="1614"/>
                </a:lnTo>
                <a:lnTo>
                  <a:pt x="2138" y="1597"/>
                </a:lnTo>
                <a:lnTo>
                  <a:pt x="2170" y="1579"/>
                </a:lnTo>
                <a:lnTo>
                  <a:pt x="2203" y="1561"/>
                </a:lnTo>
                <a:lnTo>
                  <a:pt x="2233" y="1543"/>
                </a:lnTo>
                <a:lnTo>
                  <a:pt x="2241" y="1541"/>
                </a:lnTo>
                <a:lnTo>
                  <a:pt x="2248" y="1539"/>
                </a:lnTo>
                <a:lnTo>
                  <a:pt x="2256" y="1537"/>
                </a:lnTo>
                <a:lnTo>
                  <a:pt x="2265" y="1535"/>
                </a:lnTo>
                <a:lnTo>
                  <a:pt x="2271" y="1533"/>
                </a:lnTo>
                <a:lnTo>
                  <a:pt x="2277" y="1530"/>
                </a:lnTo>
                <a:lnTo>
                  <a:pt x="2277" y="1574"/>
                </a:lnTo>
                <a:lnTo>
                  <a:pt x="2277" y="1640"/>
                </a:lnTo>
                <a:lnTo>
                  <a:pt x="2278" y="1775"/>
                </a:lnTo>
                <a:lnTo>
                  <a:pt x="2293" y="1770"/>
                </a:lnTo>
                <a:lnTo>
                  <a:pt x="2307" y="1766"/>
                </a:lnTo>
                <a:lnTo>
                  <a:pt x="2323" y="1760"/>
                </a:lnTo>
                <a:lnTo>
                  <a:pt x="2339" y="1755"/>
                </a:lnTo>
                <a:lnTo>
                  <a:pt x="2355" y="1750"/>
                </a:lnTo>
                <a:lnTo>
                  <a:pt x="2370" y="1744"/>
                </a:lnTo>
                <a:lnTo>
                  <a:pt x="2370" y="1794"/>
                </a:lnTo>
                <a:lnTo>
                  <a:pt x="2355" y="1800"/>
                </a:lnTo>
                <a:lnTo>
                  <a:pt x="2339" y="1805"/>
                </a:lnTo>
                <a:lnTo>
                  <a:pt x="2323" y="1810"/>
                </a:lnTo>
                <a:lnTo>
                  <a:pt x="2308" y="1815"/>
                </a:lnTo>
                <a:close/>
                <a:moveTo>
                  <a:pt x="2615" y="1671"/>
                </a:moveTo>
                <a:lnTo>
                  <a:pt x="2596" y="1683"/>
                </a:lnTo>
                <a:lnTo>
                  <a:pt x="2577" y="1695"/>
                </a:lnTo>
                <a:lnTo>
                  <a:pt x="2557" y="1708"/>
                </a:lnTo>
                <a:lnTo>
                  <a:pt x="2537" y="1719"/>
                </a:lnTo>
                <a:lnTo>
                  <a:pt x="2515" y="1730"/>
                </a:lnTo>
                <a:lnTo>
                  <a:pt x="2494" y="1741"/>
                </a:lnTo>
                <a:lnTo>
                  <a:pt x="2472" y="1751"/>
                </a:lnTo>
                <a:lnTo>
                  <a:pt x="2450" y="1761"/>
                </a:lnTo>
                <a:lnTo>
                  <a:pt x="2450" y="1712"/>
                </a:lnTo>
                <a:lnTo>
                  <a:pt x="2470" y="1703"/>
                </a:lnTo>
                <a:lnTo>
                  <a:pt x="2490" y="1692"/>
                </a:lnTo>
                <a:lnTo>
                  <a:pt x="2510" y="1683"/>
                </a:lnTo>
                <a:lnTo>
                  <a:pt x="2530" y="1673"/>
                </a:lnTo>
                <a:lnTo>
                  <a:pt x="2530" y="1531"/>
                </a:lnTo>
                <a:lnTo>
                  <a:pt x="2530" y="1489"/>
                </a:lnTo>
                <a:lnTo>
                  <a:pt x="2514" y="1503"/>
                </a:lnTo>
                <a:lnTo>
                  <a:pt x="2497" y="1519"/>
                </a:lnTo>
                <a:lnTo>
                  <a:pt x="2480" y="1535"/>
                </a:lnTo>
                <a:lnTo>
                  <a:pt x="2465" y="1549"/>
                </a:lnTo>
                <a:lnTo>
                  <a:pt x="2444" y="1513"/>
                </a:lnTo>
                <a:lnTo>
                  <a:pt x="2453" y="1505"/>
                </a:lnTo>
                <a:lnTo>
                  <a:pt x="2463" y="1496"/>
                </a:lnTo>
                <a:lnTo>
                  <a:pt x="2483" y="1478"/>
                </a:lnTo>
                <a:lnTo>
                  <a:pt x="2504" y="1458"/>
                </a:lnTo>
                <a:lnTo>
                  <a:pt x="2526" y="1438"/>
                </a:lnTo>
                <a:lnTo>
                  <a:pt x="2545" y="1420"/>
                </a:lnTo>
                <a:lnTo>
                  <a:pt x="2553" y="1415"/>
                </a:lnTo>
                <a:lnTo>
                  <a:pt x="2561" y="1410"/>
                </a:lnTo>
                <a:lnTo>
                  <a:pt x="2569" y="1406"/>
                </a:lnTo>
                <a:lnTo>
                  <a:pt x="2578" y="1401"/>
                </a:lnTo>
                <a:lnTo>
                  <a:pt x="2578" y="1425"/>
                </a:lnTo>
                <a:lnTo>
                  <a:pt x="2578" y="1501"/>
                </a:lnTo>
                <a:lnTo>
                  <a:pt x="2578" y="1645"/>
                </a:lnTo>
                <a:lnTo>
                  <a:pt x="2588" y="1639"/>
                </a:lnTo>
                <a:lnTo>
                  <a:pt x="2599" y="1632"/>
                </a:lnTo>
                <a:lnTo>
                  <a:pt x="2610" y="1626"/>
                </a:lnTo>
                <a:lnTo>
                  <a:pt x="2620" y="1619"/>
                </a:lnTo>
                <a:lnTo>
                  <a:pt x="2633" y="1609"/>
                </a:lnTo>
                <a:lnTo>
                  <a:pt x="2647" y="1600"/>
                </a:lnTo>
                <a:lnTo>
                  <a:pt x="2647" y="1649"/>
                </a:lnTo>
                <a:lnTo>
                  <a:pt x="2639" y="1655"/>
                </a:lnTo>
                <a:lnTo>
                  <a:pt x="2631" y="1660"/>
                </a:lnTo>
                <a:lnTo>
                  <a:pt x="2623" y="1666"/>
                </a:lnTo>
                <a:lnTo>
                  <a:pt x="2615" y="1671"/>
                </a:lnTo>
                <a:close/>
                <a:moveTo>
                  <a:pt x="2812" y="1456"/>
                </a:moveTo>
                <a:lnTo>
                  <a:pt x="2809" y="1469"/>
                </a:lnTo>
                <a:lnTo>
                  <a:pt x="2805" y="1481"/>
                </a:lnTo>
                <a:lnTo>
                  <a:pt x="2801" y="1493"/>
                </a:lnTo>
                <a:lnTo>
                  <a:pt x="2797" y="1503"/>
                </a:lnTo>
                <a:lnTo>
                  <a:pt x="2792" y="1513"/>
                </a:lnTo>
                <a:lnTo>
                  <a:pt x="2788" y="1522"/>
                </a:lnTo>
                <a:lnTo>
                  <a:pt x="2783" y="1530"/>
                </a:lnTo>
                <a:lnTo>
                  <a:pt x="2777" y="1539"/>
                </a:lnTo>
                <a:lnTo>
                  <a:pt x="2771" y="1546"/>
                </a:lnTo>
                <a:lnTo>
                  <a:pt x="2766" y="1552"/>
                </a:lnTo>
                <a:lnTo>
                  <a:pt x="2760" y="1557"/>
                </a:lnTo>
                <a:lnTo>
                  <a:pt x="2755" y="1561"/>
                </a:lnTo>
                <a:lnTo>
                  <a:pt x="2749" y="1565"/>
                </a:lnTo>
                <a:lnTo>
                  <a:pt x="2744" y="1567"/>
                </a:lnTo>
                <a:lnTo>
                  <a:pt x="2740" y="1568"/>
                </a:lnTo>
                <a:lnTo>
                  <a:pt x="2735" y="1568"/>
                </a:lnTo>
                <a:lnTo>
                  <a:pt x="2731" y="1568"/>
                </a:lnTo>
                <a:lnTo>
                  <a:pt x="2727" y="1566"/>
                </a:lnTo>
                <a:lnTo>
                  <a:pt x="2724" y="1563"/>
                </a:lnTo>
                <a:lnTo>
                  <a:pt x="2720" y="1560"/>
                </a:lnTo>
                <a:lnTo>
                  <a:pt x="2717" y="1556"/>
                </a:lnTo>
                <a:lnTo>
                  <a:pt x="2714" y="1550"/>
                </a:lnTo>
                <a:lnTo>
                  <a:pt x="2711" y="1545"/>
                </a:lnTo>
                <a:lnTo>
                  <a:pt x="2709" y="1538"/>
                </a:lnTo>
                <a:lnTo>
                  <a:pt x="2705" y="1525"/>
                </a:lnTo>
                <a:lnTo>
                  <a:pt x="2702" y="1511"/>
                </a:lnTo>
                <a:lnTo>
                  <a:pt x="2700" y="1496"/>
                </a:lnTo>
                <a:lnTo>
                  <a:pt x="2699" y="1480"/>
                </a:lnTo>
                <a:lnTo>
                  <a:pt x="2698" y="1462"/>
                </a:lnTo>
                <a:lnTo>
                  <a:pt x="2699" y="1443"/>
                </a:lnTo>
                <a:lnTo>
                  <a:pt x="2700" y="1424"/>
                </a:lnTo>
                <a:lnTo>
                  <a:pt x="2703" y="1405"/>
                </a:lnTo>
                <a:lnTo>
                  <a:pt x="2705" y="1389"/>
                </a:lnTo>
                <a:lnTo>
                  <a:pt x="2709" y="1373"/>
                </a:lnTo>
                <a:lnTo>
                  <a:pt x="2713" y="1357"/>
                </a:lnTo>
                <a:lnTo>
                  <a:pt x="2717" y="1341"/>
                </a:lnTo>
                <a:lnTo>
                  <a:pt x="2723" y="1326"/>
                </a:lnTo>
                <a:lnTo>
                  <a:pt x="2729" y="1311"/>
                </a:lnTo>
                <a:lnTo>
                  <a:pt x="2736" y="1296"/>
                </a:lnTo>
                <a:lnTo>
                  <a:pt x="2744" y="1282"/>
                </a:lnTo>
                <a:lnTo>
                  <a:pt x="2749" y="1272"/>
                </a:lnTo>
                <a:lnTo>
                  <a:pt x="2755" y="1264"/>
                </a:lnTo>
                <a:lnTo>
                  <a:pt x="2761" y="1255"/>
                </a:lnTo>
                <a:lnTo>
                  <a:pt x="2768" y="1247"/>
                </a:lnTo>
                <a:lnTo>
                  <a:pt x="2774" y="1241"/>
                </a:lnTo>
                <a:lnTo>
                  <a:pt x="2781" y="1235"/>
                </a:lnTo>
                <a:lnTo>
                  <a:pt x="2787" y="1231"/>
                </a:lnTo>
                <a:lnTo>
                  <a:pt x="2792" y="1229"/>
                </a:lnTo>
                <a:lnTo>
                  <a:pt x="2796" y="1227"/>
                </a:lnTo>
                <a:lnTo>
                  <a:pt x="2800" y="1227"/>
                </a:lnTo>
                <a:lnTo>
                  <a:pt x="2804" y="1228"/>
                </a:lnTo>
                <a:lnTo>
                  <a:pt x="2807" y="1231"/>
                </a:lnTo>
                <a:lnTo>
                  <a:pt x="2808" y="1232"/>
                </a:lnTo>
                <a:lnTo>
                  <a:pt x="2809" y="1233"/>
                </a:lnTo>
                <a:lnTo>
                  <a:pt x="2809" y="1233"/>
                </a:lnTo>
                <a:lnTo>
                  <a:pt x="2809" y="1233"/>
                </a:lnTo>
                <a:lnTo>
                  <a:pt x="2813" y="1239"/>
                </a:lnTo>
                <a:lnTo>
                  <a:pt x="2816" y="1247"/>
                </a:lnTo>
                <a:lnTo>
                  <a:pt x="2818" y="1257"/>
                </a:lnTo>
                <a:lnTo>
                  <a:pt x="2820" y="1268"/>
                </a:lnTo>
                <a:lnTo>
                  <a:pt x="2823" y="1296"/>
                </a:lnTo>
                <a:lnTo>
                  <a:pt x="2823" y="1326"/>
                </a:lnTo>
                <a:lnTo>
                  <a:pt x="2823" y="1359"/>
                </a:lnTo>
                <a:lnTo>
                  <a:pt x="2821" y="1394"/>
                </a:lnTo>
                <a:lnTo>
                  <a:pt x="2817" y="1426"/>
                </a:lnTo>
                <a:lnTo>
                  <a:pt x="2812" y="1456"/>
                </a:lnTo>
                <a:close/>
                <a:moveTo>
                  <a:pt x="3036" y="1328"/>
                </a:moveTo>
                <a:lnTo>
                  <a:pt x="3022" y="1328"/>
                </a:lnTo>
                <a:lnTo>
                  <a:pt x="3010" y="1325"/>
                </a:lnTo>
                <a:lnTo>
                  <a:pt x="2999" y="1321"/>
                </a:lnTo>
                <a:lnTo>
                  <a:pt x="2989" y="1315"/>
                </a:lnTo>
                <a:lnTo>
                  <a:pt x="2981" y="1309"/>
                </a:lnTo>
                <a:lnTo>
                  <a:pt x="2973" y="1301"/>
                </a:lnTo>
                <a:lnTo>
                  <a:pt x="2967" y="1292"/>
                </a:lnTo>
                <a:lnTo>
                  <a:pt x="2962" y="1282"/>
                </a:lnTo>
                <a:lnTo>
                  <a:pt x="2957" y="1271"/>
                </a:lnTo>
                <a:lnTo>
                  <a:pt x="2954" y="1260"/>
                </a:lnTo>
                <a:lnTo>
                  <a:pt x="2950" y="1249"/>
                </a:lnTo>
                <a:lnTo>
                  <a:pt x="2948" y="1238"/>
                </a:lnTo>
                <a:lnTo>
                  <a:pt x="2945" y="1215"/>
                </a:lnTo>
                <a:lnTo>
                  <a:pt x="2944" y="1192"/>
                </a:lnTo>
                <a:lnTo>
                  <a:pt x="2945" y="1169"/>
                </a:lnTo>
                <a:lnTo>
                  <a:pt x="2948" y="1146"/>
                </a:lnTo>
                <a:lnTo>
                  <a:pt x="2950" y="1135"/>
                </a:lnTo>
                <a:lnTo>
                  <a:pt x="2954" y="1124"/>
                </a:lnTo>
                <a:lnTo>
                  <a:pt x="2958" y="1113"/>
                </a:lnTo>
                <a:lnTo>
                  <a:pt x="2962" y="1102"/>
                </a:lnTo>
                <a:lnTo>
                  <a:pt x="2967" y="1093"/>
                </a:lnTo>
                <a:lnTo>
                  <a:pt x="2974" y="1084"/>
                </a:lnTo>
                <a:lnTo>
                  <a:pt x="2981" y="1077"/>
                </a:lnTo>
                <a:lnTo>
                  <a:pt x="2990" y="1070"/>
                </a:lnTo>
                <a:lnTo>
                  <a:pt x="2999" y="1065"/>
                </a:lnTo>
                <a:lnTo>
                  <a:pt x="3010" y="1061"/>
                </a:lnTo>
                <a:lnTo>
                  <a:pt x="3022" y="1058"/>
                </a:lnTo>
                <a:lnTo>
                  <a:pt x="3036" y="1057"/>
                </a:lnTo>
                <a:lnTo>
                  <a:pt x="3050" y="1058"/>
                </a:lnTo>
                <a:lnTo>
                  <a:pt x="3063" y="1061"/>
                </a:lnTo>
                <a:lnTo>
                  <a:pt x="3073" y="1065"/>
                </a:lnTo>
                <a:lnTo>
                  <a:pt x="3083" y="1070"/>
                </a:lnTo>
                <a:lnTo>
                  <a:pt x="3092" y="1077"/>
                </a:lnTo>
                <a:lnTo>
                  <a:pt x="3099" y="1084"/>
                </a:lnTo>
                <a:lnTo>
                  <a:pt x="3105" y="1093"/>
                </a:lnTo>
                <a:lnTo>
                  <a:pt x="3111" y="1102"/>
                </a:lnTo>
                <a:lnTo>
                  <a:pt x="3115" y="1113"/>
                </a:lnTo>
                <a:lnTo>
                  <a:pt x="3119" y="1124"/>
                </a:lnTo>
                <a:lnTo>
                  <a:pt x="3122" y="1135"/>
                </a:lnTo>
                <a:lnTo>
                  <a:pt x="3125" y="1146"/>
                </a:lnTo>
                <a:lnTo>
                  <a:pt x="3128" y="1169"/>
                </a:lnTo>
                <a:lnTo>
                  <a:pt x="3128" y="1192"/>
                </a:lnTo>
                <a:lnTo>
                  <a:pt x="3128" y="1215"/>
                </a:lnTo>
                <a:lnTo>
                  <a:pt x="3125" y="1238"/>
                </a:lnTo>
                <a:lnTo>
                  <a:pt x="3122" y="1249"/>
                </a:lnTo>
                <a:lnTo>
                  <a:pt x="3119" y="1260"/>
                </a:lnTo>
                <a:lnTo>
                  <a:pt x="3115" y="1271"/>
                </a:lnTo>
                <a:lnTo>
                  <a:pt x="3111" y="1282"/>
                </a:lnTo>
                <a:lnTo>
                  <a:pt x="3106" y="1292"/>
                </a:lnTo>
                <a:lnTo>
                  <a:pt x="3099" y="1301"/>
                </a:lnTo>
                <a:lnTo>
                  <a:pt x="3092" y="1309"/>
                </a:lnTo>
                <a:lnTo>
                  <a:pt x="3083" y="1315"/>
                </a:lnTo>
                <a:lnTo>
                  <a:pt x="3074" y="1321"/>
                </a:lnTo>
                <a:lnTo>
                  <a:pt x="3063" y="1325"/>
                </a:lnTo>
                <a:lnTo>
                  <a:pt x="3051" y="1328"/>
                </a:lnTo>
                <a:lnTo>
                  <a:pt x="3036" y="1328"/>
                </a:lnTo>
                <a:close/>
                <a:moveTo>
                  <a:pt x="3397" y="1325"/>
                </a:moveTo>
                <a:lnTo>
                  <a:pt x="3205" y="1325"/>
                </a:lnTo>
                <a:lnTo>
                  <a:pt x="3205" y="1281"/>
                </a:lnTo>
                <a:lnTo>
                  <a:pt x="3277" y="1281"/>
                </a:lnTo>
                <a:lnTo>
                  <a:pt x="3277" y="1116"/>
                </a:lnTo>
                <a:lnTo>
                  <a:pt x="3219" y="1140"/>
                </a:lnTo>
                <a:lnTo>
                  <a:pt x="3200" y="1099"/>
                </a:lnTo>
                <a:lnTo>
                  <a:pt x="3292" y="1061"/>
                </a:lnTo>
                <a:lnTo>
                  <a:pt x="3325" y="1061"/>
                </a:lnTo>
                <a:lnTo>
                  <a:pt x="3325" y="1281"/>
                </a:lnTo>
                <a:lnTo>
                  <a:pt x="3397" y="1281"/>
                </a:lnTo>
                <a:lnTo>
                  <a:pt x="3397" y="1325"/>
                </a:lnTo>
                <a:close/>
                <a:moveTo>
                  <a:pt x="1232" y="1579"/>
                </a:moveTo>
                <a:lnTo>
                  <a:pt x="1227" y="1573"/>
                </a:lnTo>
                <a:lnTo>
                  <a:pt x="1223" y="1566"/>
                </a:lnTo>
                <a:lnTo>
                  <a:pt x="1218" y="1561"/>
                </a:lnTo>
                <a:lnTo>
                  <a:pt x="1213" y="1556"/>
                </a:lnTo>
                <a:lnTo>
                  <a:pt x="1208" y="1552"/>
                </a:lnTo>
                <a:lnTo>
                  <a:pt x="1202" y="1549"/>
                </a:lnTo>
                <a:lnTo>
                  <a:pt x="1197" y="1547"/>
                </a:lnTo>
                <a:lnTo>
                  <a:pt x="1191" y="1546"/>
                </a:lnTo>
                <a:lnTo>
                  <a:pt x="1184" y="1546"/>
                </a:lnTo>
                <a:lnTo>
                  <a:pt x="1178" y="1548"/>
                </a:lnTo>
                <a:lnTo>
                  <a:pt x="1176" y="1548"/>
                </a:lnTo>
                <a:lnTo>
                  <a:pt x="1175" y="1549"/>
                </a:lnTo>
                <a:lnTo>
                  <a:pt x="1170" y="1552"/>
                </a:lnTo>
                <a:lnTo>
                  <a:pt x="1165" y="1557"/>
                </a:lnTo>
                <a:lnTo>
                  <a:pt x="1161" y="1564"/>
                </a:lnTo>
                <a:lnTo>
                  <a:pt x="1158" y="1571"/>
                </a:lnTo>
                <a:lnTo>
                  <a:pt x="1155" y="1579"/>
                </a:lnTo>
                <a:lnTo>
                  <a:pt x="1153" y="1588"/>
                </a:lnTo>
                <a:lnTo>
                  <a:pt x="1152" y="1597"/>
                </a:lnTo>
                <a:lnTo>
                  <a:pt x="1151" y="1606"/>
                </a:lnTo>
                <a:lnTo>
                  <a:pt x="1150" y="1627"/>
                </a:lnTo>
                <a:lnTo>
                  <a:pt x="1151" y="1644"/>
                </a:lnTo>
                <a:lnTo>
                  <a:pt x="1152" y="1656"/>
                </a:lnTo>
                <a:lnTo>
                  <a:pt x="1152" y="1662"/>
                </a:lnTo>
                <a:lnTo>
                  <a:pt x="1154" y="1675"/>
                </a:lnTo>
                <a:lnTo>
                  <a:pt x="1156" y="1686"/>
                </a:lnTo>
                <a:lnTo>
                  <a:pt x="1159" y="1697"/>
                </a:lnTo>
                <a:lnTo>
                  <a:pt x="1162" y="1707"/>
                </a:lnTo>
                <a:lnTo>
                  <a:pt x="1165" y="1715"/>
                </a:lnTo>
                <a:lnTo>
                  <a:pt x="1168" y="1721"/>
                </a:lnTo>
                <a:lnTo>
                  <a:pt x="1172" y="1727"/>
                </a:lnTo>
                <a:lnTo>
                  <a:pt x="1175" y="1733"/>
                </a:lnTo>
                <a:lnTo>
                  <a:pt x="1182" y="1740"/>
                </a:lnTo>
                <a:lnTo>
                  <a:pt x="1189" y="1746"/>
                </a:lnTo>
                <a:lnTo>
                  <a:pt x="1195" y="1749"/>
                </a:lnTo>
                <a:lnTo>
                  <a:pt x="1200" y="1751"/>
                </a:lnTo>
                <a:lnTo>
                  <a:pt x="1204" y="1752"/>
                </a:lnTo>
                <a:lnTo>
                  <a:pt x="1209" y="1753"/>
                </a:lnTo>
                <a:lnTo>
                  <a:pt x="1213" y="1754"/>
                </a:lnTo>
                <a:lnTo>
                  <a:pt x="1217" y="1753"/>
                </a:lnTo>
                <a:lnTo>
                  <a:pt x="1223" y="1752"/>
                </a:lnTo>
                <a:lnTo>
                  <a:pt x="1228" y="1749"/>
                </a:lnTo>
                <a:lnTo>
                  <a:pt x="1234" y="1744"/>
                </a:lnTo>
                <a:lnTo>
                  <a:pt x="1239" y="1738"/>
                </a:lnTo>
                <a:lnTo>
                  <a:pt x="1244" y="1728"/>
                </a:lnTo>
                <a:lnTo>
                  <a:pt x="1247" y="1718"/>
                </a:lnTo>
                <a:lnTo>
                  <a:pt x="1250" y="1706"/>
                </a:lnTo>
                <a:lnTo>
                  <a:pt x="1252" y="1693"/>
                </a:lnTo>
                <a:lnTo>
                  <a:pt x="1253" y="1681"/>
                </a:lnTo>
                <a:lnTo>
                  <a:pt x="1253" y="1668"/>
                </a:lnTo>
                <a:lnTo>
                  <a:pt x="1253" y="1655"/>
                </a:lnTo>
                <a:lnTo>
                  <a:pt x="1251" y="1642"/>
                </a:lnTo>
                <a:lnTo>
                  <a:pt x="1248" y="1625"/>
                </a:lnTo>
                <a:lnTo>
                  <a:pt x="1244" y="1608"/>
                </a:lnTo>
                <a:lnTo>
                  <a:pt x="1239" y="1593"/>
                </a:lnTo>
                <a:lnTo>
                  <a:pt x="1232" y="1579"/>
                </a:lnTo>
                <a:close/>
                <a:moveTo>
                  <a:pt x="2784" y="1291"/>
                </a:moveTo>
                <a:lnTo>
                  <a:pt x="2782" y="1291"/>
                </a:lnTo>
                <a:lnTo>
                  <a:pt x="2780" y="1291"/>
                </a:lnTo>
                <a:lnTo>
                  <a:pt x="2777" y="1291"/>
                </a:lnTo>
                <a:lnTo>
                  <a:pt x="2775" y="1292"/>
                </a:lnTo>
                <a:lnTo>
                  <a:pt x="2769" y="1296"/>
                </a:lnTo>
                <a:lnTo>
                  <a:pt x="2763" y="1303"/>
                </a:lnTo>
                <a:lnTo>
                  <a:pt x="2757" y="1313"/>
                </a:lnTo>
                <a:lnTo>
                  <a:pt x="2751" y="1327"/>
                </a:lnTo>
                <a:lnTo>
                  <a:pt x="2746" y="1344"/>
                </a:lnTo>
                <a:lnTo>
                  <a:pt x="2742" y="1366"/>
                </a:lnTo>
                <a:lnTo>
                  <a:pt x="2740" y="1383"/>
                </a:lnTo>
                <a:lnTo>
                  <a:pt x="2738" y="1401"/>
                </a:lnTo>
                <a:lnTo>
                  <a:pt x="2738" y="1422"/>
                </a:lnTo>
                <a:lnTo>
                  <a:pt x="2738" y="1445"/>
                </a:lnTo>
                <a:lnTo>
                  <a:pt x="2739" y="1458"/>
                </a:lnTo>
                <a:lnTo>
                  <a:pt x="2740" y="1470"/>
                </a:lnTo>
                <a:lnTo>
                  <a:pt x="2742" y="1482"/>
                </a:lnTo>
                <a:lnTo>
                  <a:pt x="2745" y="1493"/>
                </a:lnTo>
                <a:lnTo>
                  <a:pt x="2747" y="1497"/>
                </a:lnTo>
                <a:lnTo>
                  <a:pt x="2749" y="1501"/>
                </a:lnTo>
                <a:lnTo>
                  <a:pt x="2751" y="1504"/>
                </a:lnTo>
                <a:lnTo>
                  <a:pt x="2754" y="1505"/>
                </a:lnTo>
                <a:lnTo>
                  <a:pt x="2757" y="1506"/>
                </a:lnTo>
                <a:lnTo>
                  <a:pt x="2760" y="1505"/>
                </a:lnTo>
                <a:lnTo>
                  <a:pt x="2764" y="1503"/>
                </a:lnTo>
                <a:lnTo>
                  <a:pt x="2768" y="1499"/>
                </a:lnTo>
                <a:lnTo>
                  <a:pt x="2773" y="1492"/>
                </a:lnTo>
                <a:lnTo>
                  <a:pt x="2778" y="1484"/>
                </a:lnTo>
                <a:lnTo>
                  <a:pt x="2782" y="1474"/>
                </a:lnTo>
                <a:lnTo>
                  <a:pt x="2786" y="1463"/>
                </a:lnTo>
                <a:lnTo>
                  <a:pt x="2789" y="1451"/>
                </a:lnTo>
                <a:lnTo>
                  <a:pt x="2791" y="1437"/>
                </a:lnTo>
                <a:lnTo>
                  <a:pt x="2793" y="1423"/>
                </a:lnTo>
                <a:lnTo>
                  <a:pt x="2795" y="1409"/>
                </a:lnTo>
                <a:lnTo>
                  <a:pt x="2796" y="1381"/>
                </a:lnTo>
                <a:lnTo>
                  <a:pt x="2796" y="1353"/>
                </a:lnTo>
                <a:lnTo>
                  <a:pt x="2795" y="1329"/>
                </a:lnTo>
                <a:lnTo>
                  <a:pt x="2792" y="1309"/>
                </a:lnTo>
                <a:lnTo>
                  <a:pt x="2790" y="1303"/>
                </a:lnTo>
                <a:lnTo>
                  <a:pt x="2788" y="1298"/>
                </a:lnTo>
                <a:lnTo>
                  <a:pt x="2786" y="1294"/>
                </a:lnTo>
                <a:lnTo>
                  <a:pt x="2784" y="12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Freeform 30"/>
          <p:cNvSpPr>
            <a:spLocks noEditPoints="1"/>
          </p:cNvSpPr>
          <p:nvPr/>
        </p:nvSpPr>
        <p:spPr bwMode="auto">
          <a:xfrm>
            <a:off x="1756853" y="2084698"/>
            <a:ext cx="614391" cy="506512"/>
          </a:xfrm>
          <a:custGeom>
            <a:avLst/>
            <a:gdLst>
              <a:gd name="T0" fmla="*/ 1012 w 2854"/>
              <a:gd name="T1" fmla="*/ 697 h 2478"/>
              <a:gd name="T2" fmla="*/ 1080 w 2854"/>
              <a:gd name="T3" fmla="*/ 1701 h 2478"/>
              <a:gd name="T4" fmla="*/ 1843 w 2854"/>
              <a:gd name="T5" fmla="*/ 1432 h 2478"/>
              <a:gd name="T6" fmla="*/ 1951 w 2854"/>
              <a:gd name="T7" fmla="*/ 1129 h 2478"/>
              <a:gd name="T8" fmla="*/ 1634 w 2854"/>
              <a:gd name="T9" fmla="*/ 904 h 2478"/>
              <a:gd name="T10" fmla="*/ 1306 w 2854"/>
              <a:gd name="T11" fmla="*/ 950 h 2478"/>
              <a:gd name="T12" fmla="*/ 960 w 2854"/>
              <a:gd name="T13" fmla="*/ 1040 h 2478"/>
              <a:gd name="T14" fmla="*/ 761 w 2854"/>
              <a:gd name="T15" fmla="*/ 1215 h 2478"/>
              <a:gd name="T16" fmla="*/ 926 w 2854"/>
              <a:gd name="T17" fmla="*/ 1397 h 2478"/>
              <a:gd name="T18" fmla="*/ 1149 w 2854"/>
              <a:gd name="T19" fmla="*/ 1520 h 2478"/>
              <a:gd name="T20" fmla="*/ 1365 w 2854"/>
              <a:gd name="T21" fmla="*/ 1595 h 2478"/>
              <a:gd name="T22" fmla="*/ 1560 w 2854"/>
              <a:gd name="T23" fmla="*/ 1547 h 2478"/>
              <a:gd name="T24" fmla="*/ 1774 w 2854"/>
              <a:gd name="T25" fmla="*/ 1433 h 2478"/>
              <a:gd name="T26" fmla="*/ 1088 w 2854"/>
              <a:gd name="T27" fmla="*/ 67 h 2478"/>
              <a:gd name="T28" fmla="*/ 620 w 2854"/>
              <a:gd name="T29" fmla="*/ 5 h 2478"/>
              <a:gd name="T30" fmla="*/ 599 w 2854"/>
              <a:gd name="T31" fmla="*/ 332 h 2478"/>
              <a:gd name="T32" fmla="*/ 1036 w 2854"/>
              <a:gd name="T33" fmla="*/ 43 h 2478"/>
              <a:gd name="T34" fmla="*/ 620 w 2854"/>
              <a:gd name="T35" fmla="*/ 295 h 2478"/>
              <a:gd name="T36" fmla="*/ 1079 w 2854"/>
              <a:gd name="T37" fmla="*/ 378 h 2478"/>
              <a:gd name="T38" fmla="*/ 501 w 2854"/>
              <a:gd name="T39" fmla="*/ 536 h 2478"/>
              <a:gd name="T40" fmla="*/ 2059 w 2854"/>
              <a:gd name="T41" fmla="*/ 89 h 2478"/>
              <a:gd name="T42" fmla="*/ 1568 w 2854"/>
              <a:gd name="T43" fmla="*/ 40 h 2478"/>
              <a:gd name="T44" fmla="*/ 1568 w 2854"/>
              <a:gd name="T45" fmla="*/ 424 h 2478"/>
              <a:gd name="T46" fmla="*/ 2009 w 2854"/>
              <a:gd name="T47" fmla="*/ 87 h 2478"/>
              <a:gd name="T48" fmla="*/ 1579 w 2854"/>
              <a:gd name="T49" fmla="*/ 359 h 2478"/>
              <a:gd name="T50" fmla="*/ 1654 w 2854"/>
              <a:gd name="T51" fmla="*/ 521 h 2478"/>
              <a:gd name="T52" fmla="*/ 2109 w 2854"/>
              <a:gd name="T53" fmla="*/ 60 h 2478"/>
              <a:gd name="T54" fmla="*/ 2369 w 2854"/>
              <a:gd name="T55" fmla="*/ 47 h 2478"/>
              <a:gd name="T56" fmla="*/ 2291 w 2854"/>
              <a:gd name="T57" fmla="*/ 442 h 2478"/>
              <a:gd name="T58" fmla="*/ 70 w 2854"/>
              <a:gd name="T59" fmla="*/ 966 h 2478"/>
              <a:gd name="T60" fmla="*/ 9 w 2854"/>
              <a:gd name="T61" fmla="*/ 1472 h 2478"/>
              <a:gd name="T62" fmla="*/ 336 w 2854"/>
              <a:gd name="T63" fmla="*/ 1484 h 2478"/>
              <a:gd name="T64" fmla="*/ 298 w 2854"/>
              <a:gd name="T65" fmla="*/ 969 h 2478"/>
              <a:gd name="T66" fmla="*/ 183 w 2854"/>
              <a:gd name="T67" fmla="*/ 1387 h 2478"/>
              <a:gd name="T68" fmla="*/ 293 w 2854"/>
              <a:gd name="T69" fmla="*/ 1331 h 2478"/>
              <a:gd name="T70" fmla="*/ 78 w 2854"/>
              <a:gd name="T71" fmla="*/ 1012 h 2478"/>
              <a:gd name="T72" fmla="*/ 1774 w 2854"/>
              <a:gd name="T73" fmla="*/ 1943 h 2478"/>
              <a:gd name="T74" fmla="*/ 1837 w 2854"/>
              <a:gd name="T75" fmla="*/ 2461 h 2478"/>
              <a:gd name="T76" fmla="*/ 2245 w 2854"/>
              <a:gd name="T77" fmla="*/ 2411 h 2478"/>
              <a:gd name="T78" fmla="*/ 2036 w 2854"/>
              <a:gd name="T79" fmla="*/ 1901 h 2478"/>
              <a:gd name="T80" fmla="*/ 1787 w 2854"/>
              <a:gd name="T81" fmla="*/ 1979 h 2478"/>
              <a:gd name="T82" fmla="*/ 2080 w 2854"/>
              <a:gd name="T83" fmla="*/ 1929 h 2478"/>
              <a:gd name="T84" fmla="*/ 2183 w 2854"/>
              <a:gd name="T85" fmla="*/ 2009 h 2478"/>
              <a:gd name="T86" fmla="*/ 2439 w 2854"/>
              <a:gd name="T87" fmla="*/ 937 h 2478"/>
              <a:gd name="T88" fmla="*/ 2460 w 2854"/>
              <a:gd name="T89" fmla="*/ 1508 h 2478"/>
              <a:gd name="T90" fmla="*/ 2854 w 2854"/>
              <a:gd name="T91" fmla="*/ 1450 h 2478"/>
              <a:gd name="T92" fmla="*/ 2551 w 2854"/>
              <a:gd name="T93" fmla="*/ 1470 h 2478"/>
              <a:gd name="T94" fmla="*/ 2578 w 2854"/>
              <a:gd name="T95" fmla="*/ 1455 h 2478"/>
              <a:gd name="T96" fmla="*/ 2620 w 2854"/>
              <a:gd name="T97" fmla="*/ 1439 h 2478"/>
              <a:gd name="T98" fmla="*/ 2714 w 2854"/>
              <a:gd name="T99" fmla="*/ 1473 h 2478"/>
              <a:gd name="T100" fmla="*/ 2729 w 2854"/>
              <a:gd name="T101" fmla="*/ 1445 h 2478"/>
              <a:gd name="T102" fmla="*/ 2484 w 2854"/>
              <a:gd name="T103" fmla="*/ 1408 h 2478"/>
              <a:gd name="T104" fmla="*/ 2806 w 2854"/>
              <a:gd name="T105" fmla="*/ 960 h 2478"/>
              <a:gd name="T106" fmla="*/ 890 w 2854"/>
              <a:gd name="T107" fmla="*/ 1823 h 2478"/>
              <a:gd name="T108" fmla="*/ 680 w 2854"/>
              <a:gd name="T109" fmla="*/ 1931 h 2478"/>
              <a:gd name="T110" fmla="*/ 924 w 2854"/>
              <a:gd name="T111" fmla="*/ 2478 h 2478"/>
              <a:gd name="T112" fmla="*/ 709 w 2854"/>
              <a:gd name="T113" fmla="*/ 2385 h 2478"/>
              <a:gd name="T114" fmla="*/ 924 w 2854"/>
              <a:gd name="T115" fmla="*/ 2362 h 2478"/>
              <a:gd name="T116" fmla="*/ 699 w 2854"/>
              <a:gd name="T117" fmla="*/ 2289 h 2478"/>
              <a:gd name="T118" fmla="*/ 918 w 2854"/>
              <a:gd name="T119" fmla="*/ 2306 h 2478"/>
              <a:gd name="T120" fmla="*/ 907 w 2854"/>
              <a:gd name="T121" fmla="*/ 2169 h 2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54" h="2478">
                <a:moveTo>
                  <a:pt x="2173" y="1181"/>
                </a:moveTo>
                <a:lnTo>
                  <a:pt x="2095" y="1181"/>
                </a:lnTo>
                <a:lnTo>
                  <a:pt x="2095" y="1213"/>
                </a:lnTo>
                <a:lnTo>
                  <a:pt x="2173" y="1213"/>
                </a:lnTo>
                <a:lnTo>
                  <a:pt x="2173" y="1181"/>
                </a:lnTo>
                <a:close/>
                <a:moveTo>
                  <a:pt x="2252" y="1213"/>
                </a:moveTo>
                <a:lnTo>
                  <a:pt x="2330" y="1213"/>
                </a:lnTo>
                <a:lnTo>
                  <a:pt x="2330" y="1181"/>
                </a:lnTo>
                <a:lnTo>
                  <a:pt x="2252" y="1181"/>
                </a:lnTo>
                <a:lnTo>
                  <a:pt x="2252" y="1213"/>
                </a:lnTo>
                <a:close/>
                <a:moveTo>
                  <a:pt x="426" y="1213"/>
                </a:moveTo>
                <a:lnTo>
                  <a:pt x="504" y="1213"/>
                </a:lnTo>
                <a:lnTo>
                  <a:pt x="504" y="1181"/>
                </a:lnTo>
                <a:lnTo>
                  <a:pt x="426" y="1181"/>
                </a:lnTo>
                <a:lnTo>
                  <a:pt x="426" y="1213"/>
                </a:lnTo>
                <a:close/>
                <a:moveTo>
                  <a:pt x="661" y="1181"/>
                </a:moveTo>
                <a:lnTo>
                  <a:pt x="583" y="1181"/>
                </a:lnTo>
                <a:lnTo>
                  <a:pt x="583" y="1213"/>
                </a:lnTo>
                <a:lnTo>
                  <a:pt x="661" y="1213"/>
                </a:lnTo>
                <a:lnTo>
                  <a:pt x="661" y="1181"/>
                </a:lnTo>
                <a:close/>
                <a:moveTo>
                  <a:pt x="1012" y="697"/>
                </a:moveTo>
                <a:lnTo>
                  <a:pt x="1040" y="681"/>
                </a:lnTo>
                <a:lnTo>
                  <a:pt x="1001" y="613"/>
                </a:lnTo>
                <a:lnTo>
                  <a:pt x="972" y="629"/>
                </a:lnTo>
                <a:lnTo>
                  <a:pt x="1012" y="697"/>
                </a:lnTo>
                <a:close/>
                <a:moveTo>
                  <a:pt x="1090" y="833"/>
                </a:moveTo>
                <a:lnTo>
                  <a:pt x="1118" y="816"/>
                </a:lnTo>
                <a:lnTo>
                  <a:pt x="1080" y="749"/>
                </a:lnTo>
                <a:lnTo>
                  <a:pt x="1051" y="765"/>
                </a:lnTo>
                <a:lnTo>
                  <a:pt x="1090" y="833"/>
                </a:lnTo>
                <a:close/>
                <a:moveTo>
                  <a:pt x="1657" y="833"/>
                </a:moveTo>
                <a:lnTo>
                  <a:pt x="1697" y="765"/>
                </a:lnTo>
                <a:lnTo>
                  <a:pt x="1668" y="749"/>
                </a:lnTo>
                <a:lnTo>
                  <a:pt x="1629" y="816"/>
                </a:lnTo>
                <a:lnTo>
                  <a:pt x="1657" y="833"/>
                </a:lnTo>
                <a:close/>
                <a:moveTo>
                  <a:pt x="1735" y="697"/>
                </a:moveTo>
                <a:lnTo>
                  <a:pt x="1775" y="629"/>
                </a:lnTo>
                <a:lnTo>
                  <a:pt x="1746" y="613"/>
                </a:lnTo>
                <a:lnTo>
                  <a:pt x="1707" y="681"/>
                </a:lnTo>
                <a:lnTo>
                  <a:pt x="1735" y="697"/>
                </a:lnTo>
                <a:close/>
                <a:moveTo>
                  <a:pt x="1051" y="1685"/>
                </a:moveTo>
                <a:lnTo>
                  <a:pt x="1080" y="1701"/>
                </a:lnTo>
                <a:lnTo>
                  <a:pt x="1118" y="1633"/>
                </a:lnTo>
                <a:lnTo>
                  <a:pt x="1090" y="1617"/>
                </a:lnTo>
                <a:lnTo>
                  <a:pt x="1051" y="1685"/>
                </a:lnTo>
                <a:close/>
                <a:moveTo>
                  <a:pt x="972" y="1820"/>
                </a:moveTo>
                <a:lnTo>
                  <a:pt x="1001" y="1836"/>
                </a:lnTo>
                <a:lnTo>
                  <a:pt x="1040" y="1768"/>
                </a:lnTo>
                <a:lnTo>
                  <a:pt x="1012" y="1752"/>
                </a:lnTo>
                <a:lnTo>
                  <a:pt x="972" y="1820"/>
                </a:lnTo>
                <a:close/>
                <a:moveTo>
                  <a:pt x="1735" y="1752"/>
                </a:moveTo>
                <a:lnTo>
                  <a:pt x="1707" y="1768"/>
                </a:lnTo>
                <a:lnTo>
                  <a:pt x="1746" y="1836"/>
                </a:lnTo>
                <a:lnTo>
                  <a:pt x="1775" y="1820"/>
                </a:lnTo>
                <a:lnTo>
                  <a:pt x="1735" y="1752"/>
                </a:lnTo>
                <a:close/>
                <a:moveTo>
                  <a:pt x="1629" y="1633"/>
                </a:moveTo>
                <a:lnTo>
                  <a:pt x="1668" y="1701"/>
                </a:lnTo>
                <a:lnTo>
                  <a:pt x="1697" y="1685"/>
                </a:lnTo>
                <a:lnTo>
                  <a:pt x="1657" y="1617"/>
                </a:lnTo>
                <a:lnTo>
                  <a:pt x="1629" y="1633"/>
                </a:lnTo>
                <a:close/>
                <a:moveTo>
                  <a:pt x="1806" y="1436"/>
                </a:moveTo>
                <a:lnTo>
                  <a:pt x="1825" y="1435"/>
                </a:lnTo>
                <a:lnTo>
                  <a:pt x="1843" y="1432"/>
                </a:lnTo>
                <a:lnTo>
                  <a:pt x="1862" y="1427"/>
                </a:lnTo>
                <a:lnTo>
                  <a:pt x="1879" y="1420"/>
                </a:lnTo>
                <a:lnTo>
                  <a:pt x="1895" y="1413"/>
                </a:lnTo>
                <a:lnTo>
                  <a:pt x="1911" y="1403"/>
                </a:lnTo>
                <a:lnTo>
                  <a:pt x="1925" y="1393"/>
                </a:lnTo>
                <a:lnTo>
                  <a:pt x="1939" y="1381"/>
                </a:lnTo>
                <a:lnTo>
                  <a:pt x="1951" y="1368"/>
                </a:lnTo>
                <a:lnTo>
                  <a:pt x="1962" y="1353"/>
                </a:lnTo>
                <a:lnTo>
                  <a:pt x="1971" y="1337"/>
                </a:lnTo>
                <a:lnTo>
                  <a:pt x="1979" y="1321"/>
                </a:lnTo>
                <a:lnTo>
                  <a:pt x="1985" y="1304"/>
                </a:lnTo>
                <a:lnTo>
                  <a:pt x="1989" y="1286"/>
                </a:lnTo>
                <a:lnTo>
                  <a:pt x="1992" y="1268"/>
                </a:lnTo>
                <a:lnTo>
                  <a:pt x="1993" y="1248"/>
                </a:lnTo>
                <a:lnTo>
                  <a:pt x="1992" y="1229"/>
                </a:lnTo>
                <a:lnTo>
                  <a:pt x="1989" y="1211"/>
                </a:lnTo>
                <a:lnTo>
                  <a:pt x="1985" y="1193"/>
                </a:lnTo>
                <a:lnTo>
                  <a:pt x="1979" y="1176"/>
                </a:lnTo>
                <a:lnTo>
                  <a:pt x="1971" y="1159"/>
                </a:lnTo>
                <a:lnTo>
                  <a:pt x="1962" y="1143"/>
                </a:lnTo>
                <a:lnTo>
                  <a:pt x="1951" y="1129"/>
                </a:lnTo>
                <a:lnTo>
                  <a:pt x="1939" y="1116"/>
                </a:lnTo>
                <a:lnTo>
                  <a:pt x="1925" y="1104"/>
                </a:lnTo>
                <a:lnTo>
                  <a:pt x="1911" y="1093"/>
                </a:lnTo>
                <a:lnTo>
                  <a:pt x="1895" y="1083"/>
                </a:lnTo>
                <a:lnTo>
                  <a:pt x="1879" y="1075"/>
                </a:lnTo>
                <a:lnTo>
                  <a:pt x="1862" y="1069"/>
                </a:lnTo>
                <a:lnTo>
                  <a:pt x="1843" y="1065"/>
                </a:lnTo>
                <a:lnTo>
                  <a:pt x="1825" y="1062"/>
                </a:lnTo>
                <a:lnTo>
                  <a:pt x="1806" y="1061"/>
                </a:lnTo>
                <a:lnTo>
                  <a:pt x="1792" y="1061"/>
                </a:lnTo>
                <a:lnTo>
                  <a:pt x="1778" y="1063"/>
                </a:lnTo>
                <a:lnTo>
                  <a:pt x="1770" y="1043"/>
                </a:lnTo>
                <a:lnTo>
                  <a:pt x="1759" y="1024"/>
                </a:lnTo>
                <a:lnTo>
                  <a:pt x="1747" y="1005"/>
                </a:lnTo>
                <a:lnTo>
                  <a:pt x="1735" y="987"/>
                </a:lnTo>
                <a:lnTo>
                  <a:pt x="1721" y="970"/>
                </a:lnTo>
                <a:lnTo>
                  <a:pt x="1706" y="955"/>
                </a:lnTo>
                <a:lnTo>
                  <a:pt x="1690" y="940"/>
                </a:lnTo>
                <a:lnTo>
                  <a:pt x="1671" y="927"/>
                </a:lnTo>
                <a:lnTo>
                  <a:pt x="1653" y="915"/>
                </a:lnTo>
                <a:lnTo>
                  <a:pt x="1634" y="904"/>
                </a:lnTo>
                <a:lnTo>
                  <a:pt x="1614" y="895"/>
                </a:lnTo>
                <a:lnTo>
                  <a:pt x="1594" y="888"/>
                </a:lnTo>
                <a:lnTo>
                  <a:pt x="1571" y="882"/>
                </a:lnTo>
                <a:lnTo>
                  <a:pt x="1549" y="877"/>
                </a:lnTo>
                <a:lnTo>
                  <a:pt x="1527" y="875"/>
                </a:lnTo>
                <a:lnTo>
                  <a:pt x="1503" y="874"/>
                </a:lnTo>
                <a:lnTo>
                  <a:pt x="1488" y="874"/>
                </a:lnTo>
                <a:lnTo>
                  <a:pt x="1473" y="875"/>
                </a:lnTo>
                <a:lnTo>
                  <a:pt x="1459" y="877"/>
                </a:lnTo>
                <a:lnTo>
                  <a:pt x="1444" y="880"/>
                </a:lnTo>
                <a:lnTo>
                  <a:pt x="1430" y="883"/>
                </a:lnTo>
                <a:lnTo>
                  <a:pt x="1416" y="887"/>
                </a:lnTo>
                <a:lnTo>
                  <a:pt x="1402" y="891"/>
                </a:lnTo>
                <a:lnTo>
                  <a:pt x="1389" y="897"/>
                </a:lnTo>
                <a:lnTo>
                  <a:pt x="1376" y="902"/>
                </a:lnTo>
                <a:lnTo>
                  <a:pt x="1364" y="909"/>
                </a:lnTo>
                <a:lnTo>
                  <a:pt x="1351" y="916"/>
                </a:lnTo>
                <a:lnTo>
                  <a:pt x="1340" y="924"/>
                </a:lnTo>
                <a:lnTo>
                  <a:pt x="1327" y="932"/>
                </a:lnTo>
                <a:lnTo>
                  <a:pt x="1316" y="941"/>
                </a:lnTo>
                <a:lnTo>
                  <a:pt x="1306" y="950"/>
                </a:lnTo>
                <a:lnTo>
                  <a:pt x="1296" y="959"/>
                </a:lnTo>
                <a:lnTo>
                  <a:pt x="1282" y="950"/>
                </a:lnTo>
                <a:lnTo>
                  <a:pt x="1267" y="942"/>
                </a:lnTo>
                <a:lnTo>
                  <a:pt x="1251" y="935"/>
                </a:lnTo>
                <a:lnTo>
                  <a:pt x="1234" y="930"/>
                </a:lnTo>
                <a:lnTo>
                  <a:pt x="1217" y="925"/>
                </a:lnTo>
                <a:lnTo>
                  <a:pt x="1200" y="922"/>
                </a:lnTo>
                <a:lnTo>
                  <a:pt x="1183" y="920"/>
                </a:lnTo>
                <a:lnTo>
                  <a:pt x="1165" y="919"/>
                </a:lnTo>
                <a:lnTo>
                  <a:pt x="1142" y="920"/>
                </a:lnTo>
                <a:lnTo>
                  <a:pt x="1121" y="923"/>
                </a:lnTo>
                <a:lnTo>
                  <a:pt x="1101" y="928"/>
                </a:lnTo>
                <a:lnTo>
                  <a:pt x="1081" y="934"/>
                </a:lnTo>
                <a:lnTo>
                  <a:pt x="1062" y="942"/>
                </a:lnTo>
                <a:lnTo>
                  <a:pt x="1044" y="952"/>
                </a:lnTo>
                <a:lnTo>
                  <a:pt x="1027" y="964"/>
                </a:lnTo>
                <a:lnTo>
                  <a:pt x="1011" y="976"/>
                </a:lnTo>
                <a:lnTo>
                  <a:pt x="997" y="990"/>
                </a:lnTo>
                <a:lnTo>
                  <a:pt x="983" y="1007"/>
                </a:lnTo>
                <a:lnTo>
                  <a:pt x="971" y="1023"/>
                </a:lnTo>
                <a:lnTo>
                  <a:pt x="960" y="1040"/>
                </a:lnTo>
                <a:lnTo>
                  <a:pt x="951" y="1059"/>
                </a:lnTo>
                <a:lnTo>
                  <a:pt x="944" y="1078"/>
                </a:lnTo>
                <a:lnTo>
                  <a:pt x="939" y="1099"/>
                </a:lnTo>
                <a:lnTo>
                  <a:pt x="935" y="1120"/>
                </a:lnTo>
                <a:lnTo>
                  <a:pt x="926" y="1118"/>
                </a:lnTo>
                <a:lnTo>
                  <a:pt x="917" y="1116"/>
                </a:lnTo>
                <a:lnTo>
                  <a:pt x="907" y="1115"/>
                </a:lnTo>
                <a:lnTo>
                  <a:pt x="897" y="1115"/>
                </a:lnTo>
                <a:lnTo>
                  <a:pt x="882" y="1116"/>
                </a:lnTo>
                <a:lnTo>
                  <a:pt x="868" y="1118"/>
                </a:lnTo>
                <a:lnTo>
                  <a:pt x="855" y="1121"/>
                </a:lnTo>
                <a:lnTo>
                  <a:pt x="842" y="1126"/>
                </a:lnTo>
                <a:lnTo>
                  <a:pt x="829" y="1132"/>
                </a:lnTo>
                <a:lnTo>
                  <a:pt x="817" y="1139"/>
                </a:lnTo>
                <a:lnTo>
                  <a:pt x="806" y="1147"/>
                </a:lnTo>
                <a:lnTo>
                  <a:pt x="796" y="1156"/>
                </a:lnTo>
                <a:lnTo>
                  <a:pt x="787" y="1166"/>
                </a:lnTo>
                <a:lnTo>
                  <a:pt x="779" y="1178"/>
                </a:lnTo>
                <a:lnTo>
                  <a:pt x="772" y="1190"/>
                </a:lnTo>
                <a:lnTo>
                  <a:pt x="766" y="1202"/>
                </a:lnTo>
                <a:lnTo>
                  <a:pt x="761" y="1215"/>
                </a:lnTo>
                <a:lnTo>
                  <a:pt x="758" y="1228"/>
                </a:lnTo>
                <a:lnTo>
                  <a:pt x="755" y="1242"/>
                </a:lnTo>
                <a:lnTo>
                  <a:pt x="755" y="1257"/>
                </a:lnTo>
                <a:lnTo>
                  <a:pt x="755" y="1272"/>
                </a:lnTo>
                <a:lnTo>
                  <a:pt x="758" y="1286"/>
                </a:lnTo>
                <a:lnTo>
                  <a:pt x="761" y="1300"/>
                </a:lnTo>
                <a:lnTo>
                  <a:pt x="766" y="1313"/>
                </a:lnTo>
                <a:lnTo>
                  <a:pt x="772" y="1325"/>
                </a:lnTo>
                <a:lnTo>
                  <a:pt x="779" y="1336"/>
                </a:lnTo>
                <a:lnTo>
                  <a:pt x="787" y="1348"/>
                </a:lnTo>
                <a:lnTo>
                  <a:pt x="796" y="1358"/>
                </a:lnTo>
                <a:lnTo>
                  <a:pt x="806" y="1367"/>
                </a:lnTo>
                <a:lnTo>
                  <a:pt x="817" y="1376"/>
                </a:lnTo>
                <a:lnTo>
                  <a:pt x="829" y="1383"/>
                </a:lnTo>
                <a:lnTo>
                  <a:pt x="842" y="1389"/>
                </a:lnTo>
                <a:lnTo>
                  <a:pt x="855" y="1393"/>
                </a:lnTo>
                <a:lnTo>
                  <a:pt x="868" y="1397"/>
                </a:lnTo>
                <a:lnTo>
                  <a:pt x="882" y="1399"/>
                </a:lnTo>
                <a:lnTo>
                  <a:pt x="897" y="1400"/>
                </a:lnTo>
                <a:lnTo>
                  <a:pt x="912" y="1399"/>
                </a:lnTo>
                <a:lnTo>
                  <a:pt x="926" y="1397"/>
                </a:lnTo>
                <a:lnTo>
                  <a:pt x="939" y="1393"/>
                </a:lnTo>
                <a:lnTo>
                  <a:pt x="952" y="1389"/>
                </a:lnTo>
                <a:lnTo>
                  <a:pt x="955" y="1403"/>
                </a:lnTo>
                <a:lnTo>
                  <a:pt x="959" y="1416"/>
                </a:lnTo>
                <a:lnTo>
                  <a:pt x="964" y="1430"/>
                </a:lnTo>
                <a:lnTo>
                  <a:pt x="971" y="1443"/>
                </a:lnTo>
                <a:lnTo>
                  <a:pt x="978" y="1454"/>
                </a:lnTo>
                <a:lnTo>
                  <a:pt x="986" y="1466"/>
                </a:lnTo>
                <a:lnTo>
                  <a:pt x="996" y="1476"/>
                </a:lnTo>
                <a:lnTo>
                  <a:pt x="1006" y="1485"/>
                </a:lnTo>
                <a:lnTo>
                  <a:pt x="1017" y="1494"/>
                </a:lnTo>
                <a:lnTo>
                  <a:pt x="1029" y="1502"/>
                </a:lnTo>
                <a:lnTo>
                  <a:pt x="1041" y="1508"/>
                </a:lnTo>
                <a:lnTo>
                  <a:pt x="1054" y="1515"/>
                </a:lnTo>
                <a:lnTo>
                  <a:pt x="1067" y="1519"/>
                </a:lnTo>
                <a:lnTo>
                  <a:pt x="1082" y="1522"/>
                </a:lnTo>
                <a:lnTo>
                  <a:pt x="1096" y="1524"/>
                </a:lnTo>
                <a:lnTo>
                  <a:pt x="1111" y="1525"/>
                </a:lnTo>
                <a:lnTo>
                  <a:pt x="1124" y="1524"/>
                </a:lnTo>
                <a:lnTo>
                  <a:pt x="1137" y="1523"/>
                </a:lnTo>
                <a:lnTo>
                  <a:pt x="1149" y="1520"/>
                </a:lnTo>
                <a:lnTo>
                  <a:pt x="1163" y="1517"/>
                </a:lnTo>
                <a:lnTo>
                  <a:pt x="1174" y="1511"/>
                </a:lnTo>
                <a:lnTo>
                  <a:pt x="1185" y="1506"/>
                </a:lnTo>
                <a:lnTo>
                  <a:pt x="1196" y="1500"/>
                </a:lnTo>
                <a:lnTo>
                  <a:pt x="1206" y="1493"/>
                </a:lnTo>
                <a:lnTo>
                  <a:pt x="1212" y="1504"/>
                </a:lnTo>
                <a:lnTo>
                  <a:pt x="1218" y="1515"/>
                </a:lnTo>
                <a:lnTo>
                  <a:pt x="1225" y="1525"/>
                </a:lnTo>
                <a:lnTo>
                  <a:pt x="1232" y="1535"/>
                </a:lnTo>
                <a:lnTo>
                  <a:pt x="1241" y="1544"/>
                </a:lnTo>
                <a:lnTo>
                  <a:pt x="1250" y="1552"/>
                </a:lnTo>
                <a:lnTo>
                  <a:pt x="1260" y="1560"/>
                </a:lnTo>
                <a:lnTo>
                  <a:pt x="1270" y="1567"/>
                </a:lnTo>
                <a:lnTo>
                  <a:pt x="1280" y="1573"/>
                </a:lnTo>
                <a:lnTo>
                  <a:pt x="1291" y="1579"/>
                </a:lnTo>
                <a:lnTo>
                  <a:pt x="1302" y="1584"/>
                </a:lnTo>
                <a:lnTo>
                  <a:pt x="1314" y="1588"/>
                </a:lnTo>
                <a:lnTo>
                  <a:pt x="1326" y="1591"/>
                </a:lnTo>
                <a:lnTo>
                  <a:pt x="1339" y="1594"/>
                </a:lnTo>
                <a:lnTo>
                  <a:pt x="1352" y="1595"/>
                </a:lnTo>
                <a:lnTo>
                  <a:pt x="1365" y="1595"/>
                </a:lnTo>
                <a:lnTo>
                  <a:pt x="1376" y="1595"/>
                </a:lnTo>
                <a:lnTo>
                  <a:pt x="1387" y="1594"/>
                </a:lnTo>
                <a:lnTo>
                  <a:pt x="1397" y="1592"/>
                </a:lnTo>
                <a:lnTo>
                  <a:pt x="1407" y="1590"/>
                </a:lnTo>
                <a:lnTo>
                  <a:pt x="1417" y="1587"/>
                </a:lnTo>
                <a:lnTo>
                  <a:pt x="1428" y="1584"/>
                </a:lnTo>
                <a:lnTo>
                  <a:pt x="1438" y="1580"/>
                </a:lnTo>
                <a:lnTo>
                  <a:pt x="1447" y="1575"/>
                </a:lnTo>
                <a:lnTo>
                  <a:pt x="1456" y="1570"/>
                </a:lnTo>
                <a:lnTo>
                  <a:pt x="1464" y="1565"/>
                </a:lnTo>
                <a:lnTo>
                  <a:pt x="1472" y="1559"/>
                </a:lnTo>
                <a:lnTo>
                  <a:pt x="1480" y="1552"/>
                </a:lnTo>
                <a:lnTo>
                  <a:pt x="1488" y="1545"/>
                </a:lnTo>
                <a:lnTo>
                  <a:pt x="1495" y="1538"/>
                </a:lnTo>
                <a:lnTo>
                  <a:pt x="1501" y="1530"/>
                </a:lnTo>
                <a:lnTo>
                  <a:pt x="1508" y="1522"/>
                </a:lnTo>
                <a:lnTo>
                  <a:pt x="1518" y="1528"/>
                </a:lnTo>
                <a:lnTo>
                  <a:pt x="1528" y="1534"/>
                </a:lnTo>
                <a:lnTo>
                  <a:pt x="1538" y="1539"/>
                </a:lnTo>
                <a:lnTo>
                  <a:pt x="1549" y="1544"/>
                </a:lnTo>
                <a:lnTo>
                  <a:pt x="1560" y="1547"/>
                </a:lnTo>
                <a:lnTo>
                  <a:pt x="1572" y="1549"/>
                </a:lnTo>
                <a:lnTo>
                  <a:pt x="1584" y="1551"/>
                </a:lnTo>
                <a:lnTo>
                  <a:pt x="1597" y="1551"/>
                </a:lnTo>
                <a:lnTo>
                  <a:pt x="1611" y="1551"/>
                </a:lnTo>
                <a:lnTo>
                  <a:pt x="1624" y="1549"/>
                </a:lnTo>
                <a:lnTo>
                  <a:pt x="1637" y="1546"/>
                </a:lnTo>
                <a:lnTo>
                  <a:pt x="1649" y="1542"/>
                </a:lnTo>
                <a:lnTo>
                  <a:pt x="1661" y="1537"/>
                </a:lnTo>
                <a:lnTo>
                  <a:pt x="1672" y="1530"/>
                </a:lnTo>
                <a:lnTo>
                  <a:pt x="1684" y="1523"/>
                </a:lnTo>
                <a:lnTo>
                  <a:pt x="1694" y="1515"/>
                </a:lnTo>
                <a:lnTo>
                  <a:pt x="1703" y="1505"/>
                </a:lnTo>
                <a:lnTo>
                  <a:pt x="1712" y="1496"/>
                </a:lnTo>
                <a:lnTo>
                  <a:pt x="1719" y="1485"/>
                </a:lnTo>
                <a:lnTo>
                  <a:pt x="1726" y="1474"/>
                </a:lnTo>
                <a:lnTo>
                  <a:pt x="1732" y="1463"/>
                </a:lnTo>
                <a:lnTo>
                  <a:pt x="1736" y="1451"/>
                </a:lnTo>
                <a:lnTo>
                  <a:pt x="1740" y="1438"/>
                </a:lnTo>
                <a:lnTo>
                  <a:pt x="1742" y="1424"/>
                </a:lnTo>
                <a:lnTo>
                  <a:pt x="1757" y="1430"/>
                </a:lnTo>
                <a:lnTo>
                  <a:pt x="1774" y="1433"/>
                </a:lnTo>
                <a:lnTo>
                  <a:pt x="1790" y="1435"/>
                </a:lnTo>
                <a:lnTo>
                  <a:pt x="1806" y="1436"/>
                </a:lnTo>
                <a:close/>
                <a:moveTo>
                  <a:pt x="647" y="351"/>
                </a:moveTo>
                <a:lnTo>
                  <a:pt x="1020" y="351"/>
                </a:lnTo>
                <a:lnTo>
                  <a:pt x="1027" y="351"/>
                </a:lnTo>
                <a:lnTo>
                  <a:pt x="1034" y="350"/>
                </a:lnTo>
                <a:lnTo>
                  <a:pt x="1040" y="348"/>
                </a:lnTo>
                <a:lnTo>
                  <a:pt x="1046" y="346"/>
                </a:lnTo>
                <a:lnTo>
                  <a:pt x="1052" y="343"/>
                </a:lnTo>
                <a:lnTo>
                  <a:pt x="1057" y="340"/>
                </a:lnTo>
                <a:lnTo>
                  <a:pt x="1063" y="336"/>
                </a:lnTo>
                <a:lnTo>
                  <a:pt x="1067" y="332"/>
                </a:lnTo>
                <a:lnTo>
                  <a:pt x="1072" y="327"/>
                </a:lnTo>
                <a:lnTo>
                  <a:pt x="1075" y="322"/>
                </a:lnTo>
                <a:lnTo>
                  <a:pt x="1080" y="316"/>
                </a:lnTo>
                <a:lnTo>
                  <a:pt x="1082" y="310"/>
                </a:lnTo>
                <a:lnTo>
                  <a:pt x="1085" y="304"/>
                </a:lnTo>
                <a:lnTo>
                  <a:pt x="1086" y="297"/>
                </a:lnTo>
                <a:lnTo>
                  <a:pt x="1087" y="291"/>
                </a:lnTo>
                <a:lnTo>
                  <a:pt x="1088" y="284"/>
                </a:lnTo>
                <a:lnTo>
                  <a:pt x="1088" y="67"/>
                </a:lnTo>
                <a:lnTo>
                  <a:pt x="1087" y="60"/>
                </a:lnTo>
                <a:lnTo>
                  <a:pt x="1086" y="53"/>
                </a:lnTo>
                <a:lnTo>
                  <a:pt x="1085" y="47"/>
                </a:lnTo>
                <a:lnTo>
                  <a:pt x="1082" y="41"/>
                </a:lnTo>
                <a:lnTo>
                  <a:pt x="1080" y="35"/>
                </a:lnTo>
                <a:lnTo>
                  <a:pt x="1075" y="29"/>
                </a:lnTo>
                <a:lnTo>
                  <a:pt x="1072" y="24"/>
                </a:lnTo>
                <a:lnTo>
                  <a:pt x="1067" y="20"/>
                </a:lnTo>
                <a:lnTo>
                  <a:pt x="1063" y="15"/>
                </a:lnTo>
                <a:lnTo>
                  <a:pt x="1057" y="11"/>
                </a:lnTo>
                <a:lnTo>
                  <a:pt x="1052" y="8"/>
                </a:lnTo>
                <a:lnTo>
                  <a:pt x="1046" y="5"/>
                </a:lnTo>
                <a:lnTo>
                  <a:pt x="1040" y="3"/>
                </a:lnTo>
                <a:lnTo>
                  <a:pt x="1034" y="2"/>
                </a:lnTo>
                <a:lnTo>
                  <a:pt x="1027" y="1"/>
                </a:lnTo>
                <a:lnTo>
                  <a:pt x="1020" y="0"/>
                </a:lnTo>
                <a:lnTo>
                  <a:pt x="647" y="0"/>
                </a:lnTo>
                <a:lnTo>
                  <a:pt x="639" y="1"/>
                </a:lnTo>
                <a:lnTo>
                  <a:pt x="632" y="2"/>
                </a:lnTo>
                <a:lnTo>
                  <a:pt x="626" y="3"/>
                </a:lnTo>
                <a:lnTo>
                  <a:pt x="620" y="5"/>
                </a:lnTo>
                <a:lnTo>
                  <a:pt x="614" y="8"/>
                </a:lnTo>
                <a:lnTo>
                  <a:pt x="609" y="11"/>
                </a:lnTo>
                <a:lnTo>
                  <a:pt x="604" y="15"/>
                </a:lnTo>
                <a:lnTo>
                  <a:pt x="599" y="20"/>
                </a:lnTo>
                <a:lnTo>
                  <a:pt x="595" y="24"/>
                </a:lnTo>
                <a:lnTo>
                  <a:pt x="591" y="29"/>
                </a:lnTo>
                <a:lnTo>
                  <a:pt x="587" y="35"/>
                </a:lnTo>
                <a:lnTo>
                  <a:pt x="585" y="41"/>
                </a:lnTo>
                <a:lnTo>
                  <a:pt x="582" y="47"/>
                </a:lnTo>
                <a:lnTo>
                  <a:pt x="581" y="53"/>
                </a:lnTo>
                <a:lnTo>
                  <a:pt x="580" y="60"/>
                </a:lnTo>
                <a:lnTo>
                  <a:pt x="579" y="67"/>
                </a:lnTo>
                <a:lnTo>
                  <a:pt x="579" y="284"/>
                </a:lnTo>
                <a:lnTo>
                  <a:pt x="580" y="291"/>
                </a:lnTo>
                <a:lnTo>
                  <a:pt x="581" y="297"/>
                </a:lnTo>
                <a:lnTo>
                  <a:pt x="582" y="304"/>
                </a:lnTo>
                <a:lnTo>
                  <a:pt x="585" y="310"/>
                </a:lnTo>
                <a:lnTo>
                  <a:pt x="587" y="316"/>
                </a:lnTo>
                <a:lnTo>
                  <a:pt x="591" y="322"/>
                </a:lnTo>
                <a:lnTo>
                  <a:pt x="595" y="327"/>
                </a:lnTo>
                <a:lnTo>
                  <a:pt x="599" y="332"/>
                </a:lnTo>
                <a:lnTo>
                  <a:pt x="604" y="336"/>
                </a:lnTo>
                <a:lnTo>
                  <a:pt x="609" y="340"/>
                </a:lnTo>
                <a:lnTo>
                  <a:pt x="614" y="343"/>
                </a:lnTo>
                <a:lnTo>
                  <a:pt x="620" y="346"/>
                </a:lnTo>
                <a:lnTo>
                  <a:pt x="626" y="348"/>
                </a:lnTo>
                <a:lnTo>
                  <a:pt x="632" y="350"/>
                </a:lnTo>
                <a:lnTo>
                  <a:pt x="639" y="351"/>
                </a:lnTo>
                <a:lnTo>
                  <a:pt x="647" y="351"/>
                </a:lnTo>
                <a:close/>
                <a:moveTo>
                  <a:pt x="618" y="67"/>
                </a:moveTo>
                <a:lnTo>
                  <a:pt x="619" y="61"/>
                </a:lnTo>
                <a:lnTo>
                  <a:pt x="620" y="56"/>
                </a:lnTo>
                <a:lnTo>
                  <a:pt x="623" y="51"/>
                </a:lnTo>
                <a:lnTo>
                  <a:pt x="626" y="47"/>
                </a:lnTo>
                <a:lnTo>
                  <a:pt x="630" y="43"/>
                </a:lnTo>
                <a:lnTo>
                  <a:pt x="635" y="41"/>
                </a:lnTo>
                <a:lnTo>
                  <a:pt x="640" y="39"/>
                </a:lnTo>
                <a:lnTo>
                  <a:pt x="647" y="39"/>
                </a:lnTo>
                <a:lnTo>
                  <a:pt x="1020" y="39"/>
                </a:lnTo>
                <a:lnTo>
                  <a:pt x="1026" y="39"/>
                </a:lnTo>
                <a:lnTo>
                  <a:pt x="1031" y="41"/>
                </a:lnTo>
                <a:lnTo>
                  <a:pt x="1036" y="43"/>
                </a:lnTo>
                <a:lnTo>
                  <a:pt x="1040" y="47"/>
                </a:lnTo>
                <a:lnTo>
                  <a:pt x="1043" y="51"/>
                </a:lnTo>
                <a:lnTo>
                  <a:pt x="1046" y="56"/>
                </a:lnTo>
                <a:lnTo>
                  <a:pt x="1047" y="61"/>
                </a:lnTo>
                <a:lnTo>
                  <a:pt x="1048" y="67"/>
                </a:lnTo>
                <a:lnTo>
                  <a:pt x="1048" y="284"/>
                </a:lnTo>
                <a:lnTo>
                  <a:pt x="1047" y="290"/>
                </a:lnTo>
                <a:lnTo>
                  <a:pt x="1046" y="295"/>
                </a:lnTo>
                <a:lnTo>
                  <a:pt x="1043" y="299"/>
                </a:lnTo>
                <a:lnTo>
                  <a:pt x="1040" y="304"/>
                </a:lnTo>
                <a:lnTo>
                  <a:pt x="1036" y="307"/>
                </a:lnTo>
                <a:lnTo>
                  <a:pt x="1031" y="309"/>
                </a:lnTo>
                <a:lnTo>
                  <a:pt x="1026" y="311"/>
                </a:lnTo>
                <a:lnTo>
                  <a:pt x="1020" y="312"/>
                </a:lnTo>
                <a:lnTo>
                  <a:pt x="647" y="312"/>
                </a:lnTo>
                <a:lnTo>
                  <a:pt x="640" y="311"/>
                </a:lnTo>
                <a:lnTo>
                  <a:pt x="635" y="309"/>
                </a:lnTo>
                <a:lnTo>
                  <a:pt x="630" y="307"/>
                </a:lnTo>
                <a:lnTo>
                  <a:pt x="626" y="304"/>
                </a:lnTo>
                <a:lnTo>
                  <a:pt x="623" y="299"/>
                </a:lnTo>
                <a:lnTo>
                  <a:pt x="620" y="295"/>
                </a:lnTo>
                <a:lnTo>
                  <a:pt x="619" y="290"/>
                </a:lnTo>
                <a:lnTo>
                  <a:pt x="618" y="284"/>
                </a:lnTo>
                <a:lnTo>
                  <a:pt x="618" y="67"/>
                </a:lnTo>
                <a:close/>
                <a:moveTo>
                  <a:pt x="501" y="536"/>
                </a:moveTo>
                <a:lnTo>
                  <a:pt x="1166" y="536"/>
                </a:lnTo>
                <a:lnTo>
                  <a:pt x="1170" y="535"/>
                </a:lnTo>
                <a:lnTo>
                  <a:pt x="1173" y="534"/>
                </a:lnTo>
                <a:lnTo>
                  <a:pt x="1176" y="533"/>
                </a:lnTo>
                <a:lnTo>
                  <a:pt x="1178" y="531"/>
                </a:lnTo>
                <a:lnTo>
                  <a:pt x="1180" y="528"/>
                </a:lnTo>
                <a:lnTo>
                  <a:pt x="1182" y="525"/>
                </a:lnTo>
                <a:lnTo>
                  <a:pt x="1183" y="522"/>
                </a:lnTo>
                <a:lnTo>
                  <a:pt x="1183" y="519"/>
                </a:lnTo>
                <a:lnTo>
                  <a:pt x="1183" y="511"/>
                </a:lnTo>
                <a:lnTo>
                  <a:pt x="1182" y="504"/>
                </a:lnTo>
                <a:lnTo>
                  <a:pt x="1180" y="496"/>
                </a:lnTo>
                <a:lnTo>
                  <a:pt x="1176" y="487"/>
                </a:lnTo>
                <a:lnTo>
                  <a:pt x="1172" y="481"/>
                </a:lnTo>
                <a:lnTo>
                  <a:pt x="1092" y="387"/>
                </a:lnTo>
                <a:lnTo>
                  <a:pt x="1086" y="382"/>
                </a:lnTo>
                <a:lnTo>
                  <a:pt x="1079" y="378"/>
                </a:lnTo>
                <a:lnTo>
                  <a:pt x="1071" y="375"/>
                </a:lnTo>
                <a:lnTo>
                  <a:pt x="1064" y="374"/>
                </a:lnTo>
                <a:lnTo>
                  <a:pt x="603" y="374"/>
                </a:lnTo>
                <a:lnTo>
                  <a:pt x="595" y="375"/>
                </a:lnTo>
                <a:lnTo>
                  <a:pt x="588" y="378"/>
                </a:lnTo>
                <a:lnTo>
                  <a:pt x="581" y="382"/>
                </a:lnTo>
                <a:lnTo>
                  <a:pt x="575" y="387"/>
                </a:lnTo>
                <a:lnTo>
                  <a:pt x="495" y="481"/>
                </a:lnTo>
                <a:lnTo>
                  <a:pt x="491" y="487"/>
                </a:lnTo>
                <a:lnTo>
                  <a:pt x="487" y="496"/>
                </a:lnTo>
                <a:lnTo>
                  <a:pt x="485" y="504"/>
                </a:lnTo>
                <a:lnTo>
                  <a:pt x="484" y="511"/>
                </a:lnTo>
                <a:lnTo>
                  <a:pt x="484" y="519"/>
                </a:lnTo>
                <a:lnTo>
                  <a:pt x="484" y="522"/>
                </a:lnTo>
                <a:lnTo>
                  <a:pt x="485" y="525"/>
                </a:lnTo>
                <a:lnTo>
                  <a:pt x="487" y="528"/>
                </a:lnTo>
                <a:lnTo>
                  <a:pt x="489" y="531"/>
                </a:lnTo>
                <a:lnTo>
                  <a:pt x="491" y="533"/>
                </a:lnTo>
                <a:lnTo>
                  <a:pt x="494" y="534"/>
                </a:lnTo>
                <a:lnTo>
                  <a:pt x="497" y="535"/>
                </a:lnTo>
                <a:lnTo>
                  <a:pt x="501" y="536"/>
                </a:lnTo>
                <a:close/>
                <a:moveTo>
                  <a:pt x="1612" y="437"/>
                </a:moveTo>
                <a:lnTo>
                  <a:pt x="1982" y="437"/>
                </a:lnTo>
                <a:lnTo>
                  <a:pt x="1990" y="437"/>
                </a:lnTo>
                <a:lnTo>
                  <a:pt x="1997" y="435"/>
                </a:lnTo>
                <a:lnTo>
                  <a:pt x="2005" y="433"/>
                </a:lnTo>
                <a:lnTo>
                  <a:pt x="2012" y="431"/>
                </a:lnTo>
                <a:lnTo>
                  <a:pt x="2019" y="428"/>
                </a:lnTo>
                <a:lnTo>
                  <a:pt x="2026" y="424"/>
                </a:lnTo>
                <a:lnTo>
                  <a:pt x="2032" y="419"/>
                </a:lnTo>
                <a:lnTo>
                  <a:pt x="2038" y="414"/>
                </a:lnTo>
                <a:lnTo>
                  <a:pt x="2043" y="409"/>
                </a:lnTo>
                <a:lnTo>
                  <a:pt x="2047" y="402"/>
                </a:lnTo>
                <a:lnTo>
                  <a:pt x="2051" y="395"/>
                </a:lnTo>
                <a:lnTo>
                  <a:pt x="2054" y="389"/>
                </a:lnTo>
                <a:lnTo>
                  <a:pt x="2057" y="382"/>
                </a:lnTo>
                <a:lnTo>
                  <a:pt x="2059" y="374"/>
                </a:lnTo>
                <a:lnTo>
                  <a:pt x="2060" y="367"/>
                </a:lnTo>
                <a:lnTo>
                  <a:pt x="2060" y="359"/>
                </a:lnTo>
                <a:lnTo>
                  <a:pt x="2060" y="105"/>
                </a:lnTo>
                <a:lnTo>
                  <a:pt x="2060" y="97"/>
                </a:lnTo>
                <a:lnTo>
                  <a:pt x="2059" y="89"/>
                </a:lnTo>
                <a:lnTo>
                  <a:pt x="2057" y="82"/>
                </a:lnTo>
                <a:lnTo>
                  <a:pt x="2054" y="75"/>
                </a:lnTo>
                <a:lnTo>
                  <a:pt x="2051" y="68"/>
                </a:lnTo>
                <a:lnTo>
                  <a:pt x="2047" y="61"/>
                </a:lnTo>
                <a:lnTo>
                  <a:pt x="2043" y="55"/>
                </a:lnTo>
                <a:lnTo>
                  <a:pt x="2038" y="49"/>
                </a:lnTo>
                <a:lnTo>
                  <a:pt x="2032" y="44"/>
                </a:lnTo>
                <a:lnTo>
                  <a:pt x="2026" y="40"/>
                </a:lnTo>
                <a:lnTo>
                  <a:pt x="2019" y="36"/>
                </a:lnTo>
                <a:lnTo>
                  <a:pt x="2012" y="33"/>
                </a:lnTo>
                <a:lnTo>
                  <a:pt x="2005" y="30"/>
                </a:lnTo>
                <a:lnTo>
                  <a:pt x="1997" y="28"/>
                </a:lnTo>
                <a:lnTo>
                  <a:pt x="1990" y="27"/>
                </a:lnTo>
                <a:lnTo>
                  <a:pt x="1982" y="27"/>
                </a:lnTo>
                <a:lnTo>
                  <a:pt x="1612" y="27"/>
                </a:lnTo>
                <a:lnTo>
                  <a:pt x="1604" y="27"/>
                </a:lnTo>
                <a:lnTo>
                  <a:pt x="1596" y="28"/>
                </a:lnTo>
                <a:lnTo>
                  <a:pt x="1588" y="30"/>
                </a:lnTo>
                <a:lnTo>
                  <a:pt x="1581" y="33"/>
                </a:lnTo>
                <a:lnTo>
                  <a:pt x="1574" y="36"/>
                </a:lnTo>
                <a:lnTo>
                  <a:pt x="1568" y="40"/>
                </a:lnTo>
                <a:lnTo>
                  <a:pt x="1562" y="44"/>
                </a:lnTo>
                <a:lnTo>
                  <a:pt x="1556" y="49"/>
                </a:lnTo>
                <a:lnTo>
                  <a:pt x="1551" y="55"/>
                </a:lnTo>
                <a:lnTo>
                  <a:pt x="1547" y="61"/>
                </a:lnTo>
                <a:lnTo>
                  <a:pt x="1543" y="68"/>
                </a:lnTo>
                <a:lnTo>
                  <a:pt x="1540" y="75"/>
                </a:lnTo>
                <a:lnTo>
                  <a:pt x="1537" y="82"/>
                </a:lnTo>
                <a:lnTo>
                  <a:pt x="1535" y="89"/>
                </a:lnTo>
                <a:lnTo>
                  <a:pt x="1534" y="97"/>
                </a:lnTo>
                <a:lnTo>
                  <a:pt x="1534" y="105"/>
                </a:lnTo>
                <a:lnTo>
                  <a:pt x="1534" y="359"/>
                </a:lnTo>
                <a:lnTo>
                  <a:pt x="1534" y="367"/>
                </a:lnTo>
                <a:lnTo>
                  <a:pt x="1535" y="374"/>
                </a:lnTo>
                <a:lnTo>
                  <a:pt x="1537" y="382"/>
                </a:lnTo>
                <a:lnTo>
                  <a:pt x="1540" y="389"/>
                </a:lnTo>
                <a:lnTo>
                  <a:pt x="1543" y="395"/>
                </a:lnTo>
                <a:lnTo>
                  <a:pt x="1547" y="402"/>
                </a:lnTo>
                <a:lnTo>
                  <a:pt x="1551" y="409"/>
                </a:lnTo>
                <a:lnTo>
                  <a:pt x="1556" y="414"/>
                </a:lnTo>
                <a:lnTo>
                  <a:pt x="1562" y="419"/>
                </a:lnTo>
                <a:lnTo>
                  <a:pt x="1568" y="424"/>
                </a:lnTo>
                <a:lnTo>
                  <a:pt x="1574" y="428"/>
                </a:lnTo>
                <a:lnTo>
                  <a:pt x="1581" y="431"/>
                </a:lnTo>
                <a:lnTo>
                  <a:pt x="1588" y="433"/>
                </a:lnTo>
                <a:lnTo>
                  <a:pt x="1596" y="435"/>
                </a:lnTo>
                <a:lnTo>
                  <a:pt x="1604" y="437"/>
                </a:lnTo>
                <a:lnTo>
                  <a:pt x="1612" y="437"/>
                </a:lnTo>
                <a:close/>
                <a:moveTo>
                  <a:pt x="1579" y="105"/>
                </a:moveTo>
                <a:lnTo>
                  <a:pt x="1579" y="99"/>
                </a:lnTo>
                <a:lnTo>
                  <a:pt x="1581" y="92"/>
                </a:lnTo>
                <a:lnTo>
                  <a:pt x="1584" y="87"/>
                </a:lnTo>
                <a:lnTo>
                  <a:pt x="1588" y="82"/>
                </a:lnTo>
                <a:lnTo>
                  <a:pt x="1594" y="78"/>
                </a:lnTo>
                <a:lnTo>
                  <a:pt x="1599" y="75"/>
                </a:lnTo>
                <a:lnTo>
                  <a:pt x="1605" y="73"/>
                </a:lnTo>
                <a:lnTo>
                  <a:pt x="1612" y="73"/>
                </a:lnTo>
                <a:lnTo>
                  <a:pt x="1982" y="73"/>
                </a:lnTo>
                <a:lnTo>
                  <a:pt x="1988" y="73"/>
                </a:lnTo>
                <a:lnTo>
                  <a:pt x="1994" y="75"/>
                </a:lnTo>
                <a:lnTo>
                  <a:pt x="2000" y="78"/>
                </a:lnTo>
                <a:lnTo>
                  <a:pt x="2005" y="82"/>
                </a:lnTo>
                <a:lnTo>
                  <a:pt x="2009" y="87"/>
                </a:lnTo>
                <a:lnTo>
                  <a:pt x="2012" y="92"/>
                </a:lnTo>
                <a:lnTo>
                  <a:pt x="2013" y="99"/>
                </a:lnTo>
                <a:lnTo>
                  <a:pt x="2014" y="105"/>
                </a:lnTo>
                <a:lnTo>
                  <a:pt x="2014" y="359"/>
                </a:lnTo>
                <a:lnTo>
                  <a:pt x="2013" y="365"/>
                </a:lnTo>
                <a:lnTo>
                  <a:pt x="2012" y="371"/>
                </a:lnTo>
                <a:lnTo>
                  <a:pt x="2009" y="377"/>
                </a:lnTo>
                <a:lnTo>
                  <a:pt x="2005" y="381"/>
                </a:lnTo>
                <a:lnTo>
                  <a:pt x="2000" y="385"/>
                </a:lnTo>
                <a:lnTo>
                  <a:pt x="1994" y="388"/>
                </a:lnTo>
                <a:lnTo>
                  <a:pt x="1988" y="390"/>
                </a:lnTo>
                <a:lnTo>
                  <a:pt x="1982" y="391"/>
                </a:lnTo>
                <a:lnTo>
                  <a:pt x="1612" y="391"/>
                </a:lnTo>
                <a:lnTo>
                  <a:pt x="1605" y="390"/>
                </a:lnTo>
                <a:lnTo>
                  <a:pt x="1599" y="388"/>
                </a:lnTo>
                <a:lnTo>
                  <a:pt x="1594" y="385"/>
                </a:lnTo>
                <a:lnTo>
                  <a:pt x="1588" y="381"/>
                </a:lnTo>
                <a:lnTo>
                  <a:pt x="1584" y="377"/>
                </a:lnTo>
                <a:lnTo>
                  <a:pt x="1581" y="371"/>
                </a:lnTo>
                <a:lnTo>
                  <a:pt x="1579" y="365"/>
                </a:lnTo>
                <a:lnTo>
                  <a:pt x="1579" y="359"/>
                </a:lnTo>
                <a:lnTo>
                  <a:pt x="1579" y="105"/>
                </a:lnTo>
                <a:close/>
                <a:moveTo>
                  <a:pt x="1940" y="528"/>
                </a:moveTo>
                <a:lnTo>
                  <a:pt x="1940" y="525"/>
                </a:lnTo>
                <a:lnTo>
                  <a:pt x="1939" y="521"/>
                </a:lnTo>
                <a:lnTo>
                  <a:pt x="1938" y="518"/>
                </a:lnTo>
                <a:lnTo>
                  <a:pt x="1936" y="515"/>
                </a:lnTo>
                <a:lnTo>
                  <a:pt x="1934" y="512"/>
                </a:lnTo>
                <a:lnTo>
                  <a:pt x="1899" y="469"/>
                </a:lnTo>
                <a:lnTo>
                  <a:pt x="1896" y="467"/>
                </a:lnTo>
                <a:lnTo>
                  <a:pt x="1893" y="465"/>
                </a:lnTo>
                <a:lnTo>
                  <a:pt x="1890" y="464"/>
                </a:lnTo>
                <a:lnTo>
                  <a:pt x="1887" y="464"/>
                </a:lnTo>
                <a:lnTo>
                  <a:pt x="1707" y="464"/>
                </a:lnTo>
                <a:lnTo>
                  <a:pt x="1704" y="464"/>
                </a:lnTo>
                <a:lnTo>
                  <a:pt x="1701" y="465"/>
                </a:lnTo>
                <a:lnTo>
                  <a:pt x="1698" y="467"/>
                </a:lnTo>
                <a:lnTo>
                  <a:pt x="1695" y="469"/>
                </a:lnTo>
                <a:lnTo>
                  <a:pt x="1659" y="512"/>
                </a:lnTo>
                <a:lnTo>
                  <a:pt x="1657" y="515"/>
                </a:lnTo>
                <a:lnTo>
                  <a:pt x="1655" y="518"/>
                </a:lnTo>
                <a:lnTo>
                  <a:pt x="1654" y="521"/>
                </a:lnTo>
                <a:lnTo>
                  <a:pt x="1654" y="525"/>
                </a:lnTo>
                <a:lnTo>
                  <a:pt x="1654" y="528"/>
                </a:lnTo>
                <a:lnTo>
                  <a:pt x="1655" y="531"/>
                </a:lnTo>
                <a:lnTo>
                  <a:pt x="1656" y="533"/>
                </a:lnTo>
                <a:lnTo>
                  <a:pt x="1659" y="535"/>
                </a:lnTo>
                <a:lnTo>
                  <a:pt x="1661" y="536"/>
                </a:lnTo>
                <a:lnTo>
                  <a:pt x="1931" y="536"/>
                </a:lnTo>
                <a:lnTo>
                  <a:pt x="1934" y="535"/>
                </a:lnTo>
                <a:lnTo>
                  <a:pt x="1938" y="533"/>
                </a:lnTo>
                <a:lnTo>
                  <a:pt x="1939" y="531"/>
                </a:lnTo>
                <a:lnTo>
                  <a:pt x="1940" y="528"/>
                </a:lnTo>
                <a:close/>
                <a:moveTo>
                  <a:pt x="2337" y="26"/>
                </a:moveTo>
                <a:lnTo>
                  <a:pt x="2144" y="26"/>
                </a:lnTo>
                <a:lnTo>
                  <a:pt x="2138" y="26"/>
                </a:lnTo>
                <a:lnTo>
                  <a:pt x="2131" y="28"/>
                </a:lnTo>
                <a:lnTo>
                  <a:pt x="2125" y="32"/>
                </a:lnTo>
                <a:lnTo>
                  <a:pt x="2120" y="36"/>
                </a:lnTo>
                <a:lnTo>
                  <a:pt x="2116" y="41"/>
                </a:lnTo>
                <a:lnTo>
                  <a:pt x="2113" y="47"/>
                </a:lnTo>
                <a:lnTo>
                  <a:pt x="2111" y="53"/>
                </a:lnTo>
                <a:lnTo>
                  <a:pt x="2109" y="60"/>
                </a:lnTo>
                <a:lnTo>
                  <a:pt x="2109" y="502"/>
                </a:lnTo>
                <a:lnTo>
                  <a:pt x="2111" y="508"/>
                </a:lnTo>
                <a:lnTo>
                  <a:pt x="2113" y="515"/>
                </a:lnTo>
                <a:lnTo>
                  <a:pt x="2116" y="520"/>
                </a:lnTo>
                <a:lnTo>
                  <a:pt x="2120" y="526"/>
                </a:lnTo>
                <a:lnTo>
                  <a:pt x="2125" y="530"/>
                </a:lnTo>
                <a:lnTo>
                  <a:pt x="2131" y="533"/>
                </a:lnTo>
                <a:lnTo>
                  <a:pt x="2138" y="535"/>
                </a:lnTo>
                <a:lnTo>
                  <a:pt x="2144" y="536"/>
                </a:lnTo>
                <a:lnTo>
                  <a:pt x="2337" y="536"/>
                </a:lnTo>
                <a:lnTo>
                  <a:pt x="2344" y="535"/>
                </a:lnTo>
                <a:lnTo>
                  <a:pt x="2350" y="533"/>
                </a:lnTo>
                <a:lnTo>
                  <a:pt x="2356" y="530"/>
                </a:lnTo>
                <a:lnTo>
                  <a:pt x="2361" y="526"/>
                </a:lnTo>
                <a:lnTo>
                  <a:pt x="2365" y="520"/>
                </a:lnTo>
                <a:lnTo>
                  <a:pt x="2369" y="515"/>
                </a:lnTo>
                <a:lnTo>
                  <a:pt x="2371" y="508"/>
                </a:lnTo>
                <a:lnTo>
                  <a:pt x="2372" y="502"/>
                </a:lnTo>
                <a:lnTo>
                  <a:pt x="2372" y="60"/>
                </a:lnTo>
                <a:lnTo>
                  <a:pt x="2371" y="53"/>
                </a:lnTo>
                <a:lnTo>
                  <a:pt x="2369" y="47"/>
                </a:lnTo>
                <a:lnTo>
                  <a:pt x="2365" y="41"/>
                </a:lnTo>
                <a:lnTo>
                  <a:pt x="2361" y="36"/>
                </a:lnTo>
                <a:lnTo>
                  <a:pt x="2356" y="32"/>
                </a:lnTo>
                <a:lnTo>
                  <a:pt x="2350" y="28"/>
                </a:lnTo>
                <a:lnTo>
                  <a:pt x="2344" y="26"/>
                </a:lnTo>
                <a:lnTo>
                  <a:pt x="2337" y="26"/>
                </a:lnTo>
                <a:close/>
                <a:moveTo>
                  <a:pt x="2303" y="500"/>
                </a:moveTo>
                <a:lnTo>
                  <a:pt x="2297" y="499"/>
                </a:lnTo>
                <a:lnTo>
                  <a:pt x="2291" y="498"/>
                </a:lnTo>
                <a:lnTo>
                  <a:pt x="2286" y="495"/>
                </a:lnTo>
                <a:lnTo>
                  <a:pt x="2281" y="490"/>
                </a:lnTo>
                <a:lnTo>
                  <a:pt x="2277" y="486"/>
                </a:lnTo>
                <a:lnTo>
                  <a:pt x="2274" y="481"/>
                </a:lnTo>
                <a:lnTo>
                  <a:pt x="2273" y="475"/>
                </a:lnTo>
                <a:lnTo>
                  <a:pt x="2272" y="469"/>
                </a:lnTo>
                <a:lnTo>
                  <a:pt x="2273" y="463"/>
                </a:lnTo>
                <a:lnTo>
                  <a:pt x="2274" y="458"/>
                </a:lnTo>
                <a:lnTo>
                  <a:pt x="2277" y="453"/>
                </a:lnTo>
                <a:lnTo>
                  <a:pt x="2281" y="448"/>
                </a:lnTo>
                <a:lnTo>
                  <a:pt x="2286" y="445"/>
                </a:lnTo>
                <a:lnTo>
                  <a:pt x="2291" y="442"/>
                </a:lnTo>
                <a:lnTo>
                  <a:pt x="2297" y="440"/>
                </a:lnTo>
                <a:lnTo>
                  <a:pt x="2303" y="439"/>
                </a:lnTo>
                <a:lnTo>
                  <a:pt x="2309" y="440"/>
                </a:lnTo>
                <a:lnTo>
                  <a:pt x="2314" y="442"/>
                </a:lnTo>
                <a:lnTo>
                  <a:pt x="2319" y="445"/>
                </a:lnTo>
                <a:lnTo>
                  <a:pt x="2324" y="448"/>
                </a:lnTo>
                <a:lnTo>
                  <a:pt x="2327" y="453"/>
                </a:lnTo>
                <a:lnTo>
                  <a:pt x="2330" y="458"/>
                </a:lnTo>
                <a:lnTo>
                  <a:pt x="2332" y="463"/>
                </a:lnTo>
                <a:lnTo>
                  <a:pt x="2332" y="469"/>
                </a:lnTo>
                <a:lnTo>
                  <a:pt x="2332" y="475"/>
                </a:lnTo>
                <a:lnTo>
                  <a:pt x="2330" y="481"/>
                </a:lnTo>
                <a:lnTo>
                  <a:pt x="2327" y="486"/>
                </a:lnTo>
                <a:lnTo>
                  <a:pt x="2324" y="490"/>
                </a:lnTo>
                <a:lnTo>
                  <a:pt x="2319" y="495"/>
                </a:lnTo>
                <a:lnTo>
                  <a:pt x="2314" y="498"/>
                </a:lnTo>
                <a:lnTo>
                  <a:pt x="2309" y="499"/>
                </a:lnTo>
                <a:lnTo>
                  <a:pt x="2303" y="500"/>
                </a:lnTo>
                <a:close/>
                <a:moveTo>
                  <a:pt x="275" y="966"/>
                </a:moveTo>
                <a:lnTo>
                  <a:pt x="78" y="966"/>
                </a:lnTo>
                <a:lnTo>
                  <a:pt x="70" y="966"/>
                </a:lnTo>
                <a:lnTo>
                  <a:pt x="63" y="967"/>
                </a:lnTo>
                <a:lnTo>
                  <a:pt x="55" y="969"/>
                </a:lnTo>
                <a:lnTo>
                  <a:pt x="48" y="972"/>
                </a:lnTo>
                <a:lnTo>
                  <a:pt x="40" y="975"/>
                </a:lnTo>
                <a:lnTo>
                  <a:pt x="34" y="979"/>
                </a:lnTo>
                <a:lnTo>
                  <a:pt x="28" y="984"/>
                </a:lnTo>
                <a:lnTo>
                  <a:pt x="23" y="989"/>
                </a:lnTo>
                <a:lnTo>
                  <a:pt x="18" y="994"/>
                </a:lnTo>
                <a:lnTo>
                  <a:pt x="13" y="1000"/>
                </a:lnTo>
                <a:lnTo>
                  <a:pt x="9" y="1007"/>
                </a:lnTo>
                <a:lnTo>
                  <a:pt x="6" y="1014"/>
                </a:lnTo>
                <a:lnTo>
                  <a:pt x="3" y="1021"/>
                </a:lnTo>
                <a:lnTo>
                  <a:pt x="2" y="1029"/>
                </a:lnTo>
                <a:lnTo>
                  <a:pt x="0" y="1036"/>
                </a:lnTo>
                <a:lnTo>
                  <a:pt x="0" y="1044"/>
                </a:lnTo>
                <a:lnTo>
                  <a:pt x="0" y="1435"/>
                </a:lnTo>
                <a:lnTo>
                  <a:pt x="0" y="1443"/>
                </a:lnTo>
                <a:lnTo>
                  <a:pt x="2" y="1451"/>
                </a:lnTo>
                <a:lnTo>
                  <a:pt x="3" y="1458"/>
                </a:lnTo>
                <a:lnTo>
                  <a:pt x="6" y="1465"/>
                </a:lnTo>
                <a:lnTo>
                  <a:pt x="9" y="1472"/>
                </a:lnTo>
                <a:lnTo>
                  <a:pt x="13" y="1478"/>
                </a:lnTo>
                <a:lnTo>
                  <a:pt x="18" y="1484"/>
                </a:lnTo>
                <a:lnTo>
                  <a:pt x="23" y="1490"/>
                </a:lnTo>
                <a:lnTo>
                  <a:pt x="28" y="1495"/>
                </a:lnTo>
                <a:lnTo>
                  <a:pt x="34" y="1499"/>
                </a:lnTo>
                <a:lnTo>
                  <a:pt x="40" y="1503"/>
                </a:lnTo>
                <a:lnTo>
                  <a:pt x="48" y="1506"/>
                </a:lnTo>
                <a:lnTo>
                  <a:pt x="55" y="1509"/>
                </a:lnTo>
                <a:lnTo>
                  <a:pt x="63" y="1511"/>
                </a:lnTo>
                <a:lnTo>
                  <a:pt x="70" y="1512"/>
                </a:lnTo>
                <a:lnTo>
                  <a:pt x="78" y="1512"/>
                </a:lnTo>
                <a:lnTo>
                  <a:pt x="275" y="1512"/>
                </a:lnTo>
                <a:lnTo>
                  <a:pt x="283" y="1512"/>
                </a:lnTo>
                <a:lnTo>
                  <a:pt x="291" y="1511"/>
                </a:lnTo>
                <a:lnTo>
                  <a:pt x="298" y="1509"/>
                </a:lnTo>
                <a:lnTo>
                  <a:pt x="306" y="1506"/>
                </a:lnTo>
                <a:lnTo>
                  <a:pt x="313" y="1503"/>
                </a:lnTo>
                <a:lnTo>
                  <a:pt x="320" y="1499"/>
                </a:lnTo>
                <a:lnTo>
                  <a:pt x="326" y="1495"/>
                </a:lnTo>
                <a:lnTo>
                  <a:pt x="331" y="1490"/>
                </a:lnTo>
                <a:lnTo>
                  <a:pt x="336" y="1484"/>
                </a:lnTo>
                <a:lnTo>
                  <a:pt x="340" y="1478"/>
                </a:lnTo>
                <a:lnTo>
                  <a:pt x="344" y="1472"/>
                </a:lnTo>
                <a:lnTo>
                  <a:pt x="348" y="1465"/>
                </a:lnTo>
                <a:lnTo>
                  <a:pt x="350" y="1458"/>
                </a:lnTo>
                <a:lnTo>
                  <a:pt x="352" y="1451"/>
                </a:lnTo>
                <a:lnTo>
                  <a:pt x="353" y="1443"/>
                </a:lnTo>
                <a:lnTo>
                  <a:pt x="354" y="1435"/>
                </a:lnTo>
                <a:lnTo>
                  <a:pt x="354" y="1044"/>
                </a:lnTo>
                <a:lnTo>
                  <a:pt x="353" y="1036"/>
                </a:lnTo>
                <a:lnTo>
                  <a:pt x="352" y="1029"/>
                </a:lnTo>
                <a:lnTo>
                  <a:pt x="350" y="1021"/>
                </a:lnTo>
                <a:lnTo>
                  <a:pt x="348" y="1014"/>
                </a:lnTo>
                <a:lnTo>
                  <a:pt x="344" y="1007"/>
                </a:lnTo>
                <a:lnTo>
                  <a:pt x="340" y="1000"/>
                </a:lnTo>
                <a:lnTo>
                  <a:pt x="336" y="994"/>
                </a:lnTo>
                <a:lnTo>
                  <a:pt x="331" y="989"/>
                </a:lnTo>
                <a:lnTo>
                  <a:pt x="326" y="984"/>
                </a:lnTo>
                <a:lnTo>
                  <a:pt x="320" y="979"/>
                </a:lnTo>
                <a:lnTo>
                  <a:pt x="313" y="975"/>
                </a:lnTo>
                <a:lnTo>
                  <a:pt x="306" y="972"/>
                </a:lnTo>
                <a:lnTo>
                  <a:pt x="298" y="969"/>
                </a:lnTo>
                <a:lnTo>
                  <a:pt x="291" y="967"/>
                </a:lnTo>
                <a:lnTo>
                  <a:pt x="283" y="966"/>
                </a:lnTo>
                <a:lnTo>
                  <a:pt x="275" y="966"/>
                </a:lnTo>
                <a:close/>
                <a:moveTo>
                  <a:pt x="177" y="1447"/>
                </a:moveTo>
                <a:lnTo>
                  <a:pt x="171" y="1446"/>
                </a:lnTo>
                <a:lnTo>
                  <a:pt x="165" y="1444"/>
                </a:lnTo>
                <a:lnTo>
                  <a:pt x="160" y="1442"/>
                </a:lnTo>
                <a:lnTo>
                  <a:pt x="156" y="1438"/>
                </a:lnTo>
                <a:lnTo>
                  <a:pt x="152" y="1434"/>
                </a:lnTo>
                <a:lnTo>
                  <a:pt x="149" y="1428"/>
                </a:lnTo>
                <a:lnTo>
                  <a:pt x="148" y="1422"/>
                </a:lnTo>
                <a:lnTo>
                  <a:pt x="147" y="1416"/>
                </a:lnTo>
                <a:lnTo>
                  <a:pt x="148" y="1410"/>
                </a:lnTo>
                <a:lnTo>
                  <a:pt x="149" y="1404"/>
                </a:lnTo>
                <a:lnTo>
                  <a:pt x="152" y="1399"/>
                </a:lnTo>
                <a:lnTo>
                  <a:pt x="156" y="1395"/>
                </a:lnTo>
                <a:lnTo>
                  <a:pt x="160" y="1391"/>
                </a:lnTo>
                <a:lnTo>
                  <a:pt x="165" y="1389"/>
                </a:lnTo>
                <a:lnTo>
                  <a:pt x="171" y="1387"/>
                </a:lnTo>
                <a:lnTo>
                  <a:pt x="177" y="1386"/>
                </a:lnTo>
                <a:lnTo>
                  <a:pt x="183" y="1387"/>
                </a:lnTo>
                <a:lnTo>
                  <a:pt x="188" y="1389"/>
                </a:lnTo>
                <a:lnTo>
                  <a:pt x="194" y="1391"/>
                </a:lnTo>
                <a:lnTo>
                  <a:pt x="198" y="1395"/>
                </a:lnTo>
                <a:lnTo>
                  <a:pt x="202" y="1399"/>
                </a:lnTo>
                <a:lnTo>
                  <a:pt x="204" y="1404"/>
                </a:lnTo>
                <a:lnTo>
                  <a:pt x="206" y="1410"/>
                </a:lnTo>
                <a:lnTo>
                  <a:pt x="207" y="1416"/>
                </a:lnTo>
                <a:lnTo>
                  <a:pt x="206" y="1422"/>
                </a:lnTo>
                <a:lnTo>
                  <a:pt x="204" y="1428"/>
                </a:lnTo>
                <a:lnTo>
                  <a:pt x="202" y="1434"/>
                </a:lnTo>
                <a:lnTo>
                  <a:pt x="198" y="1438"/>
                </a:lnTo>
                <a:lnTo>
                  <a:pt x="194" y="1442"/>
                </a:lnTo>
                <a:lnTo>
                  <a:pt x="188" y="1444"/>
                </a:lnTo>
                <a:lnTo>
                  <a:pt x="183" y="1446"/>
                </a:lnTo>
                <a:lnTo>
                  <a:pt x="177" y="1447"/>
                </a:lnTo>
                <a:close/>
                <a:moveTo>
                  <a:pt x="309" y="1304"/>
                </a:moveTo>
                <a:lnTo>
                  <a:pt x="308" y="1311"/>
                </a:lnTo>
                <a:lnTo>
                  <a:pt x="306" y="1317"/>
                </a:lnTo>
                <a:lnTo>
                  <a:pt x="303" y="1322"/>
                </a:lnTo>
                <a:lnTo>
                  <a:pt x="298" y="1327"/>
                </a:lnTo>
                <a:lnTo>
                  <a:pt x="293" y="1331"/>
                </a:lnTo>
                <a:lnTo>
                  <a:pt x="288" y="1334"/>
                </a:lnTo>
                <a:lnTo>
                  <a:pt x="282" y="1336"/>
                </a:lnTo>
                <a:lnTo>
                  <a:pt x="275" y="1336"/>
                </a:lnTo>
                <a:lnTo>
                  <a:pt x="78" y="1336"/>
                </a:lnTo>
                <a:lnTo>
                  <a:pt x="72" y="1336"/>
                </a:lnTo>
                <a:lnTo>
                  <a:pt x="66" y="1334"/>
                </a:lnTo>
                <a:lnTo>
                  <a:pt x="60" y="1331"/>
                </a:lnTo>
                <a:lnTo>
                  <a:pt x="56" y="1327"/>
                </a:lnTo>
                <a:lnTo>
                  <a:pt x="52" y="1322"/>
                </a:lnTo>
                <a:lnTo>
                  <a:pt x="49" y="1317"/>
                </a:lnTo>
                <a:lnTo>
                  <a:pt x="47" y="1311"/>
                </a:lnTo>
                <a:lnTo>
                  <a:pt x="46" y="1304"/>
                </a:lnTo>
                <a:lnTo>
                  <a:pt x="46" y="1044"/>
                </a:lnTo>
                <a:lnTo>
                  <a:pt x="47" y="1038"/>
                </a:lnTo>
                <a:lnTo>
                  <a:pt x="49" y="1032"/>
                </a:lnTo>
                <a:lnTo>
                  <a:pt x="52" y="1026"/>
                </a:lnTo>
                <a:lnTo>
                  <a:pt x="56" y="1022"/>
                </a:lnTo>
                <a:lnTo>
                  <a:pt x="60" y="1018"/>
                </a:lnTo>
                <a:lnTo>
                  <a:pt x="66" y="1015"/>
                </a:lnTo>
                <a:lnTo>
                  <a:pt x="72" y="1013"/>
                </a:lnTo>
                <a:lnTo>
                  <a:pt x="78" y="1012"/>
                </a:lnTo>
                <a:lnTo>
                  <a:pt x="275" y="1012"/>
                </a:lnTo>
                <a:lnTo>
                  <a:pt x="282" y="1013"/>
                </a:lnTo>
                <a:lnTo>
                  <a:pt x="288" y="1015"/>
                </a:lnTo>
                <a:lnTo>
                  <a:pt x="293" y="1018"/>
                </a:lnTo>
                <a:lnTo>
                  <a:pt x="298" y="1022"/>
                </a:lnTo>
                <a:lnTo>
                  <a:pt x="303" y="1026"/>
                </a:lnTo>
                <a:lnTo>
                  <a:pt x="306" y="1032"/>
                </a:lnTo>
                <a:lnTo>
                  <a:pt x="308" y="1038"/>
                </a:lnTo>
                <a:lnTo>
                  <a:pt x="309" y="1044"/>
                </a:lnTo>
                <a:lnTo>
                  <a:pt x="309" y="1304"/>
                </a:lnTo>
                <a:close/>
                <a:moveTo>
                  <a:pt x="1998" y="1900"/>
                </a:moveTo>
                <a:lnTo>
                  <a:pt x="1961" y="1901"/>
                </a:lnTo>
                <a:lnTo>
                  <a:pt x="1919" y="1903"/>
                </a:lnTo>
                <a:lnTo>
                  <a:pt x="1899" y="1906"/>
                </a:lnTo>
                <a:lnTo>
                  <a:pt x="1878" y="1909"/>
                </a:lnTo>
                <a:lnTo>
                  <a:pt x="1858" y="1912"/>
                </a:lnTo>
                <a:lnTo>
                  <a:pt x="1837" y="1917"/>
                </a:lnTo>
                <a:lnTo>
                  <a:pt x="1819" y="1922"/>
                </a:lnTo>
                <a:lnTo>
                  <a:pt x="1802" y="1928"/>
                </a:lnTo>
                <a:lnTo>
                  <a:pt x="1787" y="1934"/>
                </a:lnTo>
                <a:lnTo>
                  <a:pt x="1774" y="1943"/>
                </a:lnTo>
                <a:lnTo>
                  <a:pt x="1768" y="1947"/>
                </a:lnTo>
                <a:lnTo>
                  <a:pt x="1762" y="1952"/>
                </a:lnTo>
                <a:lnTo>
                  <a:pt x="1758" y="1956"/>
                </a:lnTo>
                <a:lnTo>
                  <a:pt x="1754" y="1961"/>
                </a:lnTo>
                <a:lnTo>
                  <a:pt x="1751" y="1966"/>
                </a:lnTo>
                <a:lnTo>
                  <a:pt x="1749" y="1972"/>
                </a:lnTo>
                <a:lnTo>
                  <a:pt x="1747" y="1977"/>
                </a:lnTo>
                <a:lnTo>
                  <a:pt x="1747" y="1983"/>
                </a:lnTo>
                <a:lnTo>
                  <a:pt x="1747" y="2394"/>
                </a:lnTo>
                <a:lnTo>
                  <a:pt x="1747" y="2400"/>
                </a:lnTo>
                <a:lnTo>
                  <a:pt x="1749" y="2406"/>
                </a:lnTo>
                <a:lnTo>
                  <a:pt x="1751" y="2411"/>
                </a:lnTo>
                <a:lnTo>
                  <a:pt x="1754" y="2416"/>
                </a:lnTo>
                <a:lnTo>
                  <a:pt x="1758" y="2421"/>
                </a:lnTo>
                <a:lnTo>
                  <a:pt x="1762" y="2426"/>
                </a:lnTo>
                <a:lnTo>
                  <a:pt x="1768" y="2430"/>
                </a:lnTo>
                <a:lnTo>
                  <a:pt x="1774" y="2435"/>
                </a:lnTo>
                <a:lnTo>
                  <a:pt x="1787" y="2442"/>
                </a:lnTo>
                <a:lnTo>
                  <a:pt x="1802" y="2449"/>
                </a:lnTo>
                <a:lnTo>
                  <a:pt x="1819" y="2456"/>
                </a:lnTo>
                <a:lnTo>
                  <a:pt x="1837" y="2461"/>
                </a:lnTo>
                <a:lnTo>
                  <a:pt x="1858" y="2465"/>
                </a:lnTo>
                <a:lnTo>
                  <a:pt x="1878" y="2469"/>
                </a:lnTo>
                <a:lnTo>
                  <a:pt x="1899" y="2472"/>
                </a:lnTo>
                <a:lnTo>
                  <a:pt x="1919" y="2474"/>
                </a:lnTo>
                <a:lnTo>
                  <a:pt x="1961" y="2477"/>
                </a:lnTo>
                <a:lnTo>
                  <a:pt x="1998" y="2478"/>
                </a:lnTo>
                <a:lnTo>
                  <a:pt x="2036" y="2477"/>
                </a:lnTo>
                <a:lnTo>
                  <a:pt x="2076" y="2474"/>
                </a:lnTo>
                <a:lnTo>
                  <a:pt x="2097" y="2472"/>
                </a:lnTo>
                <a:lnTo>
                  <a:pt x="2119" y="2469"/>
                </a:lnTo>
                <a:lnTo>
                  <a:pt x="2139" y="2465"/>
                </a:lnTo>
                <a:lnTo>
                  <a:pt x="2158" y="2461"/>
                </a:lnTo>
                <a:lnTo>
                  <a:pt x="2177" y="2456"/>
                </a:lnTo>
                <a:lnTo>
                  <a:pt x="2193" y="2449"/>
                </a:lnTo>
                <a:lnTo>
                  <a:pt x="2210" y="2442"/>
                </a:lnTo>
                <a:lnTo>
                  <a:pt x="2223" y="2435"/>
                </a:lnTo>
                <a:lnTo>
                  <a:pt x="2229" y="2430"/>
                </a:lnTo>
                <a:lnTo>
                  <a:pt x="2234" y="2426"/>
                </a:lnTo>
                <a:lnTo>
                  <a:pt x="2238" y="2421"/>
                </a:lnTo>
                <a:lnTo>
                  <a:pt x="2242" y="2416"/>
                </a:lnTo>
                <a:lnTo>
                  <a:pt x="2245" y="2411"/>
                </a:lnTo>
                <a:lnTo>
                  <a:pt x="2247" y="2406"/>
                </a:lnTo>
                <a:lnTo>
                  <a:pt x="2248" y="2400"/>
                </a:lnTo>
                <a:lnTo>
                  <a:pt x="2249" y="2394"/>
                </a:lnTo>
                <a:lnTo>
                  <a:pt x="2249" y="1983"/>
                </a:lnTo>
                <a:lnTo>
                  <a:pt x="2248" y="1977"/>
                </a:lnTo>
                <a:lnTo>
                  <a:pt x="2247" y="1972"/>
                </a:lnTo>
                <a:lnTo>
                  <a:pt x="2245" y="1966"/>
                </a:lnTo>
                <a:lnTo>
                  <a:pt x="2242" y="1961"/>
                </a:lnTo>
                <a:lnTo>
                  <a:pt x="2238" y="1956"/>
                </a:lnTo>
                <a:lnTo>
                  <a:pt x="2234" y="1952"/>
                </a:lnTo>
                <a:lnTo>
                  <a:pt x="2229" y="1947"/>
                </a:lnTo>
                <a:lnTo>
                  <a:pt x="2223" y="1943"/>
                </a:lnTo>
                <a:lnTo>
                  <a:pt x="2210" y="1934"/>
                </a:lnTo>
                <a:lnTo>
                  <a:pt x="2193" y="1928"/>
                </a:lnTo>
                <a:lnTo>
                  <a:pt x="2177" y="1922"/>
                </a:lnTo>
                <a:lnTo>
                  <a:pt x="2158" y="1917"/>
                </a:lnTo>
                <a:lnTo>
                  <a:pt x="2139" y="1912"/>
                </a:lnTo>
                <a:lnTo>
                  <a:pt x="2119" y="1909"/>
                </a:lnTo>
                <a:lnTo>
                  <a:pt x="2097" y="1906"/>
                </a:lnTo>
                <a:lnTo>
                  <a:pt x="2076" y="1903"/>
                </a:lnTo>
                <a:lnTo>
                  <a:pt x="2036" y="1901"/>
                </a:lnTo>
                <a:lnTo>
                  <a:pt x="1998" y="1900"/>
                </a:lnTo>
                <a:close/>
                <a:moveTo>
                  <a:pt x="1998" y="2040"/>
                </a:moveTo>
                <a:lnTo>
                  <a:pt x="1976" y="2040"/>
                </a:lnTo>
                <a:lnTo>
                  <a:pt x="1956" y="2039"/>
                </a:lnTo>
                <a:lnTo>
                  <a:pt x="1935" y="2038"/>
                </a:lnTo>
                <a:lnTo>
                  <a:pt x="1916" y="2036"/>
                </a:lnTo>
                <a:lnTo>
                  <a:pt x="1897" y="2033"/>
                </a:lnTo>
                <a:lnTo>
                  <a:pt x="1880" y="2030"/>
                </a:lnTo>
                <a:lnTo>
                  <a:pt x="1864" y="2027"/>
                </a:lnTo>
                <a:lnTo>
                  <a:pt x="1848" y="2022"/>
                </a:lnTo>
                <a:lnTo>
                  <a:pt x="1835" y="2018"/>
                </a:lnTo>
                <a:lnTo>
                  <a:pt x="1823" y="2014"/>
                </a:lnTo>
                <a:lnTo>
                  <a:pt x="1812" y="2009"/>
                </a:lnTo>
                <a:lnTo>
                  <a:pt x="1804" y="2004"/>
                </a:lnTo>
                <a:lnTo>
                  <a:pt x="1797" y="1999"/>
                </a:lnTo>
                <a:lnTo>
                  <a:pt x="1791" y="1994"/>
                </a:lnTo>
                <a:lnTo>
                  <a:pt x="1790" y="1991"/>
                </a:lnTo>
                <a:lnTo>
                  <a:pt x="1788" y="1988"/>
                </a:lnTo>
                <a:lnTo>
                  <a:pt x="1787" y="1985"/>
                </a:lnTo>
                <a:lnTo>
                  <a:pt x="1787" y="1982"/>
                </a:lnTo>
                <a:lnTo>
                  <a:pt x="1787" y="1979"/>
                </a:lnTo>
                <a:lnTo>
                  <a:pt x="1788" y="1976"/>
                </a:lnTo>
                <a:lnTo>
                  <a:pt x="1790" y="1973"/>
                </a:lnTo>
                <a:lnTo>
                  <a:pt x="1791" y="1971"/>
                </a:lnTo>
                <a:lnTo>
                  <a:pt x="1797" y="1965"/>
                </a:lnTo>
                <a:lnTo>
                  <a:pt x="1804" y="1960"/>
                </a:lnTo>
                <a:lnTo>
                  <a:pt x="1812" y="1955"/>
                </a:lnTo>
                <a:lnTo>
                  <a:pt x="1823" y="1950"/>
                </a:lnTo>
                <a:lnTo>
                  <a:pt x="1835" y="1946"/>
                </a:lnTo>
                <a:lnTo>
                  <a:pt x="1848" y="1942"/>
                </a:lnTo>
                <a:lnTo>
                  <a:pt x="1864" y="1937"/>
                </a:lnTo>
                <a:lnTo>
                  <a:pt x="1880" y="1934"/>
                </a:lnTo>
                <a:lnTo>
                  <a:pt x="1897" y="1931"/>
                </a:lnTo>
                <a:lnTo>
                  <a:pt x="1916" y="1929"/>
                </a:lnTo>
                <a:lnTo>
                  <a:pt x="1935" y="1927"/>
                </a:lnTo>
                <a:lnTo>
                  <a:pt x="1956" y="1925"/>
                </a:lnTo>
                <a:lnTo>
                  <a:pt x="1976" y="1925"/>
                </a:lnTo>
                <a:lnTo>
                  <a:pt x="1998" y="1924"/>
                </a:lnTo>
                <a:lnTo>
                  <a:pt x="2019" y="1925"/>
                </a:lnTo>
                <a:lnTo>
                  <a:pt x="2041" y="1925"/>
                </a:lnTo>
                <a:lnTo>
                  <a:pt x="2061" y="1927"/>
                </a:lnTo>
                <a:lnTo>
                  <a:pt x="2080" y="1929"/>
                </a:lnTo>
                <a:lnTo>
                  <a:pt x="2098" y="1931"/>
                </a:lnTo>
                <a:lnTo>
                  <a:pt x="2116" y="1934"/>
                </a:lnTo>
                <a:lnTo>
                  <a:pt x="2133" y="1937"/>
                </a:lnTo>
                <a:lnTo>
                  <a:pt x="2147" y="1942"/>
                </a:lnTo>
                <a:lnTo>
                  <a:pt x="2161" y="1946"/>
                </a:lnTo>
                <a:lnTo>
                  <a:pt x="2173" y="1950"/>
                </a:lnTo>
                <a:lnTo>
                  <a:pt x="2183" y="1955"/>
                </a:lnTo>
                <a:lnTo>
                  <a:pt x="2192" y="1960"/>
                </a:lnTo>
                <a:lnTo>
                  <a:pt x="2200" y="1965"/>
                </a:lnTo>
                <a:lnTo>
                  <a:pt x="2205" y="1971"/>
                </a:lnTo>
                <a:lnTo>
                  <a:pt x="2207" y="1973"/>
                </a:lnTo>
                <a:lnTo>
                  <a:pt x="2208" y="1976"/>
                </a:lnTo>
                <a:lnTo>
                  <a:pt x="2209" y="1979"/>
                </a:lnTo>
                <a:lnTo>
                  <a:pt x="2209" y="1982"/>
                </a:lnTo>
                <a:lnTo>
                  <a:pt x="2209" y="1985"/>
                </a:lnTo>
                <a:lnTo>
                  <a:pt x="2208" y="1988"/>
                </a:lnTo>
                <a:lnTo>
                  <a:pt x="2207" y="1991"/>
                </a:lnTo>
                <a:lnTo>
                  <a:pt x="2205" y="1994"/>
                </a:lnTo>
                <a:lnTo>
                  <a:pt x="2200" y="1999"/>
                </a:lnTo>
                <a:lnTo>
                  <a:pt x="2192" y="2004"/>
                </a:lnTo>
                <a:lnTo>
                  <a:pt x="2183" y="2009"/>
                </a:lnTo>
                <a:lnTo>
                  <a:pt x="2173" y="2014"/>
                </a:lnTo>
                <a:lnTo>
                  <a:pt x="2161" y="2018"/>
                </a:lnTo>
                <a:lnTo>
                  <a:pt x="2147" y="2022"/>
                </a:lnTo>
                <a:lnTo>
                  <a:pt x="2133" y="2027"/>
                </a:lnTo>
                <a:lnTo>
                  <a:pt x="2116" y="2030"/>
                </a:lnTo>
                <a:lnTo>
                  <a:pt x="2098" y="2033"/>
                </a:lnTo>
                <a:lnTo>
                  <a:pt x="2080" y="2036"/>
                </a:lnTo>
                <a:lnTo>
                  <a:pt x="2061" y="2038"/>
                </a:lnTo>
                <a:lnTo>
                  <a:pt x="2041" y="2039"/>
                </a:lnTo>
                <a:lnTo>
                  <a:pt x="2019" y="2040"/>
                </a:lnTo>
                <a:lnTo>
                  <a:pt x="1998" y="2040"/>
                </a:lnTo>
                <a:close/>
                <a:moveTo>
                  <a:pt x="2791" y="919"/>
                </a:moveTo>
                <a:lnTo>
                  <a:pt x="2484" y="919"/>
                </a:lnTo>
                <a:lnTo>
                  <a:pt x="2477" y="919"/>
                </a:lnTo>
                <a:lnTo>
                  <a:pt x="2471" y="920"/>
                </a:lnTo>
                <a:lnTo>
                  <a:pt x="2465" y="922"/>
                </a:lnTo>
                <a:lnTo>
                  <a:pt x="2460" y="924"/>
                </a:lnTo>
                <a:lnTo>
                  <a:pt x="2453" y="927"/>
                </a:lnTo>
                <a:lnTo>
                  <a:pt x="2448" y="930"/>
                </a:lnTo>
                <a:lnTo>
                  <a:pt x="2443" y="933"/>
                </a:lnTo>
                <a:lnTo>
                  <a:pt x="2439" y="937"/>
                </a:lnTo>
                <a:lnTo>
                  <a:pt x="2435" y="942"/>
                </a:lnTo>
                <a:lnTo>
                  <a:pt x="2431" y="946"/>
                </a:lnTo>
                <a:lnTo>
                  <a:pt x="2428" y="952"/>
                </a:lnTo>
                <a:lnTo>
                  <a:pt x="2426" y="957"/>
                </a:lnTo>
                <a:lnTo>
                  <a:pt x="2424" y="963"/>
                </a:lnTo>
                <a:lnTo>
                  <a:pt x="2422" y="969"/>
                </a:lnTo>
                <a:lnTo>
                  <a:pt x="2421" y="975"/>
                </a:lnTo>
                <a:lnTo>
                  <a:pt x="2421" y="981"/>
                </a:lnTo>
                <a:lnTo>
                  <a:pt x="2421" y="1450"/>
                </a:lnTo>
                <a:lnTo>
                  <a:pt x="2421" y="1457"/>
                </a:lnTo>
                <a:lnTo>
                  <a:pt x="2422" y="1463"/>
                </a:lnTo>
                <a:lnTo>
                  <a:pt x="2424" y="1469"/>
                </a:lnTo>
                <a:lnTo>
                  <a:pt x="2426" y="1475"/>
                </a:lnTo>
                <a:lnTo>
                  <a:pt x="2428" y="1480"/>
                </a:lnTo>
                <a:lnTo>
                  <a:pt x="2431" y="1485"/>
                </a:lnTo>
                <a:lnTo>
                  <a:pt x="2435" y="1490"/>
                </a:lnTo>
                <a:lnTo>
                  <a:pt x="2439" y="1494"/>
                </a:lnTo>
                <a:lnTo>
                  <a:pt x="2443" y="1498"/>
                </a:lnTo>
                <a:lnTo>
                  <a:pt x="2448" y="1502"/>
                </a:lnTo>
                <a:lnTo>
                  <a:pt x="2453" y="1505"/>
                </a:lnTo>
                <a:lnTo>
                  <a:pt x="2460" y="1508"/>
                </a:lnTo>
                <a:lnTo>
                  <a:pt x="2465" y="1510"/>
                </a:lnTo>
                <a:lnTo>
                  <a:pt x="2471" y="1511"/>
                </a:lnTo>
                <a:lnTo>
                  <a:pt x="2477" y="1512"/>
                </a:lnTo>
                <a:lnTo>
                  <a:pt x="2484" y="1512"/>
                </a:lnTo>
                <a:lnTo>
                  <a:pt x="2791" y="1512"/>
                </a:lnTo>
                <a:lnTo>
                  <a:pt x="2797" y="1512"/>
                </a:lnTo>
                <a:lnTo>
                  <a:pt x="2804" y="1511"/>
                </a:lnTo>
                <a:lnTo>
                  <a:pt x="2810" y="1510"/>
                </a:lnTo>
                <a:lnTo>
                  <a:pt x="2816" y="1508"/>
                </a:lnTo>
                <a:lnTo>
                  <a:pt x="2821" y="1505"/>
                </a:lnTo>
                <a:lnTo>
                  <a:pt x="2826" y="1502"/>
                </a:lnTo>
                <a:lnTo>
                  <a:pt x="2831" y="1498"/>
                </a:lnTo>
                <a:lnTo>
                  <a:pt x="2835" y="1494"/>
                </a:lnTo>
                <a:lnTo>
                  <a:pt x="2839" y="1490"/>
                </a:lnTo>
                <a:lnTo>
                  <a:pt x="2843" y="1485"/>
                </a:lnTo>
                <a:lnTo>
                  <a:pt x="2846" y="1480"/>
                </a:lnTo>
                <a:lnTo>
                  <a:pt x="2849" y="1475"/>
                </a:lnTo>
                <a:lnTo>
                  <a:pt x="2851" y="1469"/>
                </a:lnTo>
                <a:lnTo>
                  <a:pt x="2852" y="1463"/>
                </a:lnTo>
                <a:lnTo>
                  <a:pt x="2853" y="1457"/>
                </a:lnTo>
                <a:lnTo>
                  <a:pt x="2854" y="1450"/>
                </a:lnTo>
                <a:lnTo>
                  <a:pt x="2854" y="981"/>
                </a:lnTo>
                <a:lnTo>
                  <a:pt x="2853" y="975"/>
                </a:lnTo>
                <a:lnTo>
                  <a:pt x="2852" y="969"/>
                </a:lnTo>
                <a:lnTo>
                  <a:pt x="2851" y="963"/>
                </a:lnTo>
                <a:lnTo>
                  <a:pt x="2849" y="957"/>
                </a:lnTo>
                <a:lnTo>
                  <a:pt x="2846" y="952"/>
                </a:lnTo>
                <a:lnTo>
                  <a:pt x="2843" y="946"/>
                </a:lnTo>
                <a:lnTo>
                  <a:pt x="2839" y="942"/>
                </a:lnTo>
                <a:lnTo>
                  <a:pt x="2835" y="937"/>
                </a:lnTo>
                <a:lnTo>
                  <a:pt x="2831" y="933"/>
                </a:lnTo>
                <a:lnTo>
                  <a:pt x="2826" y="930"/>
                </a:lnTo>
                <a:lnTo>
                  <a:pt x="2821" y="927"/>
                </a:lnTo>
                <a:lnTo>
                  <a:pt x="2816" y="924"/>
                </a:lnTo>
                <a:lnTo>
                  <a:pt x="2810" y="922"/>
                </a:lnTo>
                <a:lnTo>
                  <a:pt x="2804" y="920"/>
                </a:lnTo>
                <a:lnTo>
                  <a:pt x="2797" y="919"/>
                </a:lnTo>
                <a:lnTo>
                  <a:pt x="2791" y="919"/>
                </a:lnTo>
                <a:close/>
                <a:moveTo>
                  <a:pt x="2561" y="1473"/>
                </a:moveTo>
                <a:lnTo>
                  <a:pt x="2557" y="1472"/>
                </a:lnTo>
                <a:lnTo>
                  <a:pt x="2554" y="1471"/>
                </a:lnTo>
                <a:lnTo>
                  <a:pt x="2551" y="1470"/>
                </a:lnTo>
                <a:lnTo>
                  <a:pt x="2549" y="1468"/>
                </a:lnTo>
                <a:lnTo>
                  <a:pt x="2546" y="1465"/>
                </a:lnTo>
                <a:lnTo>
                  <a:pt x="2545" y="1462"/>
                </a:lnTo>
                <a:lnTo>
                  <a:pt x="2544" y="1459"/>
                </a:lnTo>
                <a:lnTo>
                  <a:pt x="2543" y="1455"/>
                </a:lnTo>
                <a:lnTo>
                  <a:pt x="2544" y="1452"/>
                </a:lnTo>
                <a:lnTo>
                  <a:pt x="2545" y="1448"/>
                </a:lnTo>
                <a:lnTo>
                  <a:pt x="2546" y="1445"/>
                </a:lnTo>
                <a:lnTo>
                  <a:pt x="2549" y="1443"/>
                </a:lnTo>
                <a:lnTo>
                  <a:pt x="2551" y="1441"/>
                </a:lnTo>
                <a:lnTo>
                  <a:pt x="2554" y="1439"/>
                </a:lnTo>
                <a:lnTo>
                  <a:pt x="2557" y="1438"/>
                </a:lnTo>
                <a:lnTo>
                  <a:pt x="2561" y="1438"/>
                </a:lnTo>
                <a:lnTo>
                  <a:pt x="2564" y="1438"/>
                </a:lnTo>
                <a:lnTo>
                  <a:pt x="2568" y="1439"/>
                </a:lnTo>
                <a:lnTo>
                  <a:pt x="2571" y="1441"/>
                </a:lnTo>
                <a:lnTo>
                  <a:pt x="2573" y="1443"/>
                </a:lnTo>
                <a:lnTo>
                  <a:pt x="2575" y="1445"/>
                </a:lnTo>
                <a:lnTo>
                  <a:pt x="2577" y="1448"/>
                </a:lnTo>
                <a:lnTo>
                  <a:pt x="2578" y="1452"/>
                </a:lnTo>
                <a:lnTo>
                  <a:pt x="2578" y="1455"/>
                </a:lnTo>
                <a:lnTo>
                  <a:pt x="2578" y="1459"/>
                </a:lnTo>
                <a:lnTo>
                  <a:pt x="2577" y="1462"/>
                </a:lnTo>
                <a:lnTo>
                  <a:pt x="2575" y="1465"/>
                </a:lnTo>
                <a:lnTo>
                  <a:pt x="2573" y="1468"/>
                </a:lnTo>
                <a:lnTo>
                  <a:pt x="2571" y="1470"/>
                </a:lnTo>
                <a:lnTo>
                  <a:pt x="2568" y="1471"/>
                </a:lnTo>
                <a:lnTo>
                  <a:pt x="2564" y="1472"/>
                </a:lnTo>
                <a:lnTo>
                  <a:pt x="2561" y="1473"/>
                </a:lnTo>
                <a:close/>
                <a:moveTo>
                  <a:pt x="2638" y="1479"/>
                </a:moveTo>
                <a:lnTo>
                  <a:pt x="2633" y="1478"/>
                </a:lnTo>
                <a:lnTo>
                  <a:pt x="2629" y="1477"/>
                </a:lnTo>
                <a:lnTo>
                  <a:pt x="2624" y="1475"/>
                </a:lnTo>
                <a:lnTo>
                  <a:pt x="2620" y="1472"/>
                </a:lnTo>
                <a:lnTo>
                  <a:pt x="2617" y="1468"/>
                </a:lnTo>
                <a:lnTo>
                  <a:pt x="2615" y="1464"/>
                </a:lnTo>
                <a:lnTo>
                  <a:pt x="2614" y="1460"/>
                </a:lnTo>
                <a:lnTo>
                  <a:pt x="2613" y="1455"/>
                </a:lnTo>
                <a:lnTo>
                  <a:pt x="2614" y="1450"/>
                </a:lnTo>
                <a:lnTo>
                  <a:pt x="2615" y="1446"/>
                </a:lnTo>
                <a:lnTo>
                  <a:pt x="2617" y="1442"/>
                </a:lnTo>
                <a:lnTo>
                  <a:pt x="2620" y="1439"/>
                </a:lnTo>
                <a:lnTo>
                  <a:pt x="2624" y="1436"/>
                </a:lnTo>
                <a:lnTo>
                  <a:pt x="2629" y="1434"/>
                </a:lnTo>
                <a:lnTo>
                  <a:pt x="2633" y="1432"/>
                </a:lnTo>
                <a:lnTo>
                  <a:pt x="2638" y="1432"/>
                </a:lnTo>
                <a:lnTo>
                  <a:pt x="2642" y="1432"/>
                </a:lnTo>
                <a:lnTo>
                  <a:pt x="2647" y="1434"/>
                </a:lnTo>
                <a:lnTo>
                  <a:pt x="2651" y="1436"/>
                </a:lnTo>
                <a:lnTo>
                  <a:pt x="2654" y="1439"/>
                </a:lnTo>
                <a:lnTo>
                  <a:pt x="2657" y="1442"/>
                </a:lnTo>
                <a:lnTo>
                  <a:pt x="2659" y="1446"/>
                </a:lnTo>
                <a:lnTo>
                  <a:pt x="2661" y="1450"/>
                </a:lnTo>
                <a:lnTo>
                  <a:pt x="2661" y="1455"/>
                </a:lnTo>
                <a:lnTo>
                  <a:pt x="2661" y="1460"/>
                </a:lnTo>
                <a:lnTo>
                  <a:pt x="2659" y="1464"/>
                </a:lnTo>
                <a:lnTo>
                  <a:pt x="2657" y="1468"/>
                </a:lnTo>
                <a:lnTo>
                  <a:pt x="2654" y="1472"/>
                </a:lnTo>
                <a:lnTo>
                  <a:pt x="2651" y="1475"/>
                </a:lnTo>
                <a:lnTo>
                  <a:pt x="2647" y="1477"/>
                </a:lnTo>
                <a:lnTo>
                  <a:pt x="2642" y="1478"/>
                </a:lnTo>
                <a:lnTo>
                  <a:pt x="2638" y="1479"/>
                </a:lnTo>
                <a:close/>
                <a:moveTo>
                  <a:pt x="2714" y="1473"/>
                </a:moveTo>
                <a:lnTo>
                  <a:pt x="2710" y="1472"/>
                </a:lnTo>
                <a:lnTo>
                  <a:pt x="2707" y="1471"/>
                </a:lnTo>
                <a:lnTo>
                  <a:pt x="2704" y="1470"/>
                </a:lnTo>
                <a:lnTo>
                  <a:pt x="2701" y="1468"/>
                </a:lnTo>
                <a:lnTo>
                  <a:pt x="2699" y="1465"/>
                </a:lnTo>
                <a:lnTo>
                  <a:pt x="2697" y="1462"/>
                </a:lnTo>
                <a:lnTo>
                  <a:pt x="2696" y="1459"/>
                </a:lnTo>
                <a:lnTo>
                  <a:pt x="2696" y="1455"/>
                </a:lnTo>
                <a:lnTo>
                  <a:pt x="2696" y="1452"/>
                </a:lnTo>
                <a:lnTo>
                  <a:pt x="2697" y="1448"/>
                </a:lnTo>
                <a:lnTo>
                  <a:pt x="2699" y="1445"/>
                </a:lnTo>
                <a:lnTo>
                  <a:pt x="2701" y="1443"/>
                </a:lnTo>
                <a:lnTo>
                  <a:pt x="2704" y="1441"/>
                </a:lnTo>
                <a:lnTo>
                  <a:pt x="2707" y="1439"/>
                </a:lnTo>
                <a:lnTo>
                  <a:pt x="2710" y="1438"/>
                </a:lnTo>
                <a:lnTo>
                  <a:pt x="2714" y="1438"/>
                </a:lnTo>
                <a:lnTo>
                  <a:pt x="2718" y="1438"/>
                </a:lnTo>
                <a:lnTo>
                  <a:pt x="2721" y="1439"/>
                </a:lnTo>
                <a:lnTo>
                  <a:pt x="2724" y="1441"/>
                </a:lnTo>
                <a:lnTo>
                  <a:pt x="2727" y="1443"/>
                </a:lnTo>
                <a:lnTo>
                  <a:pt x="2729" y="1445"/>
                </a:lnTo>
                <a:lnTo>
                  <a:pt x="2731" y="1448"/>
                </a:lnTo>
                <a:lnTo>
                  <a:pt x="2732" y="1452"/>
                </a:lnTo>
                <a:lnTo>
                  <a:pt x="2732" y="1455"/>
                </a:lnTo>
                <a:lnTo>
                  <a:pt x="2732" y="1459"/>
                </a:lnTo>
                <a:lnTo>
                  <a:pt x="2731" y="1462"/>
                </a:lnTo>
                <a:lnTo>
                  <a:pt x="2729" y="1465"/>
                </a:lnTo>
                <a:lnTo>
                  <a:pt x="2727" y="1468"/>
                </a:lnTo>
                <a:lnTo>
                  <a:pt x="2724" y="1470"/>
                </a:lnTo>
                <a:lnTo>
                  <a:pt x="2721" y="1471"/>
                </a:lnTo>
                <a:lnTo>
                  <a:pt x="2718" y="1472"/>
                </a:lnTo>
                <a:lnTo>
                  <a:pt x="2714" y="1473"/>
                </a:lnTo>
                <a:close/>
                <a:moveTo>
                  <a:pt x="2818" y="1382"/>
                </a:moveTo>
                <a:lnTo>
                  <a:pt x="2817" y="1388"/>
                </a:lnTo>
                <a:lnTo>
                  <a:pt x="2815" y="1392"/>
                </a:lnTo>
                <a:lnTo>
                  <a:pt x="2813" y="1397"/>
                </a:lnTo>
                <a:lnTo>
                  <a:pt x="2810" y="1401"/>
                </a:lnTo>
                <a:lnTo>
                  <a:pt x="2806" y="1404"/>
                </a:lnTo>
                <a:lnTo>
                  <a:pt x="2802" y="1406"/>
                </a:lnTo>
                <a:lnTo>
                  <a:pt x="2796" y="1408"/>
                </a:lnTo>
                <a:lnTo>
                  <a:pt x="2791" y="1408"/>
                </a:lnTo>
                <a:lnTo>
                  <a:pt x="2484" y="1408"/>
                </a:lnTo>
                <a:lnTo>
                  <a:pt x="2479" y="1408"/>
                </a:lnTo>
                <a:lnTo>
                  <a:pt x="2474" y="1406"/>
                </a:lnTo>
                <a:lnTo>
                  <a:pt x="2469" y="1404"/>
                </a:lnTo>
                <a:lnTo>
                  <a:pt x="2465" y="1401"/>
                </a:lnTo>
                <a:lnTo>
                  <a:pt x="2462" y="1397"/>
                </a:lnTo>
                <a:lnTo>
                  <a:pt x="2460" y="1392"/>
                </a:lnTo>
                <a:lnTo>
                  <a:pt x="2458" y="1388"/>
                </a:lnTo>
                <a:lnTo>
                  <a:pt x="2458" y="1382"/>
                </a:lnTo>
                <a:lnTo>
                  <a:pt x="2458" y="981"/>
                </a:lnTo>
                <a:lnTo>
                  <a:pt x="2458" y="976"/>
                </a:lnTo>
                <a:lnTo>
                  <a:pt x="2460" y="971"/>
                </a:lnTo>
                <a:lnTo>
                  <a:pt x="2462" y="967"/>
                </a:lnTo>
                <a:lnTo>
                  <a:pt x="2465" y="963"/>
                </a:lnTo>
                <a:lnTo>
                  <a:pt x="2469" y="960"/>
                </a:lnTo>
                <a:lnTo>
                  <a:pt x="2474" y="957"/>
                </a:lnTo>
                <a:lnTo>
                  <a:pt x="2479" y="956"/>
                </a:lnTo>
                <a:lnTo>
                  <a:pt x="2484" y="955"/>
                </a:lnTo>
                <a:lnTo>
                  <a:pt x="2791" y="955"/>
                </a:lnTo>
                <a:lnTo>
                  <a:pt x="2796" y="956"/>
                </a:lnTo>
                <a:lnTo>
                  <a:pt x="2802" y="957"/>
                </a:lnTo>
                <a:lnTo>
                  <a:pt x="2806" y="960"/>
                </a:lnTo>
                <a:lnTo>
                  <a:pt x="2810" y="963"/>
                </a:lnTo>
                <a:lnTo>
                  <a:pt x="2813" y="967"/>
                </a:lnTo>
                <a:lnTo>
                  <a:pt x="2815" y="971"/>
                </a:lnTo>
                <a:lnTo>
                  <a:pt x="2817" y="976"/>
                </a:lnTo>
                <a:lnTo>
                  <a:pt x="2818" y="981"/>
                </a:lnTo>
                <a:lnTo>
                  <a:pt x="2818" y="1382"/>
                </a:lnTo>
                <a:close/>
                <a:moveTo>
                  <a:pt x="652" y="1920"/>
                </a:moveTo>
                <a:lnTo>
                  <a:pt x="659" y="1916"/>
                </a:lnTo>
                <a:lnTo>
                  <a:pt x="668" y="1913"/>
                </a:lnTo>
                <a:lnTo>
                  <a:pt x="677" y="1911"/>
                </a:lnTo>
                <a:lnTo>
                  <a:pt x="686" y="1910"/>
                </a:lnTo>
                <a:lnTo>
                  <a:pt x="924" y="1910"/>
                </a:lnTo>
                <a:lnTo>
                  <a:pt x="931" y="1910"/>
                </a:lnTo>
                <a:lnTo>
                  <a:pt x="938" y="1912"/>
                </a:lnTo>
                <a:lnTo>
                  <a:pt x="944" y="1913"/>
                </a:lnTo>
                <a:lnTo>
                  <a:pt x="951" y="1916"/>
                </a:lnTo>
                <a:lnTo>
                  <a:pt x="916" y="1849"/>
                </a:lnTo>
                <a:lnTo>
                  <a:pt x="912" y="1842"/>
                </a:lnTo>
                <a:lnTo>
                  <a:pt x="906" y="1835"/>
                </a:lnTo>
                <a:lnTo>
                  <a:pt x="898" y="1829"/>
                </a:lnTo>
                <a:lnTo>
                  <a:pt x="890" y="1823"/>
                </a:lnTo>
                <a:lnTo>
                  <a:pt x="882" y="1819"/>
                </a:lnTo>
                <a:lnTo>
                  <a:pt x="873" y="1816"/>
                </a:lnTo>
                <a:lnTo>
                  <a:pt x="864" y="1814"/>
                </a:lnTo>
                <a:lnTo>
                  <a:pt x="856" y="1813"/>
                </a:lnTo>
                <a:lnTo>
                  <a:pt x="749" y="1813"/>
                </a:lnTo>
                <a:lnTo>
                  <a:pt x="740" y="1814"/>
                </a:lnTo>
                <a:lnTo>
                  <a:pt x="730" y="1816"/>
                </a:lnTo>
                <a:lnTo>
                  <a:pt x="722" y="1819"/>
                </a:lnTo>
                <a:lnTo>
                  <a:pt x="713" y="1823"/>
                </a:lnTo>
                <a:lnTo>
                  <a:pt x="705" y="1829"/>
                </a:lnTo>
                <a:lnTo>
                  <a:pt x="699" y="1835"/>
                </a:lnTo>
                <a:lnTo>
                  <a:pt x="693" y="1842"/>
                </a:lnTo>
                <a:lnTo>
                  <a:pt x="688" y="1849"/>
                </a:lnTo>
                <a:lnTo>
                  <a:pt x="652" y="1920"/>
                </a:lnTo>
                <a:close/>
                <a:moveTo>
                  <a:pt x="944" y="1936"/>
                </a:moveTo>
                <a:lnTo>
                  <a:pt x="939" y="1933"/>
                </a:lnTo>
                <a:lnTo>
                  <a:pt x="934" y="1932"/>
                </a:lnTo>
                <a:lnTo>
                  <a:pt x="929" y="1931"/>
                </a:lnTo>
                <a:lnTo>
                  <a:pt x="924" y="1930"/>
                </a:lnTo>
                <a:lnTo>
                  <a:pt x="686" y="1930"/>
                </a:lnTo>
                <a:lnTo>
                  <a:pt x="680" y="1931"/>
                </a:lnTo>
                <a:lnTo>
                  <a:pt x="675" y="1932"/>
                </a:lnTo>
                <a:lnTo>
                  <a:pt x="670" y="1933"/>
                </a:lnTo>
                <a:lnTo>
                  <a:pt x="666" y="1936"/>
                </a:lnTo>
                <a:lnTo>
                  <a:pt x="661" y="1939"/>
                </a:lnTo>
                <a:lnTo>
                  <a:pt x="657" y="1943"/>
                </a:lnTo>
                <a:lnTo>
                  <a:pt x="653" y="1947"/>
                </a:lnTo>
                <a:lnTo>
                  <a:pt x="650" y="1952"/>
                </a:lnTo>
                <a:lnTo>
                  <a:pt x="647" y="1957"/>
                </a:lnTo>
                <a:lnTo>
                  <a:pt x="644" y="1962"/>
                </a:lnTo>
                <a:lnTo>
                  <a:pt x="643" y="1968"/>
                </a:lnTo>
                <a:lnTo>
                  <a:pt x="643" y="1973"/>
                </a:lnTo>
                <a:lnTo>
                  <a:pt x="643" y="2435"/>
                </a:lnTo>
                <a:lnTo>
                  <a:pt x="644" y="2443"/>
                </a:lnTo>
                <a:lnTo>
                  <a:pt x="647" y="2452"/>
                </a:lnTo>
                <a:lnTo>
                  <a:pt x="651" y="2459"/>
                </a:lnTo>
                <a:lnTo>
                  <a:pt x="656" y="2465"/>
                </a:lnTo>
                <a:lnTo>
                  <a:pt x="662" y="2471"/>
                </a:lnTo>
                <a:lnTo>
                  <a:pt x="669" y="2474"/>
                </a:lnTo>
                <a:lnTo>
                  <a:pt x="677" y="2477"/>
                </a:lnTo>
                <a:lnTo>
                  <a:pt x="686" y="2478"/>
                </a:lnTo>
                <a:lnTo>
                  <a:pt x="924" y="2478"/>
                </a:lnTo>
                <a:lnTo>
                  <a:pt x="932" y="2477"/>
                </a:lnTo>
                <a:lnTo>
                  <a:pt x="940" y="2474"/>
                </a:lnTo>
                <a:lnTo>
                  <a:pt x="947" y="2471"/>
                </a:lnTo>
                <a:lnTo>
                  <a:pt x="954" y="2465"/>
                </a:lnTo>
                <a:lnTo>
                  <a:pt x="959" y="2459"/>
                </a:lnTo>
                <a:lnTo>
                  <a:pt x="963" y="2452"/>
                </a:lnTo>
                <a:lnTo>
                  <a:pt x="965" y="2443"/>
                </a:lnTo>
                <a:lnTo>
                  <a:pt x="966" y="2435"/>
                </a:lnTo>
                <a:lnTo>
                  <a:pt x="966" y="1973"/>
                </a:lnTo>
                <a:lnTo>
                  <a:pt x="965" y="1968"/>
                </a:lnTo>
                <a:lnTo>
                  <a:pt x="964" y="1962"/>
                </a:lnTo>
                <a:lnTo>
                  <a:pt x="962" y="1957"/>
                </a:lnTo>
                <a:lnTo>
                  <a:pt x="960" y="1952"/>
                </a:lnTo>
                <a:lnTo>
                  <a:pt x="957" y="1947"/>
                </a:lnTo>
                <a:lnTo>
                  <a:pt x="953" y="1943"/>
                </a:lnTo>
                <a:lnTo>
                  <a:pt x="949" y="1939"/>
                </a:lnTo>
                <a:lnTo>
                  <a:pt x="944" y="1936"/>
                </a:lnTo>
                <a:close/>
                <a:moveTo>
                  <a:pt x="909" y="2386"/>
                </a:moveTo>
                <a:lnTo>
                  <a:pt x="715" y="2386"/>
                </a:lnTo>
                <a:lnTo>
                  <a:pt x="712" y="2386"/>
                </a:lnTo>
                <a:lnTo>
                  <a:pt x="709" y="2385"/>
                </a:lnTo>
                <a:lnTo>
                  <a:pt x="706" y="2384"/>
                </a:lnTo>
                <a:lnTo>
                  <a:pt x="704" y="2382"/>
                </a:lnTo>
                <a:lnTo>
                  <a:pt x="702" y="2379"/>
                </a:lnTo>
                <a:lnTo>
                  <a:pt x="700" y="2376"/>
                </a:lnTo>
                <a:lnTo>
                  <a:pt x="699" y="2373"/>
                </a:lnTo>
                <a:lnTo>
                  <a:pt x="699" y="2370"/>
                </a:lnTo>
                <a:lnTo>
                  <a:pt x="699" y="2365"/>
                </a:lnTo>
                <a:lnTo>
                  <a:pt x="700" y="2362"/>
                </a:lnTo>
                <a:lnTo>
                  <a:pt x="702" y="2359"/>
                </a:lnTo>
                <a:lnTo>
                  <a:pt x="704" y="2357"/>
                </a:lnTo>
                <a:lnTo>
                  <a:pt x="706" y="2355"/>
                </a:lnTo>
                <a:lnTo>
                  <a:pt x="709" y="2353"/>
                </a:lnTo>
                <a:lnTo>
                  <a:pt x="712" y="2352"/>
                </a:lnTo>
                <a:lnTo>
                  <a:pt x="715" y="2352"/>
                </a:lnTo>
                <a:lnTo>
                  <a:pt x="909" y="2352"/>
                </a:lnTo>
                <a:lnTo>
                  <a:pt x="912" y="2352"/>
                </a:lnTo>
                <a:lnTo>
                  <a:pt x="915" y="2353"/>
                </a:lnTo>
                <a:lnTo>
                  <a:pt x="918" y="2355"/>
                </a:lnTo>
                <a:lnTo>
                  <a:pt x="921" y="2357"/>
                </a:lnTo>
                <a:lnTo>
                  <a:pt x="923" y="2359"/>
                </a:lnTo>
                <a:lnTo>
                  <a:pt x="924" y="2362"/>
                </a:lnTo>
                <a:lnTo>
                  <a:pt x="925" y="2365"/>
                </a:lnTo>
                <a:lnTo>
                  <a:pt x="926" y="2370"/>
                </a:lnTo>
                <a:lnTo>
                  <a:pt x="925" y="2373"/>
                </a:lnTo>
                <a:lnTo>
                  <a:pt x="924" y="2376"/>
                </a:lnTo>
                <a:lnTo>
                  <a:pt x="923" y="2379"/>
                </a:lnTo>
                <a:lnTo>
                  <a:pt x="921" y="2382"/>
                </a:lnTo>
                <a:lnTo>
                  <a:pt x="918" y="2384"/>
                </a:lnTo>
                <a:lnTo>
                  <a:pt x="915" y="2385"/>
                </a:lnTo>
                <a:lnTo>
                  <a:pt x="912" y="2386"/>
                </a:lnTo>
                <a:lnTo>
                  <a:pt x="909" y="2386"/>
                </a:lnTo>
                <a:close/>
                <a:moveTo>
                  <a:pt x="909" y="2309"/>
                </a:moveTo>
                <a:lnTo>
                  <a:pt x="715" y="2309"/>
                </a:lnTo>
                <a:lnTo>
                  <a:pt x="712" y="2308"/>
                </a:lnTo>
                <a:lnTo>
                  <a:pt x="709" y="2307"/>
                </a:lnTo>
                <a:lnTo>
                  <a:pt x="706" y="2306"/>
                </a:lnTo>
                <a:lnTo>
                  <a:pt x="704" y="2304"/>
                </a:lnTo>
                <a:lnTo>
                  <a:pt x="702" y="2301"/>
                </a:lnTo>
                <a:lnTo>
                  <a:pt x="700" y="2299"/>
                </a:lnTo>
                <a:lnTo>
                  <a:pt x="699" y="2295"/>
                </a:lnTo>
                <a:lnTo>
                  <a:pt x="699" y="2292"/>
                </a:lnTo>
                <a:lnTo>
                  <a:pt x="699" y="2289"/>
                </a:lnTo>
                <a:lnTo>
                  <a:pt x="700" y="2286"/>
                </a:lnTo>
                <a:lnTo>
                  <a:pt x="702" y="2283"/>
                </a:lnTo>
                <a:lnTo>
                  <a:pt x="704" y="2279"/>
                </a:lnTo>
                <a:lnTo>
                  <a:pt x="706" y="2277"/>
                </a:lnTo>
                <a:lnTo>
                  <a:pt x="709" y="2276"/>
                </a:lnTo>
                <a:lnTo>
                  <a:pt x="712" y="2275"/>
                </a:lnTo>
                <a:lnTo>
                  <a:pt x="715" y="2274"/>
                </a:lnTo>
                <a:lnTo>
                  <a:pt x="909" y="2274"/>
                </a:lnTo>
                <a:lnTo>
                  <a:pt x="912" y="2275"/>
                </a:lnTo>
                <a:lnTo>
                  <a:pt x="915" y="2276"/>
                </a:lnTo>
                <a:lnTo>
                  <a:pt x="918" y="2277"/>
                </a:lnTo>
                <a:lnTo>
                  <a:pt x="921" y="2279"/>
                </a:lnTo>
                <a:lnTo>
                  <a:pt x="923" y="2283"/>
                </a:lnTo>
                <a:lnTo>
                  <a:pt x="924" y="2286"/>
                </a:lnTo>
                <a:lnTo>
                  <a:pt x="925" y="2289"/>
                </a:lnTo>
                <a:lnTo>
                  <a:pt x="926" y="2292"/>
                </a:lnTo>
                <a:lnTo>
                  <a:pt x="925" y="2295"/>
                </a:lnTo>
                <a:lnTo>
                  <a:pt x="924" y="2299"/>
                </a:lnTo>
                <a:lnTo>
                  <a:pt x="923" y="2301"/>
                </a:lnTo>
                <a:lnTo>
                  <a:pt x="921" y="2304"/>
                </a:lnTo>
                <a:lnTo>
                  <a:pt x="918" y="2306"/>
                </a:lnTo>
                <a:lnTo>
                  <a:pt x="915" y="2307"/>
                </a:lnTo>
                <a:lnTo>
                  <a:pt x="912" y="2308"/>
                </a:lnTo>
                <a:lnTo>
                  <a:pt x="909" y="2309"/>
                </a:lnTo>
                <a:close/>
                <a:moveTo>
                  <a:pt x="902" y="2216"/>
                </a:moveTo>
                <a:lnTo>
                  <a:pt x="897" y="2215"/>
                </a:lnTo>
                <a:lnTo>
                  <a:pt x="892" y="2214"/>
                </a:lnTo>
                <a:lnTo>
                  <a:pt x="889" y="2212"/>
                </a:lnTo>
                <a:lnTo>
                  <a:pt x="885" y="2209"/>
                </a:lnTo>
                <a:lnTo>
                  <a:pt x="882" y="2206"/>
                </a:lnTo>
                <a:lnTo>
                  <a:pt x="880" y="2202"/>
                </a:lnTo>
                <a:lnTo>
                  <a:pt x="879" y="2197"/>
                </a:lnTo>
                <a:lnTo>
                  <a:pt x="878" y="2192"/>
                </a:lnTo>
                <a:lnTo>
                  <a:pt x="879" y="2187"/>
                </a:lnTo>
                <a:lnTo>
                  <a:pt x="880" y="2183"/>
                </a:lnTo>
                <a:lnTo>
                  <a:pt x="882" y="2179"/>
                </a:lnTo>
                <a:lnTo>
                  <a:pt x="885" y="2175"/>
                </a:lnTo>
                <a:lnTo>
                  <a:pt x="889" y="2172"/>
                </a:lnTo>
                <a:lnTo>
                  <a:pt x="892" y="2170"/>
                </a:lnTo>
                <a:lnTo>
                  <a:pt x="897" y="2169"/>
                </a:lnTo>
                <a:lnTo>
                  <a:pt x="902" y="2168"/>
                </a:lnTo>
                <a:lnTo>
                  <a:pt x="907" y="2169"/>
                </a:lnTo>
                <a:lnTo>
                  <a:pt x="912" y="2170"/>
                </a:lnTo>
                <a:lnTo>
                  <a:pt x="915" y="2172"/>
                </a:lnTo>
                <a:lnTo>
                  <a:pt x="919" y="2175"/>
                </a:lnTo>
                <a:lnTo>
                  <a:pt x="922" y="2179"/>
                </a:lnTo>
                <a:lnTo>
                  <a:pt x="924" y="2183"/>
                </a:lnTo>
                <a:lnTo>
                  <a:pt x="925" y="2187"/>
                </a:lnTo>
                <a:lnTo>
                  <a:pt x="926" y="2192"/>
                </a:lnTo>
                <a:lnTo>
                  <a:pt x="925" y="2197"/>
                </a:lnTo>
                <a:lnTo>
                  <a:pt x="924" y="2202"/>
                </a:lnTo>
                <a:lnTo>
                  <a:pt x="922" y="2206"/>
                </a:lnTo>
                <a:lnTo>
                  <a:pt x="919" y="2209"/>
                </a:lnTo>
                <a:lnTo>
                  <a:pt x="915" y="2212"/>
                </a:lnTo>
                <a:lnTo>
                  <a:pt x="912" y="2214"/>
                </a:lnTo>
                <a:lnTo>
                  <a:pt x="907" y="2215"/>
                </a:lnTo>
                <a:lnTo>
                  <a:pt x="902" y="22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Freeform 28"/>
          <p:cNvSpPr>
            <a:spLocks noEditPoints="1"/>
          </p:cNvSpPr>
          <p:nvPr/>
        </p:nvSpPr>
        <p:spPr bwMode="auto">
          <a:xfrm>
            <a:off x="2263105" y="1434490"/>
            <a:ext cx="533540" cy="385093"/>
          </a:xfrm>
          <a:custGeom>
            <a:avLst/>
            <a:gdLst>
              <a:gd name="T0" fmla="*/ 54 w 3206"/>
              <a:gd name="T1" fmla="*/ 3 h 1951"/>
              <a:gd name="T2" fmla="*/ 4 w 3206"/>
              <a:gd name="T3" fmla="*/ 55 h 1951"/>
              <a:gd name="T4" fmla="*/ 13 w 3206"/>
              <a:gd name="T5" fmla="*/ 1917 h 1951"/>
              <a:gd name="T6" fmla="*/ 78 w 3206"/>
              <a:gd name="T7" fmla="*/ 1951 h 1951"/>
              <a:gd name="T8" fmla="*/ 1074 w 3206"/>
              <a:gd name="T9" fmla="*/ 1923 h 1951"/>
              <a:gd name="T10" fmla="*/ 1090 w 3206"/>
              <a:gd name="T11" fmla="*/ 62 h 1951"/>
              <a:gd name="T12" fmla="*/ 1044 w 3206"/>
              <a:gd name="T13" fmla="*/ 6 h 1951"/>
              <a:gd name="T14" fmla="*/ 174 w 3206"/>
              <a:gd name="T15" fmla="*/ 1779 h 1951"/>
              <a:gd name="T16" fmla="*/ 142 w 3206"/>
              <a:gd name="T17" fmla="*/ 1717 h 1951"/>
              <a:gd name="T18" fmla="*/ 195 w 3206"/>
              <a:gd name="T19" fmla="*/ 1675 h 1951"/>
              <a:gd name="T20" fmla="*/ 948 w 3206"/>
              <a:gd name="T21" fmla="*/ 1712 h 1951"/>
              <a:gd name="T22" fmla="*/ 927 w 3206"/>
              <a:gd name="T23" fmla="*/ 1774 h 1951"/>
              <a:gd name="T24" fmla="*/ 179 w 3206"/>
              <a:gd name="T25" fmla="*/ 1535 h 1951"/>
              <a:gd name="T26" fmla="*/ 141 w 3206"/>
              <a:gd name="T27" fmla="*/ 1478 h 1951"/>
              <a:gd name="T28" fmla="*/ 190 w 3206"/>
              <a:gd name="T29" fmla="*/ 1430 h 1951"/>
              <a:gd name="T30" fmla="*/ 946 w 3206"/>
              <a:gd name="T31" fmla="*/ 1462 h 1951"/>
              <a:gd name="T32" fmla="*/ 935 w 3206"/>
              <a:gd name="T33" fmla="*/ 1522 h 1951"/>
              <a:gd name="T34" fmla="*/ 185 w 3206"/>
              <a:gd name="T35" fmla="*/ 1315 h 1951"/>
              <a:gd name="T36" fmla="*/ 141 w 3206"/>
              <a:gd name="T37" fmla="*/ 1261 h 1951"/>
              <a:gd name="T38" fmla="*/ 185 w 3206"/>
              <a:gd name="T39" fmla="*/ 1208 h 1951"/>
              <a:gd name="T40" fmla="*/ 941 w 3206"/>
              <a:gd name="T41" fmla="*/ 1231 h 1951"/>
              <a:gd name="T42" fmla="*/ 941 w 3206"/>
              <a:gd name="T43" fmla="*/ 1291 h 1951"/>
              <a:gd name="T44" fmla="*/ 865 w 3206"/>
              <a:gd name="T45" fmla="*/ 1057 h 1951"/>
              <a:gd name="T46" fmla="*/ 813 w 3206"/>
              <a:gd name="T47" fmla="*/ 1015 h 1951"/>
              <a:gd name="T48" fmla="*/ 820 w 3206"/>
              <a:gd name="T49" fmla="*/ 948 h 1951"/>
              <a:gd name="T50" fmla="*/ 879 w 3206"/>
              <a:gd name="T51" fmla="*/ 917 h 1951"/>
              <a:gd name="T52" fmla="*/ 939 w 3206"/>
              <a:gd name="T53" fmla="*/ 948 h 1951"/>
              <a:gd name="T54" fmla="*/ 945 w 3206"/>
              <a:gd name="T55" fmla="*/ 1015 h 1951"/>
              <a:gd name="T56" fmla="*/ 893 w 3206"/>
              <a:gd name="T57" fmla="*/ 1057 h 1951"/>
              <a:gd name="T58" fmla="*/ 2184 w 3206"/>
              <a:gd name="T59" fmla="*/ 0 h 1951"/>
              <a:gd name="T60" fmla="*/ 2123 w 3206"/>
              <a:gd name="T61" fmla="*/ 41 h 1951"/>
              <a:gd name="T62" fmla="*/ 2120 w 3206"/>
              <a:gd name="T63" fmla="*/ 1903 h 1951"/>
              <a:gd name="T64" fmla="*/ 2177 w 3206"/>
              <a:gd name="T65" fmla="*/ 1950 h 1951"/>
              <a:gd name="T66" fmla="*/ 3178 w 3206"/>
              <a:gd name="T67" fmla="*/ 1934 h 1951"/>
              <a:gd name="T68" fmla="*/ 3206 w 3206"/>
              <a:gd name="T69" fmla="*/ 78 h 1951"/>
              <a:gd name="T70" fmla="*/ 3172 w 3206"/>
              <a:gd name="T71" fmla="*/ 13 h 1951"/>
              <a:gd name="T72" fmla="*/ 2298 w 3206"/>
              <a:gd name="T73" fmla="*/ 1782 h 1951"/>
              <a:gd name="T74" fmla="*/ 2256 w 3206"/>
              <a:gd name="T75" fmla="*/ 1728 h 1951"/>
              <a:gd name="T76" fmla="*/ 2298 w 3206"/>
              <a:gd name="T77" fmla="*/ 1676 h 1951"/>
              <a:gd name="T78" fmla="*/ 3055 w 3206"/>
              <a:gd name="T79" fmla="*/ 1698 h 1951"/>
              <a:gd name="T80" fmla="*/ 3055 w 3206"/>
              <a:gd name="T81" fmla="*/ 1759 h 1951"/>
              <a:gd name="T82" fmla="*/ 2305 w 3206"/>
              <a:gd name="T83" fmla="*/ 1537 h 1951"/>
              <a:gd name="T84" fmla="*/ 2256 w 3206"/>
              <a:gd name="T85" fmla="*/ 1489 h 1951"/>
              <a:gd name="T86" fmla="*/ 2293 w 3206"/>
              <a:gd name="T87" fmla="*/ 1432 h 1951"/>
              <a:gd name="T88" fmla="*/ 3049 w 3206"/>
              <a:gd name="T89" fmla="*/ 1445 h 1951"/>
              <a:gd name="T90" fmla="*/ 3060 w 3206"/>
              <a:gd name="T91" fmla="*/ 1505 h 1951"/>
              <a:gd name="T92" fmla="*/ 2310 w 3206"/>
              <a:gd name="T93" fmla="*/ 1316 h 1951"/>
              <a:gd name="T94" fmla="*/ 2257 w 3206"/>
              <a:gd name="T95" fmla="*/ 1272 h 1951"/>
              <a:gd name="T96" fmla="*/ 2288 w 3206"/>
              <a:gd name="T97" fmla="*/ 1211 h 1951"/>
              <a:gd name="T98" fmla="*/ 3041 w 3206"/>
              <a:gd name="T99" fmla="*/ 1216 h 1951"/>
              <a:gd name="T100" fmla="*/ 3062 w 3206"/>
              <a:gd name="T101" fmla="*/ 1277 h 1951"/>
              <a:gd name="T102" fmla="*/ 2994 w 3206"/>
              <a:gd name="T103" fmla="*/ 1058 h 1951"/>
              <a:gd name="T104" fmla="*/ 2935 w 3206"/>
              <a:gd name="T105" fmla="*/ 1027 h 1951"/>
              <a:gd name="T106" fmla="*/ 2928 w 3206"/>
              <a:gd name="T107" fmla="*/ 960 h 1951"/>
              <a:gd name="T108" fmla="*/ 2979 w 3206"/>
              <a:gd name="T109" fmla="*/ 918 h 1951"/>
              <a:gd name="T110" fmla="*/ 3044 w 3206"/>
              <a:gd name="T111" fmla="*/ 937 h 1951"/>
              <a:gd name="T112" fmla="*/ 3063 w 3206"/>
              <a:gd name="T113" fmla="*/ 1002 h 1951"/>
              <a:gd name="T114" fmla="*/ 3022 w 3206"/>
              <a:gd name="T115" fmla="*/ 1053 h 1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06" h="1951">
                <a:moveTo>
                  <a:pt x="1144" y="1803"/>
                </a:moveTo>
                <a:lnTo>
                  <a:pt x="1441" y="1414"/>
                </a:lnTo>
                <a:lnTo>
                  <a:pt x="1441" y="537"/>
                </a:lnTo>
                <a:lnTo>
                  <a:pt x="1144" y="148"/>
                </a:lnTo>
                <a:lnTo>
                  <a:pt x="1144" y="1803"/>
                </a:lnTo>
                <a:close/>
                <a:moveTo>
                  <a:pt x="1014" y="0"/>
                </a:moveTo>
                <a:lnTo>
                  <a:pt x="78" y="0"/>
                </a:lnTo>
                <a:lnTo>
                  <a:pt x="70" y="0"/>
                </a:lnTo>
                <a:lnTo>
                  <a:pt x="62" y="1"/>
                </a:lnTo>
                <a:lnTo>
                  <a:pt x="54" y="3"/>
                </a:lnTo>
                <a:lnTo>
                  <a:pt x="47" y="6"/>
                </a:lnTo>
                <a:lnTo>
                  <a:pt x="41" y="9"/>
                </a:lnTo>
                <a:lnTo>
                  <a:pt x="34" y="13"/>
                </a:lnTo>
                <a:lnTo>
                  <a:pt x="28" y="17"/>
                </a:lnTo>
                <a:lnTo>
                  <a:pt x="23" y="22"/>
                </a:lnTo>
                <a:lnTo>
                  <a:pt x="18" y="28"/>
                </a:lnTo>
                <a:lnTo>
                  <a:pt x="13" y="34"/>
                </a:lnTo>
                <a:lnTo>
                  <a:pt x="9" y="41"/>
                </a:lnTo>
                <a:lnTo>
                  <a:pt x="6" y="48"/>
                </a:lnTo>
                <a:lnTo>
                  <a:pt x="4" y="55"/>
                </a:lnTo>
                <a:lnTo>
                  <a:pt x="2" y="62"/>
                </a:lnTo>
                <a:lnTo>
                  <a:pt x="0" y="70"/>
                </a:lnTo>
                <a:lnTo>
                  <a:pt x="0" y="78"/>
                </a:lnTo>
                <a:lnTo>
                  <a:pt x="0" y="1873"/>
                </a:lnTo>
                <a:lnTo>
                  <a:pt x="0" y="1881"/>
                </a:lnTo>
                <a:lnTo>
                  <a:pt x="2" y="1889"/>
                </a:lnTo>
                <a:lnTo>
                  <a:pt x="4" y="1896"/>
                </a:lnTo>
                <a:lnTo>
                  <a:pt x="6" y="1903"/>
                </a:lnTo>
                <a:lnTo>
                  <a:pt x="9" y="1910"/>
                </a:lnTo>
                <a:lnTo>
                  <a:pt x="13" y="1917"/>
                </a:lnTo>
                <a:lnTo>
                  <a:pt x="18" y="1923"/>
                </a:lnTo>
                <a:lnTo>
                  <a:pt x="23" y="1929"/>
                </a:lnTo>
                <a:lnTo>
                  <a:pt x="28" y="1934"/>
                </a:lnTo>
                <a:lnTo>
                  <a:pt x="34" y="1938"/>
                </a:lnTo>
                <a:lnTo>
                  <a:pt x="41" y="1942"/>
                </a:lnTo>
                <a:lnTo>
                  <a:pt x="47" y="1945"/>
                </a:lnTo>
                <a:lnTo>
                  <a:pt x="54" y="1948"/>
                </a:lnTo>
                <a:lnTo>
                  <a:pt x="62" y="1950"/>
                </a:lnTo>
                <a:lnTo>
                  <a:pt x="70" y="1951"/>
                </a:lnTo>
                <a:lnTo>
                  <a:pt x="78" y="1951"/>
                </a:lnTo>
                <a:lnTo>
                  <a:pt x="1014" y="1951"/>
                </a:lnTo>
                <a:lnTo>
                  <a:pt x="1022" y="1951"/>
                </a:lnTo>
                <a:lnTo>
                  <a:pt x="1030" y="1950"/>
                </a:lnTo>
                <a:lnTo>
                  <a:pt x="1037" y="1948"/>
                </a:lnTo>
                <a:lnTo>
                  <a:pt x="1044" y="1945"/>
                </a:lnTo>
                <a:lnTo>
                  <a:pt x="1051" y="1942"/>
                </a:lnTo>
                <a:lnTo>
                  <a:pt x="1057" y="1938"/>
                </a:lnTo>
                <a:lnTo>
                  <a:pt x="1063" y="1934"/>
                </a:lnTo>
                <a:lnTo>
                  <a:pt x="1069" y="1929"/>
                </a:lnTo>
                <a:lnTo>
                  <a:pt x="1074" y="1923"/>
                </a:lnTo>
                <a:lnTo>
                  <a:pt x="1078" y="1917"/>
                </a:lnTo>
                <a:lnTo>
                  <a:pt x="1082" y="1910"/>
                </a:lnTo>
                <a:lnTo>
                  <a:pt x="1085" y="1903"/>
                </a:lnTo>
                <a:lnTo>
                  <a:pt x="1088" y="1896"/>
                </a:lnTo>
                <a:lnTo>
                  <a:pt x="1090" y="1889"/>
                </a:lnTo>
                <a:lnTo>
                  <a:pt x="1091" y="1881"/>
                </a:lnTo>
                <a:lnTo>
                  <a:pt x="1091" y="1873"/>
                </a:lnTo>
                <a:lnTo>
                  <a:pt x="1091" y="78"/>
                </a:lnTo>
                <a:lnTo>
                  <a:pt x="1091" y="70"/>
                </a:lnTo>
                <a:lnTo>
                  <a:pt x="1090" y="62"/>
                </a:lnTo>
                <a:lnTo>
                  <a:pt x="1088" y="55"/>
                </a:lnTo>
                <a:lnTo>
                  <a:pt x="1085" y="48"/>
                </a:lnTo>
                <a:lnTo>
                  <a:pt x="1082" y="41"/>
                </a:lnTo>
                <a:lnTo>
                  <a:pt x="1078" y="34"/>
                </a:lnTo>
                <a:lnTo>
                  <a:pt x="1074" y="28"/>
                </a:lnTo>
                <a:lnTo>
                  <a:pt x="1069" y="22"/>
                </a:lnTo>
                <a:lnTo>
                  <a:pt x="1063" y="17"/>
                </a:lnTo>
                <a:lnTo>
                  <a:pt x="1057" y="13"/>
                </a:lnTo>
                <a:lnTo>
                  <a:pt x="1051" y="9"/>
                </a:lnTo>
                <a:lnTo>
                  <a:pt x="1044" y="6"/>
                </a:lnTo>
                <a:lnTo>
                  <a:pt x="1037" y="3"/>
                </a:lnTo>
                <a:lnTo>
                  <a:pt x="1030" y="1"/>
                </a:lnTo>
                <a:lnTo>
                  <a:pt x="1022" y="0"/>
                </a:lnTo>
                <a:lnTo>
                  <a:pt x="1014" y="0"/>
                </a:lnTo>
                <a:close/>
                <a:moveTo>
                  <a:pt x="896" y="1783"/>
                </a:moveTo>
                <a:lnTo>
                  <a:pt x="195" y="1783"/>
                </a:lnTo>
                <a:lnTo>
                  <a:pt x="190" y="1782"/>
                </a:lnTo>
                <a:lnTo>
                  <a:pt x="185" y="1782"/>
                </a:lnTo>
                <a:lnTo>
                  <a:pt x="179" y="1780"/>
                </a:lnTo>
                <a:lnTo>
                  <a:pt x="174" y="1779"/>
                </a:lnTo>
                <a:lnTo>
                  <a:pt x="165" y="1774"/>
                </a:lnTo>
                <a:lnTo>
                  <a:pt x="157" y="1767"/>
                </a:lnTo>
                <a:lnTo>
                  <a:pt x="150" y="1759"/>
                </a:lnTo>
                <a:lnTo>
                  <a:pt x="145" y="1750"/>
                </a:lnTo>
                <a:lnTo>
                  <a:pt x="143" y="1745"/>
                </a:lnTo>
                <a:lnTo>
                  <a:pt x="142" y="1739"/>
                </a:lnTo>
                <a:lnTo>
                  <a:pt x="141" y="1734"/>
                </a:lnTo>
                <a:lnTo>
                  <a:pt x="141" y="1728"/>
                </a:lnTo>
                <a:lnTo>
                  <a:pt x="141" y="1723"/>
                </a:lnTo>
                <a:lnTo>
                  <a:pt x="142" y="1717"/>
                </a:lnTo>
                <a:lnTo>
                  <a:pt x="143" y="1712"/>
                </a:lnTo>
                <a:lnTo>
                  <a:pt x="145" y="1707"/>
                </a:lnTo>
                <a:lnTo>
                  <a:pt x="150" y="1698"/>
                </a:lnTo>
                <a:lnTo>
                  <a:pt x="157" y="1690"/>
                </a:lnTo>
                <a:lnTo>
                  <a:pt x="165" y="1684"/>
                </a:lnTo>
                <a:lnTo>
                  <a:pt x="174" y="1679"/>
                </a:lnTo>
                <a:lnTo>
                  <a:pt x="179" y="1677"/>
                </a:lnTo>
                <a:lnTo>
                  <a:pt x="185" y="1676"/>
                </a:lnTo>
                <a:lnTo>
                  <a:pt x="190" y="1675"/>
                </a:lnTo>
                <a:lnTo>
                  <a:pt x="195" y="1675"/>
                </a:lnTo>
                <a:lnTo>
                  <a:pt x="896" y="1675"/>
                </a:lnTo>
                <a:lnTo>
                  <a:pt x="902" y="1675"/>
                </a:lnTo>
                <a:lnTo>
                  <a:pt x="907" y="1676"/>
                </a:lnTo>
                <a:lnTo>
                  <a:pt x="912" y="1677"/>
                </a:lnTo>
                <a:lnTo>
                  <a:pt x="917" y="1679"/>
                </a:lnTo>
                <a:lnTo>
                  <a:pt x="927" y="1684"/>
                </a:lnTo>
                <a:lnTo>
                  <a:pt x="935" y="1690"/>
                </a:lnTo>
                <a:lnTo>
                  <a:pt x="941" y="1698"/>
                </a:lnTo>
                <a:lnTo>
                  <a:pt x="946" y="1707"/>
                </a:lnTo>
                <a:lnTo>
                  <a:pt x="948" y="1712"/>
                </a:lnTo>
                <a:lnTo>
                  <a:pt x="950" y="1717"/>
                </a:lnTo>
                <a:lnTo>
                  <a:pt x="950" y="1723"/>
                </a:lnTo>
                <a:lnTo>
                  <a:pt x="951" y="1728"/>
                </a:lnTo>
                <a:lnTo>
                  <a:pt x="950" y="1734"/>
                </a:lnTo>
                <a:lnTo>
                  <a:pt x="950" y="1739"/>
                </a:lnTo>
                <a:lnTo>
                  <a:pt x="948" y="1745"/>
                </a:lnTo>
                <a:lnTo>
                  <a:pt x="946" y="1750"/>
                </a:lnTo>
                <a:lnTo>
                  <a:pt x="941" y="1759"/>
                </a:lnTo>
                <a:lnTo>
                  <a:pt x="935" y="1767"/>
                </a:lnTo>
                <a:lnTo>
                  <a:pt x="927" y="1774"/>
                </a:lnTo>
                <a:lnTo>
                  <a:pt x="917" y="1779"/>
                </a:lnTo>
                <a:lnTo>
                  <a:pt x="912" y="1780"/>
                </a:lnTo>
                <a:lnTo>
                  <a:pt x="907" y="1782"/>
                </a:lnTo>
                <a:lnTo>
                  <a:pt x="902" y="1782"/>
                </a:lnTo>
                <a:lnTo>
                  <a:pt x="896" y="1783"/>
                </a:lnTo>
                <a:close/>
                <a:moveTo>
                  <a:pt x="896" y="1537"/>
                </a:moveTo>
                <a:lnTo>
                  <a:pt x="195" y="1537"/>
                </a:lnTo>
                <a:lnTo>
                  <a:pt x="190" y="1537"/>
                </a:lnTo>
                <a:lnTo>
                  <a:pt x="185" y="1536"/>
                </a:lnTo>
                <a:lnTo>
                  <a:pt x="179" y="1535"/>
                </a:lnTo>
                <a:lnTo>
                  <a:pt x="174" y="1533"/>
                </a:lnTo>
                <a:lnTo>
                  <a:pt x="165" y="1528"/>
                </a:lnTo>
                <a:lnTo>
                  <a:pt x="157" y="1522"/>
                </a:lnTo>
                <a:lnTo>
                  <a:pt x="150" y="1514"/>
                </a:lnTo>
                <a:lnTo>
                  <a:pt x="145" y="1505"/>
                </a:lnTo>
                <a:lnTo>
                  <a:pt x="143" y="1500"/>
                </a:lnTo>
                <a:lnTo>
                  <a:pt x="142" y="1495"/>
                </a:lnTo>
                <a:lnTo>
                  <a:pt x="141" y="1489"/>
                </a:lnTo>
                <a:lnTo>
                  <a:pt x="141" y="1483"/>
                </a:lnTo>
                <a:lnTo>
                  <a:pt x="141" y="1478"/>
                </a:lnTo>
                <a:lnTo>
                  <a:pt x="142" y="1472"/>
                </a:lnTo>
                <a:lnTo>
                  <a:pt x="143" y="1467"/>
                </a:lnTo>
                <a:lnTo>
                  <a:pt x="145" y="1462"/>
                </a:lnTo>
                <a:lnTo>
                  <a:pt x="150" y="1453"/>
                </a:lnTo>
                <a:lnTo>
                  <a:pt x="157" y="1445"/>
                </a:lnTo>
                <a:lnTo>
                  <a:pt x="165" y="1439"/>
                </a:lnTo>
                <a:lnTo>
                  <a:pt x="174" y="1434"/>
                </a:lnTo>
                <a:lnTo>
                  <a:pt x="179" y="1432"/>
                </a:lnTo>
                <a:lnTo>
                  <a:pt x="185" y="1431"/>
                </a:lnTo>
                <a:lnTo>
                  <a:pt x="190" y="1430"/>
                </a:lnTo>
                <a:lnTo>
                  <a:pt x="195" y="1429"/>
                </a:lnTo>
                <a:lnTo>
                  <a:pt x="896" y="1429"/>
                </a:lnTo>
                <a:lnTo>
                  <a:pt x="902" y="1430"/>
                </a:lnTo>
                <a:lnTo>
                  <a:pt x="907" y="1431"/>
                </a:lnTo>
                <a:lnTo>
                  <a:pt x="912" y="1432"/>
                </a:lnTo>
                <a:lnTo>
                  <a:pt x="917" y="1434"/>
                </a:lnTo>
                <a:lnTo>
                  <a:pt x="927" y="1439"/>
                </a:lnTo>
                <a:lnTo>
                  <a:pt x="935" y="1445"/>
                </a:lnTo>
                <a:lnTo>
                  <a:pt x="941" y="1453"/>
                </a:lnTo>
                <a:lnTo>
                  <a:pt x="946" y="1462"/>
                </a:lnTo>
                <a:lnTo>
                  <a:pt x="948" y="1467"/>
                </a:lnTo>
                <a:lnTo>
                  <a:pt x="950" y="1472"/>
                </a:lnTo>
                <a:lnTo>
                  <a:pt x="950" y="1478"/>
                </a:lnTo>
                <a:lnTo>
                  <a:pt x="951" y="1483"/>
                </a:lnTo>
                <a:lnTo>
                  <a:pt x="950" y="1489"/>
                </a:lnTo>
                <a:lnTo>
                  <a:pt x="950" y="1495"/>
                </a:lnTo>
                <a:lnTo>
                  <a:pt x="948" y="1500"/>
                </a:lnTo>
                <a:lnTo>
                  <a:pt x="946" y="1505"/>
                </a:lnTo>
                <a:lnTo>
                  <a:pt x="941" y="1514"/>
                </a:lnTo>
                <a:lnTo>
                  <a:pt x="935" y="1522"/>
                </a:lnTo>
                <a:lnTo>
                  <a:pt x="927" y="1528"/>
                </a:lnTo>
                <a:lnTo>
                  <a:pt x="917" y="1533"/>
                </a:lnTo>
                <a:lnTo>
                  <a:pt x="912" y="1535"/>
                </a:lnTo>
                <a:lnTo>
                  <a:pt x="907" y="1536"/>
                </a:lnTo>
                <a:lnTo>
                  <a:pt x="902" y="1537"/>
                </a:lnTo>
                <a:lnTo>
                  <a:pt x="896" y="1537"/>
                </a:lnTo>
                <a:close/>
                <a:moveTo>
                  <a:pt x="896" y="1316"/>
                </a:moveTo>
                <a:lnTo>
                  <a:pt x="195" y="1316"/>
                </a:lnTo>
                <a:lnTo>
                  <a:pt x="190" y="1316"/>
                </a:lnTo>
                <a:lnTo>
                  <a:pt x="185" y="1315"/>
                </a:lnTo>
                <a:lnTo>
                  <a:pt x="179" y="1312"/>
                </a:lnTo>
                <a:lnTo>
                  <a:pt x="174" y="1311"/>
                </a:lnTo>
                <a:lnTo>
                  <a:pt x="165" y="1306"/>
                </a:lnTo>
                <a:lnTo>
                  <a:pt x="157" y="1299"/>
                </a:lnTo>
                <a:lnTo>
                  <a:pt x="150" y="1291"/>
                </a:lnTo>
                <a:lnTo>
                  <a:pt x="145" y="1282"/>
                </a:lnTo>
                <a:lnTo>
                  <a:pt x="143" y="1277"/>
                </a:lnTo>
                <a:lnTo>
                  <a:pt x="142" y="1272"/>
                </a:lnTo>
                <a:lnTo>
                  <a:pt x="141" y="1267"/>
                </a:lnTo>
                <a:lnTo>
                  <a:pt x="141" y="1261"/>
                </a:lnTo>
                <a:lnTo>
                  <a:pt x="141" y="1256"/>
                </a:lnTo>
                <a:lnTo>
                  <a:pt x="142" y="1251"/>
                </a:lnTo>
                <a:lnTo>
                  <a:pt x="143" y="1245"/>
                </a:lnTo>
                <a:lnTo>
                  <a:pt x="145" y="1240"/>
                </a:lnTo>
                <a:lnTo>
                  <a:pt x="150" y="1231"/>
                </a:lnTo>
                <a:lnTo>
                  <a:pt x="157" y="1222"/>
                </a:lnTo>
                <a:lnTo>
                  <a:pt x="165" y="1216"/>
                </a:lnTo>
                <a:lnTo>
                  <a:pt x="174" y="1211"/>
                </a:lnTo>
                <a:lnTo>
                  <a:pt x="179" y="1209"/>
                </a:lnTo>
                <a:lnTo>
                  <a:pt x="185" y="1208"/>
                </a:lnTo>
                <a:lnTo>
                  <a:pt x="190" y="1207"/>
                </a:lnTo>
                <a:lnTo>
                  <a:pt x="195" y="1207"/>
                </a:lnTo>
                <a:lnTo>
                  <a:pt x="896" y="1207"/>
                </a:lnTo>
                <a:lnTo>
                  <a:pt x="902" y="1207"/>
                </a:lnTo>
                <a:lnTo>
                  <a:pt x="907" y="1208"/>
                </a:lnTo>
                <a:lnTo>
                  <a:pt x="912" y="1209"/>
                </a:lnTo>
                <a:lnTo>
                  <a:pt x="917" y="1211"/>
                </a:lnTo>
                <a:lnTo>
                  <a:pt x="927" y="1216"/>
                </a:lnTo>
                <a:lnTo>
                  <a:pt x="935" y="1222"/>
                </a:lnTo>
                <a:lnTo>
                  <a:pt x="941" y="1231"/>
                </a:lnTo>
                <a:lnTo>
                  <a:pt x="946" y="1240"/>
                </a:lnTo>
                <a:lnTo>
                  <a:pt x="948" y="1245"/>
                </a:lnTo>
                <a:lnTo>
                  <a:pt x="950" y="1251"/>
                </a:lnTo>
                <a:lnTo>
                  <a:pt x="950" y="1256"/>
                </a:lnTo>
                <a:lnTo>
                  <a:pt x="951" y="1261"/>
                </a:lnTo>
                <a:lnTo>
                  <a:pt x="950" y="1267"/>
                </a:lnTo>
                <a:lnTo>
                  <a:pt x="950" y="1272"/>
                </a:lnTo>
                <a:lnTo>
                  <a:pt x="948" y="1277"/>
                </a:lnTo>
                <a:lnTo>
                  <a:pt x="946" y="1282"/>
                </a:lnTo>
                <a:lnTo>
                  <a:pt x="941" y="1291"/>
                </a:lnTo>
                <a:lnTo>
                  <a:pt x="935" y="1299"/>
                </a:lnTo>
                <a:lnTo>
                  <a:pt x="927" y="1306"/>
                </a:lnTo>
                <a:lnTo>
                  <a:pt x="917" y="1311"/>
                </a:lnTo>
                <a:lnTo>
                  <a:pt x="912" y="1312"/>
                </a:lnTo>
                <a:lnTo>
                  <a:pt x="907" y="1315"/>
                </a:lnTo>
                <a:lnTo>
                  <a:pt x="902" y="1316"/>
                </a:lnTo>
                <a:lnTo>
                  <a:pt x="896" y="1316"/>
                </a:lnTo>
                <a:close/>
                <a:moveTo>
                  <a:pt x="879" y="1058"/>
                </a:moveTo>
                <a:lnTo>
                  <a:pt x="872" y="1058"/>
                </a:lnTo>
                <a:lnTo>
                  <a:pt x="865" y="1057"/>
                </a:lnTo>
                <a:lnTo>
                  <a:pt x="858" y="1055"/>
                </a:lnTo>
                <a:lnTo>
                  <a:pt x="852" y="1053"/>
                </a:lnTo>
                <a:lnTo>
                  <a:pt x="846" y="1050"/>
                </a:lnTo>
                <a:lnTo>
                  <a:pt x="839" y="1046"/>
                </a:lnTo>
                <a:lnTo>
                  <a:pt x="833" y="1042"/>
                </a:lnTo>
                <a:lnTo>
                  <a:pt x="828" y="1038"/>
                </a:lnTo>
                <a:lnTo>
                  <a:pt x="824" y="1033"/>
                </a:lnTo>
                <a:lnTo>
                  <a:pt x="820" y="1027"/>
                </a:lnTo>
                <a:lnTo>
                  <a:pt x="816" y="1022"/>
                </a:lnTo>
                <a:lnTo>
                  <a:pt x="813" y="1015"/>
                </a:lnTo>
                <a:lnTo>
                  <a:pt x="811" y="1009"/>
                </a:lnTo>
                <a:lnTo>
                  <a:pt x="809" y="1002"/>
                </a:lnTo>
                <a:lnTo>
                  <a:pt x="808" y="995"/>
                </a:lnTo>
                <a:lnTo>
                  <a:pt x="808" y="988"/>
                </a:lnTo>
                <a:lnTo>
                  <a:pt x="808" y="981"/>
                </a:lnTo>
                <a:lnTo>
                  <a:pt x="809" y="974"/>
                </a:lnTo>
                <a:lnTo>
                  <a:pt x="811" y="966"/>
                </a:lnTo>
                <a:lnTo>
                  <a:pt x="813" y="960"/>
                </a:lnTo>
                <a:lnTo>
                  <a:pt x="816" y="953"/>
                </a:lnTo>
                <a:lnTo>
                  <a:pt x="820" y="948"/>
                </a:lnTo>
                <a:lnTo>
                  <a:pt x="824" y="942"/>
                </a:lnTo>
                <a:lnTo>
                  <a:pt x="828" y="937"/>
                </a:lnTo>
                <a:lnTo>
                  <a:pt x="833" y="933"/>
                </a:lnTo>
                <a:lnTo>
                  <a:pt x="839" y="929"/>
                </a:lnTo>
                <a:lnTo>
                  <a:pt x="846" y="925"/>
                </a:lnTo>
                <a:lnTo>
                  <a:pt x="852" y="922"/>
                </a:lnTo>
                <a:lnTo>
                  <a:pt x="858" y="920"/>
                </a:lnTo>
                <a:lnTo>
                  <a:pt x="865" y="918"/>
                </a:lnTo>
                <a:lnTo>
                  <a:pt x="872" y="917"/>
                </a:lnTo>
                <a:lnTo>
                  <a:pt x="879" y="917"/>
                </a:lnTo>
                <a:lnTo>
                  <a:pt x="886" y="917"/>
                </a:lnTo>
                <a:lnTo>
                  <a:pt x="893" y="918"/>
                </a:lnTo>
                <a:lnTo>
                  <a:pt x="900" y="920"/>
                </a:lnTo>
                <a:lnTo>
                  <a:pt x="907" y="922"/>
                </a:lnTo>
                <a:lnTo>
                  <a:pt x="913" y="925"/>
                </a:lnTo>
                <a:lnTo>
                  <a:pt x="919" y="929"/>
                </a:lnTo>
                <a:lnTo>
                  <a:pt x="924" y="933"/>
                </a:lnTo>
                <a:lnTo>
                  <a:pt x="930" y="937"/>
                </a:lnTo>
                <a:lnTo>
                  <a:pt x="935" y="942"/>
                </a:lnTo>
                <a:lnTo>
                  <a:pt x="939" y="948"/>
                </a:lnTo>
                <a:lnTo>
                  <a:pt x="942" y="953"/>
                </a:lnTo>
                <a:lnTo>
                  <a:pt x="945" y="960"/>
                </a:lnTo>
                <a:lnTo>
                  <a:pt x="947" y="966"/>
                </a:lnTo>
                <a:lnTo>
                  <a:pt x="949" y="974"/>
                </a:lnTo>
                <a:lnTo>
                  <a:pt x="950" y="981"/>
                </a:lnTo>
                <a:lnTo>
                  <a:pt x="951" y="988"/>
                </a:lnTo>
                <a:lnTo>
                  <a:pt x="950" y="995"/>
                </a:lnTo>
                <a:lnTo>
                  <a:pt x="949" y="1002"/>
                </a:lnTo>
                <a:lnTo>
                  <a:pt x="947" y="1009"/>
                </a:lnTo>
                <a:lnTo>
                  <a:pt x="945" y="1015"/>
                </a:lnTo>
                <a:lnTo>
                  <a:pt x="942" y="1022"/>
                </a:lnTo>
                <a:lnTo>
                  <a:pt x="939" y="1027"/>
                </a:lnTo>
                <a:lnTo>
                  <a:pt x="935" y="1033"/>
                </a:lnTo>
                <a:lnTo>
                  <a:pt x="930" y="1038"/>
                </a:lnTo>
                <a:lnTo>
                  <a:pt x="924" y="1042"/>
                </a:lnTo>
                <a:lnTo>
                  <a:pt x="919" y="1046"/>
                </a:lnTo>
                <a:lnTo>
                  <a:pt x="913" y="1050"/>
                </a:lnTo>
                <a:lnTo>
                  <a:pt x="907" y="1053"/>
                </a:lnTo>
                <a:lnTo>
                  <a:pt x="900" y="1055"/>
                </a:lnTo>
                <a:lnTo>
                  <a:pt x="893" y="1057"/>
                </a:lnTo>
                <a:lnTo>
                  <a:pt x="886" y="1058"/>
                </a:lnTo>
                <a:lnTo>
                  <a:pt x="879" y="1058"/>
                </a:lnTo>
                <a:close/>
                <a:moveTo>
                  <a:pt x="1764" y="1414"/>
                </a:moveTo>
                <a:lnTo>
                  <a:pt x="2062" y="1803"/>
                </a:lnTo>
                <a:lnTo>
                  <a:pt x="2062" y="148"/>
                </a:lnTo>
                <a:lnTo>
                  <a:pt x="1764" y="537"/>
                </a:lnTo>
                <a:lnTo>
                  <a:pt x="1764" y="1414"/>
                </a:lnTo>
                <a:close/>
                <a:moveTo>
                  <a:pt x="3128" y="0"/>
                </a:moveTo>
                <a:lnTo>
                  <a:pt x="2192" y="0"/>
                </a:lnTo>
                <a:lnTo>
                  <a:pt x="2184" y="0"/>
                </a:lnTo>
                <a:lnTo>
                  <a:pt x="2177" y="1"/>
                </a:lnTo>
                <a:lnTo>
                  <a:pt x="2169" y="3"/>
                </a:lnTo>
                <a:lnTo>
                  <a:pt x="2162" y="6"/>
                </a:lnTo>
                <a:lnTo>
                  <a:pt x="2155" y="9"/>
                </a:lnTo>
                <a:lnTo>
                  <a:pt x="2149" y="13"/>
                </a:lnTo>
                <a:lnTo>
                  <a:pt x="2143" y="17"/>
                </a:lnTo>
                <a:lnTo>
                  <a:pt x="2138" y="22"/>
                </a:lnTo>
                <a:lnTo>
                  <a:pt x="2133" y="28"/>
                </a:lnTo>
                <a:lnTo>
                  <a:pt x="2127" y="34"/>
                </a:lnTo>
                <a:lnTo>
                  <a:pt x="2123" y="41"/>
                </a:lnTo>
                <a:lnTo>
                  <a:pt x="2120" y="48"/>
                </a:lnTo>
                <a:lnTo>
                  <a:pt x="2117" y="55"/>
                </a:lnTo>
                <a:lnTo>
                  <a:pt x="2116" y="62"/>
                </a:lnTo>
                <a:lnTo>
                  <a:pt x="2114" y="70"/>
                </a:lnTo>
                <a:lnTo>
                  <a:pt x="2114" y="78"/>
                </a:lnTo>
                <a:lnTo>
                  <a:pt x="2114" y="1873"/>
                </a:lnTo>
                <a:lnTo>
                  <a:pt x="2114" y="1881"/>
                </a:lnTo>
                <a:lnTo>
                  <a:pt x="2116" y="1889"/>
                </a:lnTo>
                <a:lnTo>
                  <a:pt x="2117" y="1896"/>
                </a:lnTo>
                <a:lnTo>
                  <a:pt x="2120" y="1903"/>
                </a:lnTo>
                <a:lnTo>
                  <a:pt x="2123" y="1910"/>
                </a:lnTo>
                <a:lnTo>
                  <a:pt x="2127" y="1917"/>
                </a:lnTo>
                <a:lnTo>
                  <a:pt x="2133" y="1923"/>
                </a:lnTo>
                <a:lnTo>
                  <a:pt x="2138" y="1929"/>
                </a:lnTo>
                <a:lnTo>
                  <a:pt x="2143" y="1934"/>
                </a:lnTo>
                <a:lnTo>
                  <a:pt x="2149" y="1938"/>
                </a:lnTo>
                <a:lnTo>
                  <a:pt x="2155" y="1942"/>
                </a:lnTo>
                <a:lnTo>
                  <a:pt x="2162" y="1945"/>
                </a:lnTo>
                <a:lnTo>
                  <a:pt x="2169" y="1948"/>
                </a:lnTo>
                <a:lnTo>
                  <a:pt x="2177" y="1950"/>
                </a:lnTo>
                <a:lnTo>
                  <a:pt x="2184" y="1951"/>
                </a:lnTo>
                <a:lnTo>
                  <a:pt x="2192" y="1951"/>
                </a:lnTo>
                <a:lnTo>
                  <a:pt x="3128" y="1951"/>
                </a:lnTo>
                <a:lnTo>
                  <a:pt x="3136" y="1951"/>
                </a:lnTo>
                <a:lnTo>
                  <a:pt x="3144" y="1950"/>
                </a:lnTo>
                <a:lnTo>
                  <a:pt x="3151" y="1948"/>
                </a:lnTo>
                <a:lnTo>
                  <a:pt x="3158" y="1945"/>
                </a:lnTo>
                <a:lnTo>
                  <a:pt x="3166" y="1942"/>
                </a:lnTo>
                <a:lnTo>
                  <a:pt x="3172" y="1938"/>
                </a:lnTo>
                <a:lnTo>
                  <a:pt x="3178" y="1934"/>
                </a:lnTo>
                <a:lnTo>
                  <a:pt x="3184" y="1929"/>
                </a:lnTo>
                <a:lnTo>
                  <a:pt x="3189" y="1923"/>
                </a:lnTo>
                <a:lnTo>
                  <a:pt x="3193" y="1917"/>
                </a:lnTo>
                <a:lnTo>
                  <a:pt x="3197" y="1910"/>
                </a:lnTo>
                <a:lnTo>
                  <a:pt x="3200" y="1903"/>
                </a:lnTo>
                <a:lnTo>
                  <a:pt x="3203" y="1896"/>
                </a:lnTo>
                <a:lnTo>
                  <a:pt x="3205" y="1889"/>
                </a:lnTo>
                <a:lnTo>
                  <a:pt x="3206" y="1881"/>
                </a:lnTo>
                <a:lnTo>
                  <a:pt x="3206" y="1873"/>
                </a:lnTo>
                <a:lnTo>
                  <a:pt x="3206" y="78"/>
                </a:lnTo>
                <a:lnTo>
                  <a:pt x="3206" y="70"/>
                </a:lnTo>
                <a:lnTo>
                  <a:pt x="3205" y="62"/>
                </a:lnTo>
                <a:lnTo>
                  <a:pt x="3203" y="55"/>
                </a:lnTo>
                <a:lnTo>
                  <a:pt x="3200" y="48"/>
                </a:lnTo>
                <a:lnTo>
                  <a:pt x="3197" y="41"/>
                </a:lnTo>
                <a:lnTo>
                  <a:pt x="3193" y="34"/>
                </a:lnTo>
                <a:lnTo>
                  <a:pt x="3189" y="28"/>
                </a:lnTo>
                <a:lnTo>
                  <a:pt x="3184" y="22"/>
                </a:lnTo>
                <a:lnTo>
                  <a:pt x="3178" y="17"/>
                </a:lnTo>
                <a:lnTo>
                  <a:pt x="3172" y="13"/>
                </a:lnTo>
                <a:lnTo>
                  <a:pt x="3166" y="9"/>
                </a:lnTo>
                <a:lnTo>
                  <a:pt x="3158" y="6"/>
                </a:lnTo>
                <a:lnTo>
                  <a:pt x="3151" y="3"/>
                </a:lnTo>
                <a:lnTo>
                  <a:pt x="3144" y="1"/>
                </a:lnTo>
                <a:lnTo>
                  <a:pt x="3136" y="0"/>
                </a:lnTo>
                <a:lnTo>
                  <a:pt x="3128" y="0"/>
                </a:lnTo>
                <a:close/>
                <a:moveTo>
                  <a:pt x="3011" y="1783"/>
                </a:moveTo>
                <a:lnTo>
                  <a:pt x="2310" y="1783"/>
                </a:lnTo>
                <a:lnTo>
                  <a:pt x="2305" y="1782"/>
                </a:lnTo>
                <a:lnTo>
                  <a:pt x="2298" y="1782"/>
                </a:lnTo>
                <a:lnTo>
                  <a:pt x="2293" y="1780"/>
                </a:lnTo>
                <a:lnTo>
                  <a:pt x="2288" y="1779"/>
                </a:lnTo>
                <a:lnTo>
                  <a:pt x="2279" y="1774"/>
                </a:lnTo>
                <a:lnTo>
                  <a:pt x="2271" y="1767"/>
                </a:lnTo>
                <a:lnTo>
                  <a:pt x="2265" y="1759"/>
                </a:lnTo>
                <a:lnTo>
                  <a:pt x="2260" y="1750"/>
                </a:lnTo>
                <a:lnTo>
                  <a:pt x="2258" y="1745"/>
                </a:lnTo>
                <a:lnTo>
                  <a:pt x="2257" y="1739"/>
                </a:lnTo>
                <a:lnTo>
                  <a:pt x="2256" y="1734"/>
                </a:lnTo>
                <a:lnTo>
                  <a:pt x="2256" y="1728"/>
                </a:lnTo>
                <a:lnTo>
                  <a:pt x="2256" y="1723"/>
                </a:lnTo>
                <a:lnTo>
                  <a:pt x="2257" y="1717"/>
                </a:lnTo>
                <a:lnTo>
                  <a:pt x="2258" y="1712"/>
                </a:lnTo>
                <a:lnTo>
                  <a:pt x="2260" y="1707"/>
                </a:lnTo>
                <a:lnTo>
                  <a:pt x="2265" y="1698"/>
                </a:lnTo>
                <a:lnTo>
                  <a:pt x="2271" y="1690"/>
                </a:lnTo>
                <a:lnTo>
                  <a:pt x="2279" y="1684"/>
                </a:lnTo>
                <a:lnTo>
                  <a:pt x="2288" y="1679"/>
                </a:lnTo>
                <a:lnTo>
                  <a:pt x="2293" y="1677"/>
                </a:lnTo>
                <a:lnTo>
                  <a:pt x="2298" y="1676"/>
                </a:lnTo>
                <a:lnTo>
                  <a:pt x="2305" y="1675"/>
                </a:lnTo>
                <a:lnTo>
                  <a:pt x="2310" y="1675"/>
                </a:lnTo>
                <a:lnTo>
                  <a:pt x="3011" y="1675"/>
                </a:lnTo>
                <a:lnTo>
                  <a:pt x="3017" y="1675"/>
                </a:lnTo>
                <a:lnTo>
                  <a:pt x="3022" y="1676"/>
                </a:lnTo>
                <a:lnTo>
                  <a:pt x="3027" y="1677"/>
                </a:lnTo>
                <a:lnTo>
                  <a:pt x="3032" y="1679"/>
                </a:lnTo>
                <a:lnTo>
                  <a:pt x="3041" y="1684"/>
                </a:lnTo>
                <a:lnTo>
                  <a:pt x="3049" y="1690"/>
                </a:lnTo>
                <a:lnTo>
                  <a:pt x="3055" y="1698"/>
                </a:lnTo>
                <a:lnTo>
                  <a:pt x="3060" y="1707"/>
                </a:lnTo>
                <a:lnTo>
                  <a:pt x="3062" y="1712"/>
                </a:lnTo>
                <a:lnTo>
                  <a:pt x="3063" y="1717"/>
                </a:lnTo>
                <a:lnTo>
                  <a:pt x="3064" y="1723"/>
                </a:lnTo>
                <a:lnTo>
                  <a:pt x="3065" y="1728"/>
                </a:lnTo>
                <a:lnTo>
                  <a:pt x="3064" y="1734"/>
                </a:lnTo>
                <a:lnTo>
                  <a:pt x="3063" y="1739"/>
                </a:lnTo>
                <a:lnTo>
                  <a:pt x="3062" y="1745"/>
                </a:lnTo>
                <a:lnTo>
                  <a:pt x="3060" y="1750"/>
                </a:lnTo>
                <a:lnTo>
                  <a:pt x="3055" y="1759"/>
                </a:lnTo>
                <a:lnTo>
                  <a:pt x="3049" y="1767"/>
                </a:lnTo>
                <a:lnTo>
                  <a:pt x="3041" y="1774"/>
                </a:lnTo>
                <a:lnTo>
                  <a:pt x="3032" y="1779"/>
                </a:lnTo>
                <a:lnTo>
                  <a:pt x="3027" y="1780"/>
                </a:lnTo>
                <a:lnTo>
                  <a:pt x="3022" y="1782"/>
                </a:lnTo>
                <a:lnTo>
                  <a:pt x="3017" y="1782"/>
                </a:lnTo>
                <a:lnTo>
                  <a:pt x="3011" y="1783"/>
                </a:lnTo>
                <a:close/>
                <a:moveTo>
                  <a:pt x="3011" y="1537"/>
                </a:moveTo>
                <a:lnTo>
                  <a:pt x="2310" y="1537"/>
                </a:lnTo>
                <a:lnTo>
                  <a:pt x="2305" y="1537"/>
                </a:lnTo>
                <a:lnTo>
                  <a:pt x="2298" y="1536"/>
                </a:lnTo>
                <a:lnTo>
                  <a:pt x="2293" y="1535"/>
                </a:lnTo>
                <a:lnTo>
                  <a:pt x="2288" y="1533"/>
                </a:lnTo>
                <a:lnTo>
                  <a:pt x="2279" y="1528"/>
                </a:lnTo>
                <a:lnTo>
                  <a:pt x="2271" y="1522"/>
                </a:lnTo>
                <a:lnTo>
                  <a:pt x="2265" y="1514"/>
                </a:lnTo>
                <a:lnTo>
                  <a:pt x="2260" y="1505"/>
                </a:lnTo>
                <a:lnTo>
                  <a:pt x="2258" y="1500"/>
                </a:lnTo>
                <a:lnTo>
                  <a:pt x="2257" y="1495"/>
                </a:lnTo>
                <a:lnTo>
                  <a:pt x="2256" y="1489"/>
                </a:lnTo>
                <a:lnTo>
                  <a:pt x="2256" y="1483"/>
                </a:lnTo>
                <a:lnTo>
                  <a:pt x="2256" y="1478"/>
                </a:lnTo>
                <a:lnTo>
                  <a:pt x="2257" y="1472"/>
                </a:lnTo>
                <a:lnTo>
                  <a:pt x="2258" y="1467"/>
                </a:lnTo>
                <a:lnTo>
                  <a:pt x="2260" y="1462"/>
                </a:lnTo>
                <a:lnTo>
                  <a:pt x="2265" y="1453"/>
                </a:lnTo>
                <a:lnTo>
                  <a:pt x="2271" y="1445"/>
                </a:lnTo>
                <a:lnTo>
                  <a:pt x="2279" y="1439"/>
                </a:lnTo>
                <a:lnTo>
                  <a:pt x="2288" y="1434"/>
                </a:lnTo>
                <a:lnTo>
                  <a:pt x="2293" y="1432"/>
                </a:lnTo>
                <a:lnTo>
                  <a:pt x="2298" y="1431"/>
                </a:lnTo>
                <a:lnTo>
                  <a:pt x="2305" y="1430"/>
                </a:lnTo>
                <a:lnTo>
                  <a:pt x="2310" y="1429"/>
                </a:lnTo>
                <a:lnTo>
                  <a:pt x="3011" y="1429"/>
                </a:lnTo>
                <a:lnTo>
                  <a:pt x="3017" y="1430"/>
                </a:lnTo>
                <a:lnTo>
                  <a:pt x="3022" y="1431"/>
                </a:lnTo>
                <a:lnTo>
                  <a:pt x="3027" y="1432"/>
                </a:lnTo>
                <a:lnTo>
                  <a:pt x="3032" y="1434"/>
                </a:lnTo>
                <a:lnTo>
                  <a:pt x="3041" y="1439"/>
                </a:lnTo>
                <a:lnTo>
                  <a:pt x="3049" y="1445"/>
                </a:lnTo>
                <a:lnTo>
                  <a:pt x="3055" y="1453"/>
                </a:lnTo>
                <a:lnTo>
                  <a:pt x="3060" y="1462"/>
                </a:lnTo>
                <a:lnTo>
                  <a:pt x="3062" y="1467"/>
                </a:lnTo>
                <a:lnTo>
                  <a:pt x="3063" y="1472"/>
                </a:lnTo>
                <a:lnTo>
                  <a:pt x="3064" y="1478"/>
                </a:lnTo>
                <a:lnTo>
                  <a:pt x="3065" y="1483"/>
                </a:lnTo>
                <a:lnTo>
                  <a:pt x="3064" y="1489"/>
                </a:lnTo>
                <a:lnTo>
                  <a:pt x="3063" y="1495"/>
                </a:lnTo>
                <a:lnTo>
                  <a:pt x="3062" y="1500"/>
                </a:lnTo>
                <a:lnTo>
                  <a:pt x="3060" y="1505"/>
                </a:lnTo>
                <a:lnTo>
                  <a:pt x="3055" y="1514"/>
                </a:lnTo>
                <a:lnTo>
                  <a:pt x="3049" y="1522"/>
                </a:lnTo>
                <a:lnTo>
                  <a:pt x="3041" y="1528"/>
                </a:lnTo>
                <a:lnTo>
                  <a:pt x="3032" y="1533"/>
                </a:lnTo>
                <a:lnTo>
                  <a:pt x="3027" y="1535"/>
                </a:lnTo>
                <a:lnTo>
                  <a:pt x="3022" y="1536"/>
                </a:lnTo>
                <a:lnTo>
                  <a:pt x="3017" y="1537"/>
                </a:lnTo>
                <a:lnTo>
                  <a:pt x="3011" y="1537"/>
                </a:lnTo>
                <a:close/>
                <a:moveTo>
                  <a:pt x="3011" y="1316"/>
                </a:moveTo>
                <a:lnTo>
                  <a:pt x="2310" y="1316"/>
                </a:lnTo>
                <a:lnTo>
                  <a:pt x="2305" y="1316"/>
                </a:lnTo>
                <a:lnTo>
                  <a:pt x="2298" y="1315"/>
                </a:lnTo>
                <a:lnTo>
                  <a:pt x="2293" y="1312"/>
                </a:lnTo>
                <a:lnTo>
                  <a:pt x="2288" y="1311"/>
                </a:lnTo>
                <a:lnTo>
                  <a:pt x="2279" y="1306"/>
                </a:lnTo>
                <a:lnTo>
                  <a:pt x="2271" y="1299"/>
                </a:lnTo>
                <a:lnTo>
                  <a:pt x="2265" y="1291"/>
                </a:lnTo>
                <a:lnTo>
                  <a:pt x="2260" y="1282"/>
                </a:lnTo>
                <a:lnTo>
                  <a:pt x="2258" y="1277"/>
                </a:lnTo>
                <a:lnTo>
                  <a:pt x="2257" y="1272"/>
                </a:lnTo>
                <a:lnTo>
                  <a:pt x="2256" y="1267"/>
                </a:lnTo>
                <a:lnTo>
                  <a:pt x="2256" y="1261"/>
                </a:lnTo>
                <a:lnTo>
                  <a:pt x="2256" y="1256"/>
                </a:lnTo>
                <a:lnTo>
                  <a:pt x="2257" y="1251"/>
                </a:lnTo>
                <a:lnTo>
                  <a:pt x="2258" y="1245"/>
                </a:lnTo>
                <a:lnTo>
                  <a:pt x="2260" y="1240"/>
                </a:lnTo>
                <a:lnTo>
                  <a:pt x="2265" y="1231"/>
                </a:lnTo>
                <a:lnTo>
                  <a:pt x="2271" y="1222"/>
                </a:lnTo>
                <a:lnTo>
                  <a:pt x="2279" y="1216"/>
                </a:lnTo>
                <a:lnTo>
                  <a:pt x="2288" y="1211"/>
                </a:lnTo>
                <a:lnTo>
                  <a:pt x="2293" y="1209"/>
                </a:lnTo>
                <a:lnTo>
                  <a:pt x="2298" y="1208"/>
                </a:lnTo>
                <a:lnTo>
                  <a:pt x="2305" y="1207"/>
                </a:lnTo>
                <a:lnTo>
                  <a:pt x="2310" y="1207"/>
                </a:lnTo>
                <a:lnTo>
                  <a:pt x="3011" y="1207"/>
                </a:lnTo>
                <a:lnTo>
                  <a:pt x="3017" y="1207"/>
                </a:lnTo>
                <a:lnTo>
                  <a:pt x="3022" y="1208"/>
                </a:lnTo>
                <a:lnTo>
                  <a:pt x="3027" y="1209"/>
                </a:lnTo>
                <a:lnTo>
                  <a:pt x="3032" y="1211"/>
                </a:lnTo>
                <a:lnTo>
                  <a:pt x="3041" y="1216"/>
                </a:lnTo>
                <a:lnTo>
                  <a:pt x="3049" y="1222"/>
                </a:lnTo>
                <a:lnTo>
                  <a:pt x="3055" y="1231"/>
                </a:lnTo>
                <a:lnTo>
                  <a:pt x="3060" y="1240"/>
                </a:lnTo>
                <a:lnTo>
                  <a:pt x="3062" y="1245"/>
                </a:lnTo>
                <a:lnTo>
                  <a:pt x="3063" y="1251"/>
                </a:lnTo>
                <a:lnTo>
                  <a:pt x="3064" y="1256"/>
                </a:lnTo>
                <a:lnTo>
                  <a:pt x="3065" y="1261"/>
                </a:lnTo>
                <a:lnTo>
                  <a:pt x="3064" y="1267"/>
                </a:lnTo>
                <a:lnTo>
                  <a:pt x="3063" y="1272"/>
                </a:lnTo>
                <a:lnTo>
                  <a:pt x="3062" y="1277"/>
                </a:lnTo>
                <a:lnTo>
                  <a:pt x="3060" y="1282"/>
                </a:lnTo>
                <a:lnTo>
                  <a:pt x="3055" y="1291"/>
                </a:lnTo>
                <a:lnTo>
                  <a:pt x="3049" y="1299"/>
                </a:lnTo>
                <a:lnTo>
                  <a:pt x="3041" y="1306"/>
                </a:lnTo>
                <a:lnTo>
                  <a:pt x="3032" y="1311"/>
                </a:lnTo>
                <a:lnTo>
                  <a:pt x="3027" y="1312"/>
                </a:lnTo>
                <a:lnTo>
                  <a:pt x="3022" y="1315"/>
                </a:lnTo>
                <a:lnTo>
                  <a:pt x="3017" y="1316"/>
                </a:lnTo>
                <a:lnTo>
                  <a:pt x="3011" y="1316"/>
                </a:lnTo>
                <a:close/>
                <a:moveTo>
                  <a:pt x="2994" y="1058"/>
                </a:moveTo>
                <a:lnTo>
                  <a:pt x="2986" y="1058"/>
                </a:lnTo>
                <a:lnTo>
                  <a:pt x="2979" y="1057"/>
                </a:lnTo>
                <a:lnTo>
                  <a:pt x="2972" y="1055"/>
                </a:lnTo>
                <a:lnTo>
                  <a:pt x="2966" y="1053"/>
                </a:lnTo>
                <a:lnTo>
                  <a:pt x="2960" y="1050"/>
                </a:lnTo>
                <a:lnTo>
                  <a:pt x="2954" y="1046"/>
                </a:lnTo>
                <a:lnTo>
                  <a:pt x="2948" y="1042"/>
                </a:lnTo>
                <a:lnTo>
                  <a:pt x="2943" y="1038"/>
                </a:lnTo>
                <a:lnTo>
                  <a:pt x="2939" y="1033"/>
                </a:lnTo>
                <a:lnTo>
                  <a:pt x="2935" y="1027"/>
                </a:lnTo>
                <a:lnTo>
                  <a:pt x="2931" y="1022"/>
                </a:lnTo>
                <a:lnTo>
                  <a:pt x="2928" y="1015"/>
                </a:lnTo>
                <a:lnTo>
                  <a:pt x="2926" y="1009"/>
                </a:lnTo>
                <a:lnTo>
                  <a:pt x="2924" y="1002"/>
                </a:lnTo>
                <a:lnTo>
                  <a:pt x="2923" y="995"/>
                </a:lnTo>
                <a:lnTo>
                  <a:pt x="2923" y="988"/>
                </a:lnTo>
                <a:lnTo>
                  <a:pt x="2923" y="981"/>
                </a:lnTo>
                <a:lnTo>
                  <a:pt x="2924" y="974"/>
                </a:lnTo>
                <a:lnTo>
                  <a:pt x="2926" y="966"/>
                </a:lnTo>
                <a:lnTo>
                  <a:pt x="2928" y="960"/>
                </a:lnTo>
                <a:lnTo>
                  <a:pt x="2931" y="953"/>
                </a:lnTo>
                <a:lnTo>
                  <a:pt x="2935" y="948"/>
                </a:lnTo>
                <a:lnTo>
                  <a:pt x="2939" y="942"/>
                </a:lnTo>
                <a:lnTo>
                  <a:pt x="2943" y="937"/>
                </a:lnTo>
                <a:lnTo>
                  <a:pt x="2948" y="933"/>
                </a:lnTo>
                <a:lnTo>
                  <a:pt x="2954" y="929"/>
                </a:lnTo>
                <a:lnTo>
                  <a:pt x="2960" y="925"/>
                </a:lnTo>
                <a:lnTo>
                  <a:pt x="2966" y="922"/>
                </a:lnTo>
                <a:lnTo>
                  <a:pt x="2972" y="920"/>
                </a:lnTo>
                <a:lnTo>
                  <a:pt x="2979" y="918"/>
                </a:lnTo>
                <a:lnTo>
                  <a:pt x="2986" y="917"/>
                </a:lnTo>
                <a:lnTo>
                  <a:pt x="2994" y="917"/>
                </a:lnTo>
                <a:lnTo>
                  <a:pt x="3001" y="917"/>
                </a:lnTo>
                <a:lnTo>
                  <a:pt x="3008" y="918"/>
                </a:lnTo>
                <a:lnTo>
                  <a:pt x="3015" y="920"/>
                </a:lnTo>
                <a:lnTo>
                  <a:pt x="3022" y="922"/>
                </a:lnTo>
                <a:lnTo>
                  <a:pt x="3028" y="925"/>
                </a:lnTo>
                <a:lnTo>
                  <a:pt x="3034" y="929"/>
                </a:lnTo>
                <a:lnTo>
                  <a:pt x="3039" y="933"/>
                </a:lnTo>
                <a:lnTo>
                  <a:pt x="3044" y="937"/>
                </a:lnTo>
                <a:lnTo>
                  <a:pt x="3049" y="942"/>
                </a:lnTo>
                <a:lnTo>
                  <a:pt x="3053" y="948"/>
                </a:lnTo>
                <a:lnTo>
                  <a:pt x="3056" y="953"/>
                </a:lnTo>
                <a:lnTo>
                  <a:pt x="3059" y="960"/>
                </a:lnTo>
                <a:lnTo>
                  <a:pt x="3061" y="966"/>
                </a:lnTo>
                <a:lnTo>
                  <a:pt x="3063" y="974"/>
                </a:lnTo>
                <a:lnTo>
                  <a:pt x="3064" y="981"/>
                </a:lnTo>
                <a:lnTo>
                  <a:pt x="3065" y="988"/>
                </a:lnTo>
                <a:lnTo>
                  <a:pt x="3064" y="995"/>
                </a:lnTo>
                <a:lnTo>
                  <a:pt x="3063" y="1002"/>
                </a:lnTo>
                <a:lnTo>
                  <a:pt x="3061" y="1009"/>
                </a:lnTo>
                <a:lnTo>
                  <a:pt x="3059" y="1015"/>
                </a:lnTo>
                <a:lnTo>
                  <a:pt x="3056" y="1022"/>
                </a:lnTo>
                <a:lnTo>
                  <a:pt x="3053" y="1027"/>
                </a:lnTo>
                <a:lnTo>
                  <a:pt x="3049" y="1033"/>
                </a:lnTo>
                <a:lnTo>
                  <a:pt x="3044" y="1038"/>
                </a:lnTo>
                <a:lnTo>
                  <a:pt x="3039" y="1042"/>
                </a:lnTo>
                <a:lnTo>
                  <a:pt x="3034" y="1046"/>
                </a:lnTo>
                <a:lnTo>
                  <a:pt x="3028" y="1050"/>
                </a:lnTo>
                <a:lnTo>
                  <a:pt x="3022" y="1053"/>
                </a:lnTo>
                <a:lnTo>
                  <a:pt x="3015" y="1055"/>
                </a:lnTo>
                <a:lnTo>
                  <a:pt x="3008" y="1057"/>
                </a:lnTo>
                <a:lnTo>
                  <a:pt x="3001" y="1058"/>
                </a:lnTo>
                <a:lnTo>
                  <a:pt x="2994" y="10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Freeform 41"/>
          <p:cNvSpPr>
            <a:spLocks noEditPoints="1"/>
          </p:cNvSpPr>
          <p:nvPr/>
        </p:nvSpPr>
        <p:spPr bwMode="auto">
          <a:xfrm>
            <a:off x="2495119" y="2591210"/>
            <a:ext cx="400388" cy="411416"/>
          </a:xfrm>
          <a:custGeom>
            <a:avLst/>
            <a:gdLst>
              <a:gd name="T0" fmla="*/ 2029 w 3040"/>
              <a:gd name="T1" fmla="*/ 1007 h 2436"/>
              <a:gd name="T2" fmla="*/ 1935 w 3040"/>
              <a:gd name="T3" fmla="*/ 1031 h 2436"/>
              <a:gd name="T4" fmla="*/ 838 w 3040"/>
              <a:gd name="T5" fmla="*/ 6 h 2436"/>
              <a:gd name="T6" fmla="*/ 708 w 3040"/>
              <a:gd name="T7" fmla="*/ 2360 h 2436"/>
              <a:gd name="T8" fmla="*/ 2402 w 3040"/>
              <a:gd name="T9" fmla="*/ 2230 h 2436"/>
              <a:gd name="T10" fmla="*/ 1159 w 3040"/>
              <a:gd name="T11" fmla="*/ 2255 h 2436"/>
              <a:gd name="T12" fmla="*/ 1272 w 3040"/>
              <a:gd name="T13" fmla="*/ 2226 h 2436"/>
              <a:gd name="T14" fmla="*/ 1520 w 3040"/>
              <a:gd name="T15" fmla="*/ 2101 h 2436"/>
              <a:gd name="T16" fmla="*/ 1767 w 3040"/>
              <a:gd name="T17" fmla="*/ 2226 h 2436"/>
              <a:gd name="T18" fmla="*/ 1881 w 3040"/>
              <a:gd name="T19" fmla="*/ 2255 h 2436"/>
              <a:gd name="T20" fmla="*/ 788 w 3040"/>
              <a:gd name="T21" fmla="*/ 226 h 2436"/>
              <a:gd name="T22" fmla="*/ 302 w 3040"/>
              <a:gd name="T23" fmla="*/ 674 h 2436"/>
              <a:gd name="T24" fmla="*/ 265 w 3040"/>
              <a:gd name="T25" fmla="*/ 938 h 2436"/>
              <a:gd name="T26" fmla="*/ 5 w 3040"/>
              <a:gd name="T27" fmla="*/ 831 h 2436"/>
              <a:gd name="T28" fmla="*/ 87 w 3040"/>
              <a:gd name="T29" fmla="*/ 1039 h 2436"/>
              <a:gd name="T30" fmla="*/ 2751 w 3040"/>
              <a:gd name="T31" fmla="*/ 1032 h 2436"/>
              <a:gd name="T32" fmla="*/ 2654 w 3040"/>
              <a:gd name="T33" fmla="*/ 621 h 2436"/>
              <a:gd name="T34" fmla="*/ 2129 w 3040"/>
              <a:gd name="T35" fmla="*/ 573 h 2436"/>
              <a:gd name="T36" fmla="*/ 1959 w 3040"/>
              <a:gd name="T37" fmla="*/ 385 h 2436"/>
              <a:gd name="T38" fmla="*/ 1951 w 3040"/>
              <a:gd name="T39" fmla="*/ 484 h 2436"/>
              <a:gd name="T40" fmla="*/ 2813 w 3040"/>
              <a:gd name="T41" fmla="*/ 1300 h 2436"/>
              <a:gd name="T42" fmla="*/ 2968 w 3040"/>
              <a:gd name="T43" fmla="*/ 648 h 2436"/>
              <a:gd name="T44" fmla="*/ 430 w 3040"/>
              <a:gd name="T45" fmla="*/ 922 h 2436"/>
              <a:gd name="T46" fmla="*/ 2602 w 3040"/>
              <a:gd name="T47" fmla="*/ 834 h 2436"/>
              <a:gd name="T48" fmla="*/ 2636 w 3040"/>
              <a:gd name="T49" fmla="*/ 804 h 2436"/>
              <a:gd name="T50" fmla="*/ 1582 w 3040"/>
              <a:gd name="T51" fmla="*/ 1537 h 2436"/>
              <a:gd name="T52" fmla="*/ 1495 w 3040"/>
              <a:gd name="T53" fmla="*/ 1653 h 2436"/>
              <a:gd name="T54" fmla="*/ 1591 w 3040"/>
              <a:gd name="T55" fmla="*/ 1524 h 2436"/>
              <a:gd name="T56" fmla="*/ 1649 w 3040"/>
              <a:gd name="T57" fmla="*/ 1625 h 2436"/>
              <a:gd name="T58" fmla="*/ 1454 w 3040"/>
              <a:gd name="T59" fmla="*/ 1534 h 2436"/>
              <a:gd name="T60" fmla="*/ 1504 w 3040"/>
              <a:gd name="T61" fmla="*/ 1596 h 2436"/>
              <a:gd name="T62" fmla="*/ 1460 w 3040"/>
              <a:gd name="T63" fmla="*/ 1454 h 2436"/>
              <a:gd name="T64" fmla="*/ 1512 w 3040"/>
              <a:gd name="T65" fmla="*/ 1568 h 2436"/>
              <a:gd name="T66" fmla="*/ 1444 w 3040"/>
              <a:gd name="T67" fmla="*/ 1521 h 2436"/>
              <a:gd name="T68" fmla="*/ 1514 w 3040"/>
              <a:gd name="T69" fmla="*/ 1496 h 2436"/>
              <a:gd name="T70" fmla="*/ 1504 w 3040"/>
              <a:gd name="T71" fmla="*/ 1509 h 2436"/>
              <a:gd name="T72" fmla="*/ 1056 w 3040"/>
              <a:gd name="T73" fmla="*/ 662 h 2436"/>
              <a:gd name="T74" fmla="*/ 1090 w 3040"/>
              <a:gd name="T75" fmla="*/ 368 h 2436"/>
              <a:gd name="T76" fmla="*/ 1165 w 3040"/>
              <a:gd name="T77" fmla="*/ 525 h 2436"/>
              <a:gd name="T78" fmla="*/ 1191 w 3040"/>
              <a:gd name="T79" fmla="*/ 482 h 2436"/>
              <a:gd name="T80" fmla="*/ 1126 w 3040"/>
              <a:gd name="T81" fmla="*/ 420 h 2436"/>
              <a:gd name="T82" fmla="*/ 1127 w 3040"/>
              <a:gd name="T83" fmla="*/ 572 h 2436"/>
              <a:gd name="T84" fmla="*/ 974 w 3040"/>
              <a:gd name="T85" fmla="*/ 549 h 2436"/>
              <a:gd name="T86" fmla="*/ 1057 w 3040"/>
              <a:gd name="T87" fmla="*/ 625 h 2436"/>
              <a:gd name="T88" fmla="*/ 1006 w 3040"/>
              <a:gd name="T89" fmla="*/ 457 h 2436"/>
              <a:gd name="T90" fmla="*/ 937 w 3040"/>
              <a:gd name="T91" fmla="*/ 487 h 2436"/>
              <a:gd name="T92" fmla="*/ 1622 w 3040"/>
              <a:gd name="T93" fmla="*/ 601 h 2436"/>
              <a:gd name="T94" fmla="*/ 1379 w 3040"/>
              <a:gd name="T95" fmla="*/ 472 h 2436"/>
              <a:gd name="T96" fmla="*/ 938 w 3040"/>
              <a:gd name="T97" fmla="*/ 1468 h 2436"/>
              <a:gd name="T98" fmla="*/ 1032 w 3040"/>
              <a:gd name="T99" fmla="*/ 1493 h 2436"/>
              <a:gd name="T100" fmla="*/ 995 w 3040"/>
              <a:gd name="T101" fmla="*/ 1508 h 2436"/>
              <a:gd name="T102" fmla="*/ 956 w 3040"/>
              <a:gd name="T103" fmla="*/ 1553 h 2436"/>
              <a:gd name="T104" fmla="*/ 962 w 3040"/>
              <a:gd name="T105" fmla="*/ 1490 h 2436"/>
              <a:gd name="T106" fmla="*/ 1066 w 3040"/>
              <a:gd name="T107" fmla="*/ 1504 h 2436"/>
              <a:gd name="T108" fmla="*/ 1097 w 3040"/>
              <a:gd name="T109" fmla="*/ 1543 h 2436"/>
              <a:gd name="T110" fmla="*/ 1136 w 3040"/>
              <a:gd name="T111" fmla="*/ 1576 h 2436"/>
              <a:gd name="T112" fmla="*/ 1132 w 3040"/>
              <a:gd name="T113" fmla="*/ 1504 h 2436"/>
              <a:gd name="T114" fmla="*/ 1168 w 3040"/>
              <a:gd name="T115" fmla="*/ 1522 h 2436"/>
              <a:gd name="T116" fmla="*/ 1405 w 3040"/>
              <a:gd name="T117" fmla="*/ 1154 h 2436"/>
              <a:gd name="T118" fmla="*/ 1424 w 3040"/>
              <a:gd name="T119" fmla="*/ 910 h 2436"/>
              <a:gd name="T120" fmla="*/ 1635 w 3040"/>
              <a:gd name="T121" fmla="*/ 1444 h 2436"/>
              <a:gd name="T122" fmla="*/ 1635 w 3040"/>
              <a:gd name="T123" fmla="*/ 1499 h 2436"/>
              <a:gd name="T124" fmla="*/ 1585 w 3040"/>
              <a:gd name="T125" fmla="*/ 1455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40" h="2436">
                <a:moveTo>
                  <a:pt x="1988" y="1094"/>
                </a:moveTo>
                <a:lnTo>
                  <a:pt x="1995" y="1094"/>
                </a:lnTo>
                <a:lnTo>
                  <a:pt x="2001" y="1093"/>
                </a:lnTo>
                <a:lnTo>
                  <a:pt x="2007" y="1091"/>
                </a:lnTo>
                <a:lnTo>
                  <a:pt x="2013" y="1088"/>
                </a:lnTo>
                <a:lnTo>
                  <a:pt x="2018" y="1085"/>
                </a:lnTo>
                <a:lnTo>
                  <a:pt x="2023" y="1081"/>
                </a:lnTo>
                <a:lnTo>
                  <a:pt x="2028" y="1077"/>
                </a:lnTo>
                <a:lnTo>
                  <a:pt x="2032" y="1072"/>
                </a:lnTo>
                <a:lnTo>
                  <a:pt x="2058" y="1082"/>
                </a:lnTo>
                <a:lnTo>
                  <a:pt x="2059" y="1088"/>
                </a:lnTo>
                <a:lnTo>
                  <a:pt x="2061" y="1094"/>
                </a:lnTo>
                <a:lnTo>
                  <a:pt x="2064" y="1099"/>
                </a:lnTo>
                <a:lnTo>
                  <a:pt x="2067" y="1103"/>
                </a:lnTo>
                <a:lnTo>
                  <a:pt x="2072" y="1107"/>
                </a:lnTo>
                <a:lnTo>
                  <a:pt x="2077" y="1109"/>
                </a:lnTo>
                <a:lnTo>
                  <a:pt x="2082" y="1111"/>
                </a:lnTo>
                <a:lnTo>
                  <a:pt x="2089" y="1112"/>
                </a:lnTo>
                <a:lnTo>
                  <a:pt x="2095" y="1111"/>
                </a:lnTo>
                <a:lnTo>
                  <a:pt x="2100" y="1109"/>
                </a:lnTo>
                <a:lnTo>
                  <a:pt x="2106" y="1106"/>
                </a:lnTo>
                <a:lnTo>
                  <a:pt x="2110" y="1103"/>
                </a:lnTo>
                <a:lnTo>
                  <a:pt x="2114" y="1098"/>
                </a:lnTo>
                <a:lnTo>
                  <a:pt x="2117" y="1093"/>
                </a:lnTo>
                <a:lnTo>
                  <a:pt x="2119" y="1087"/>
                </a:lnTo>
                <a:lnTo>
                  <a:pt x="2119" y="1081"/>
                </a:lnTo>
                <a:lnTo>
                  <a:pt x="2119" y="1075"/>
                </a:lnTo>
                <a:lnTo>
                  <a:pt x="2117" y="1069"/>
                </a:lnTo>
                <a:lnTo>
                  <a:pt x="2114" y="1064"/>
                </a:lnTo>
                <a:lnTo>
                  <a:pt x="2110" y="1059"/>
                </a:lnTo>
                <a:lnTo>
                  <a:pt x="2106" y="1054"/>
                </a:lnTo>
                <a:lnTo>
                  <a:pt x="2100" y="1052"/>
                </a:lnTo>
                <a:lnTo>
                  <a:pt x="2095" y="1050"/>
                </a:lnTo>
                <a:lnTo>
                  <a:pt x="2089" y="1049"/>
                </a:lnTo>
                <a:lnTo>
                  <a:pt x="2082" y="1050"/>
                </a:lnTo>
                <a:lnTo>
                  <a:pt x="2076" y="1052"/>
                </a:lnTo>
                <a:lnTo>
                  <a:pt x="2070" y="1055"/>
                </a:lnTo>
                <a:lnTo>
                  <a:pt x="2066" y="1061"/>
                </a:lnTo>
                <a:lnTo>
                  <a:pt x="2040" y="1050"/>
                </a:lnTo>
                <a:lnTo>
                  <a:pt x="2041" y="1045"/>
                </a:lnTo>
                <a:lnTo>
                  <a:pt x="2041" y="1040"/>
                </a:lnTo>
                <a:lnTo>
                  <a:pt x="2040" y="1031"/>
                </a:lnTo>
                <a:lnTo>
                  <a:pt x="2038" y="1022"/>
                </a:lnTo>
                <a:lnTo>
                  <a:pt x="2034" y="1014"/>
                </a:lnTo>
                <a:lnTo>
                  <a:pt x="2029" y="1007"/>
                </a:lnTo>
                <a:lnTo>
                  <a:pt x="2023" y="1001"/>
                </a:lnTo>
                <a:lnTo>
                  <a:pt x="2016" y="996"/>
                </a:lnTo>
                <a:lnTo>
                  <a:pt x="2008" y="992"/>
                </a:lnTo>
                <a:lnTo>
                  <a:pt x="2000" y="989"/>
                </a:lnTo>
                <a:lnTo>
                  <a:pt x="2000" y="956"/>
                </a:lnTo>
                <a:lnTo>
                  <a:pt x="2005" y="953"/>
                </a:lnTo>
                <a:lnTo>
                  <a:pt x="2010" y="950"/>
                </a:lnTo>
                <a:lnTo>
                  <a:pt x="2015" y="947"/>
                </a:lnTo>
                <a:lnTo>
                  <a:pt x="2019" y="942"/>
                </a:lnTo>
                <a:lnTo>
                  <a:pt x="2022" y="937"/>
                </a:lnTo>
                <a:lnTo>
                  <a:pt x="2024" y="932"/>
                </a:lnTo>
                <a:lnTo>
                  <a:pt x="2026" y="926"/>
                </a:lnTo>
                <a:lnTo>
                  <a:pt x="2026" y="920"/>
                </a:lnTo>
                <a:lnTo>
                  <a:pt x="2025" y="912"/>
                </a:lnTo>
                <a:lnTo>
                  <a:pt x="2023" y="905"/>
                </a:lnTo>
                <a:lnTo>
                  <a:pt x="2020" y="899"/>
                </a:lnTo>
                <a:lnTo>
                  <a:pt x="2015" y="893"/>
                </a:lnTo>
                <a:lnTo>
                  <a:pt x="2009" y="889"/>
                </a:lnTo>
                <a:lnTo>
                  <a:pt x="2003" y="884"/>
                </a:lnTo>
                <a:lnTo>
                  <a:pt x="1996" y="882"/>
                </a:lnTo>
                <a:lnTo>
                  <a:pt x="1988" y="881"/>
                </a:lnTo>
                <a:lnTo>
                  <a:pt x="1981" y="882"/>
                </a:lnTo>
                <a:lnTo>
                  <a:pt x="1974" y="884"/>
                </a:lnTo>
                <a:lnTo>
                  <a:pt x="1967" y="889"/>
                </a:lnTo>
                <a:lnTo>
                  <a:pt x="1961" y="893"/>
                </a:lnTo>
                <a:lnTo>
                  <a:pt x="1956" y="899"/>
                </a:lnTo>
                <a:lnTo>
                  <a:pt x="1953" y="905"/>
                </a:lnTo>
                <a:lnTo>
                  <a:pt x="1951" y="912"/>
                </a:lnTo>
                <a:lnTo>
                  <a:pt x="1950" y="920"/>
                </a:lnTo>
                <a:lnTo>
                  <a:pt x="1950" y="926"/>
                </a:lnTo>
                <a:lnTo>
                  <a:pt x="1952" y="932"/>
                </a:lnTo>
                <a:lnTo>
                  <a:pt x="1954" y="937"/>
                </a:lnTo>
                <a:lnTo>
                  <a:pt x="1957" y="942"/>
                </a:lnTo>
                <a:lnTo>
                  <a:pt x="1961" y="947"/>
                </a:lnTo>
                <a:lnTo>
                  <a:pt x="1966" y="950"/>
                </a:lnTo>
                <a:lnTo>
                  <a:pt x="1971" y="953"/>
                </a:lnTo>
                <a:lnTo>
                  <a:pt x="1977" y="956"/>
                </a:lnTo>
                <a:lnTo>
                  <a:pt x="1977" y="989"/>
                </a:lnTo>
                <a:lnTo>
                  <a:pt x="1968" y="992"/>
                </a:lnTo>
                <a:lnTo>
                  <a:pt x="1959" y="996"/>
                </a:lnTo>
                <a:lnTo>
                  <a:pt x="1952" y="1001"/>
                </a:lnTo>
                <a:lnTo>
                  <a:pt x="1946" y="1007"/>
                </a:lnTo>
                <a:lnTo>
                  <a:pt x="1941" y="1014"/>
                </a:lnTo>
                <a:lnTo>
                  <a:pt x="1938" y="1022"/>
                </a:lnTo>
                <a:lnTo>
                  <a:pt x="1935" y="1031"/>
                </a:lnTo>
                <a:lnTo>
                  <a:pt x="1935" y="1040"/>
                </a:lnTo>
                <a:lnTo>
                  <a:pt x="1935" y="1048"/>
                </a:lnTo>
                <a:lnTo>
                  <a:pt x="1937" y="1055"/>
                </a:lnTo>
                <a:lnTo>
                  <a:pt x="1939" y="1063"/>
                </a:lnTo>
                <a:lnTo>
                  <a:pt x="1943" y="1070"/>
                </a:lnTo>
                <a:lnTo>
                  <a:pt x="1911" y="1102"/>
                </a:lnTo>
                <a:lnTo>
                  <a:pt x="1904" y="1099"/>
                </a:lnTo>
                <a:lnTo>
                  <a:pt x="1896" y="1098"/>
                </a:lnTo>
                <a:lnTo>
                  <a:pt x="1890" y="1099"/>
                </a:lnTo>
                <a:lnTo>
                  <a:pt x="1883" y="1101"/>
                </a:lnTo>
                <a:lnTo>
                  <a:pt x="1877" y="1104"/>
                </a:lnTo>
                <a:lnTo>
                  <a:pt x="1872" y="1108"/>
                </a:lnTo>
                <a:lnTo>
                  <a:pt x="1868" y="1113"/>
                </a:lnTo>
                <a:lnTo>
                  <a:pt x="1864" y="1119"/>
                </a:lnTo>
                <a:lnTo>
                  <a:pt x="1862" y="1125"/>
                </a:lnTo>
                <a:lnTo>
                  <a:pt x="1862" y="1132"/>
                </a:lnTo>
                <a:lnTo>
                  <a:pt x="1862" y="1139"/>
                </a:lnTo>
                <a:lnTo>
                  <a:pt x="1864" y="1146"/>
                </a:lnTo>
                <a:lnTo>
                  <a:pt x="1868" y="1152"/>
                </a:lnTo>
                <a:lnTo>
                  <a:pt x="1872" y="1157"/>
                </a:lnTo>
                <a:lnTo>
                  <a:pt x="1877" y="1161"/>
                </a:lnTo>
                <a:lnTo>
                  <a:pt x="1883" y="1164"/>
                </a:lnTo>
                <a:lnTo>
                  <a:pt x="1890" y="1166"/>
                </a:lnTo>
                <a:lnTo>
                  <a:pt x="1896" y="1167"/>
                </a:lnTo>
                <a:lnTo>
                  <a:pt x="1903" y="1166"/>
                </a:lnTo>
                <a:lnTo>
                  <a:pt x="1910" y="1164"/>
                </a:lnTo>
                <a:lnTo>
                  <a:pt x="1915" y="1161"/>
                </a:lnTo>
                <a:lnTo>
                  <a:pt x="1920" y="1157"/>
                </a:lnTo>
                <a:lnTo>
                  <a:pt x="1924" y="1152"/>
                </a:lnTo>
                <a:lnTo>
                  <a:pt x="1927" y="1146"/>
                </a:lnTo>
                <a:lnTo>
                  <a:pt x="1929" y="1139"/>
                </a:lnTo>
                <a:lnTo>
                  <a:pt x="1930" y="1132"/>
                </a:lnTo>
                <a:lnTo>
                  <a:pt x="1929" y="1125"/>
                </a:lnTo>
                <a:lnTo>
                  <a:pt x="1927" y="1118"/>
                </a:lnTo>
                <a:lnTo>
                  <a:pt x="1959" y="1086"/>
                </a:lnTo>
                <a:lnTo>
                  <a:pt x="1966" y="1090"/>
                </a:lnTo>
                <a:lnTo>
                  <a:pt x="1973" y="1092"/>
                </a:lnTo>
                <a:lnTo>
                  <a:pt x="1981" y="1094"/>
                </a:lnTo>
                <a:lnTo>
                  <a:pt x="1988" y="1094"/>
                </a:lnTo>
                <a:close/>
                <a:moveTo>
                  <a:pt x="2150" y="0"/>
                </a:moveTo>
                <a:lnTo>
                  <a:pt x="890" y="0"/>
                </a:lnTo>
                <a:lnTo>
                  <a:pt x="877" y="1"/>
                </a:lnTo>
                <a:lnTo>
                  <a:pt x="864" y="2"/>
                </a:lnTo>
                <a:lnTo>
                  <a:pt x="851" y="3"/>
                </a:lnTo>
                <a:lnTo>
                  <a:pt x="838" y="6"/>
                </a:lnTo>
                <a:lnTo>
                  <a:pt x="825" y="8"/>
                </a:lnTo>
                <a:lnTo>
                  <a:pt x="813" y="12"/>
                </a:lnTo>
                <a:lnTo>
                  <a:pt x="802" y="16"/>
                </a:lnTo>
                <a:lnTo>
                  <a:pt x="790" y="20"/>
                </a:lnTo>
                <a:lnTo>
                  <a:pt x="779" y="25"/>
                </a:lnTo>
                <a:lnTo>
                  <a:pt x="768" y="31"/>
                </a:lnTo>
                <a:lnTo>
                  <a:pt x="756" y="38"/>
                </a:lnTo>
                <a:lnTo>
                  <a:pt x="746" y="45"/>
                </a:lnTo>
                <a:lnTo>
                  <a:pt x="736" y="52"/>
                </a:lnTo>
                <a:lnTo>
                  <a:pt x="726" y="59"/>
                </a:lnTo>
                <a:lnTo>
                  <a:pt x="717" y="67"/>
                </a:lnTo>
                <a:lnTo>
                  <a:pt x="708" y="76"/>
                </a:lnTo>
                <a:lnTo>
                  <a:pt x="700" y="85"/>
                </a:lnTo>
                <a:lnTo>
                  <a:pt x="692" y="94"/>
                </a:lnTo>
                <a:lnTo>
                  <a:pt x="684" y="103"/>
                </a:lnTo>
                <a:lnTo>
                  <a:pt x="677" y="113"/>
                </a:lnTo>
                <a:lnTo>
                  <a:pt x="670" y="125"/>
                </a:lnTo>
                <a:lnTo>
                  <a:pt x="664" y="135"/>
                </a:lnTo>
                <a:lnTo>
                  <a:pt x="658" y="146"/>
                </a:lnTo>
                <a:lnTo>
                  <a:pt x="653" y="157"/>
                </a:lnTo>
                <a:lnTo>
                  <a:pt x="648" y="169"/>
                </a:lnTo>
                <a:lnTo>
                  <a:pt x="644" y="181"/>
                </a:lnTo>
                <a:lnTo>
                  <a:pt x="641" y="193"/>
                </a:lnTo>
                <a:lnTo>
                  <a:pt x="638" y="205"/>
                </a:lnTo>
                <a:lnTo>
                  <a:pt x="636" y="219"/>
                </a:lnTo>
                <a:lnTo>
                  <a:pt x="634" y="231"/>
                </a:lnTo>
                <a:lnTo>
                  <a:pt x="633" y="244"/>
                </a:lnTo>
                <a:lnTo>
                  <a:pt x="633" y="257"/>
                </a:lnTo>
                <a:lnTo>
                  <a:pt x="633" y="2179"/>
                </a:lnTo>
                <a:lnTo>
                  <a:pt x="633" y="2192"/>
                </a:lnTo>
                <a:lnTo>
                  <a:pt x="634" y="2205"/>
                </a:lnTo>
                <a:lnTo>
                  <a:pt x="636" y="2218"/>
                </a:lnTo>
                <a:lnTo>
                  <a:pt x="638" y="2230"/>
                </a:lnTo>
                <a:lnTo>
                  <a:pt x="641" y="2242"/>
                </a:lnTo>
                <a:lnTo>
                  <a:pt x="644" y="2255"/>
                </a:lnTo>
                <a:lnTo>
                  <a:pt x="648" y="2267"/>
                </a:lnTo>
                <a:lnTo>
                  <a:pt x="653" y="2279"/>
                </a:lnTo>
                <a:lnTo>
                  <a:pt x="658" y="2290"/>
                </a:lnTo>
                <a:lnTo>
                  <a:pt x="664" y="2301"/>
                </a:lnTo>
                <a:lnTo>
                  <a:pt x="670" y="2311"/>
                </a:lnTo>
                <a:lnTo>
                  <a:pt x="677" y="2322"/>
                </a:lnTo>
                <a:lnTo>
                  <a:pt x="684" y="2332"/>
                </a:lnTo>
                <a:lnTo>
                  <a:pt x="692" y="2342"/>
                </a:lnTo>
                <a:lnTo>
                  <a:pt x="700" y="2351"/>
                </a:lnTo>
                <a:lnTo>
                  <a:pt x="708" y="2360"/>
                </a:lnTo>
                <a:lnTo>
                  <a:pt x="717" y="2369"/>
                </a:lnTo>
                <a:lnTo>
                  <a:pt x="726" y="2377"/>
                </a:lnTo>
                <a:lnTo>
                  <a:pt x="736" y="2384"/>
                </a:lnTo>
                <a:lnTo>
                  <a:pt x="746" y="2391"/>
                </a:lnTo>
                <a:lnTo>
                  <a:pt x="756" y="2398"/>
                </a:lnTo>
                <a:lnTo>
                  <a:pt x="768" y="2404"/>
                </a:lnTo>
                <a:lnTo>
                  <a:pt x="779" y="2410"/>
                </a:lnTo>
                <a:lnTo>
                  <a:pt x="790" y="2415"/>
                </a:lnTo>
                <a:lnTo>
                  <a:pt x="802" y="2419"/>
                </a:lnTo>
                <a:lnTo>
                  <a:pt x="813" y="2424"/>
                </a:lnTo>
                <a:lnTo>
                  <a:pt x="825" y="2428"/>
                </a:lnTo>
                <a:lnTo>
                  <a:pt x="838" y="2430"/>
                </a:lnTo>
                <a:lnTo>
                  <a:pt x="851" y="2433"/>
                </a:lnTo>
                <a:lnTo>
                  <a:pt x="864" y="2434"/>
                </a:lnTo>
                <a:lnTo>
                  <a:pt x="877" y="2435"/>
                </a:lnTo>
                <a:lnTo>
                  <a:pt x="890" y="2436"/>
                </a:lnTo>
                <a:lnTo>
                  <a:pt x="2150" y="2436"/>
                </a:lnTo>
                <a:lnTo>
                  <a:pt x="2163" y="2435"/>
                </a:lnTo>
                <a:lnTo>
                  <a:pt x="2176" y="2434"/>
                </a:lnTo>
                <a:lnTo>
                  <a:pt x="2189" y="2433"/>
                </a:lnTo>
                <a:lnTo>
                  <a:pt x="2201" y="2430"/>
                </a:lnTo>
                <a:lnTo>
                  <a:pt x="2214" y="2428"/>
                </a:lnTo>
                <a:lnTo>
                  <a:pt x="2227" y="2424"/>
                </a:lnTo>
                <a:lnTo>
                  <a:pt x="2238" y="2419"/>
                </a:lnTo>
                <a:lnTo>
                  <a:pt x="2250" y="2415"/>
                </a:lnTo>
                <a:lnTo>
                  <a:pt x="2261" y="2410"/>
                </a:lnTo>
                <a:lnTo>
                  <a:pt x="2272" y="2404"/>
                </a:lnTo>
                <a:lnTo>
                  <a:pt x="2283" y="2398"/>
                </a:lnTo>
                <a:lnTo>
                  <a:pt x="2293" y="2391"/>
                </a:lnTo>
                <a:lnTo>
                  <a:pt x="2303" y="2384"/>
                </a:lnTo>
                <a:lnTo>
                  <a:pt x="2314" y="2377"/>
                </a:lnTo>
                <a:lnTo>
                  <a:pt x="2323" y="2369"/>
                </a:lnTo>
                <a:lnTo>
                  <a:pt x="2332" y="2360"/>
                </a:lnTo>
                <a:lnTo>
                  <a:pt x="2340" y="2351"/>
                </a:lnTo>
                <a:lnTo>
                  <a:pt x="2348" y="2342"/>
                </a:lnTo>
                <a:lnTo>
                  <a:pt x="2356" y="2332"/>
                </a:lnTo>
                <a:lnTo>
                  <a:pt x="2363" y="2322"/>
                </a:lnTo>
                <a:lnTo>
                  <a:pt x="2369" y="2311"/>
                </a:lnTo>
                <a:lnTo>
                  <a:pt x="2375" y="2301"/>
                </a:lnTo>
                <a:lnTo>
                  <a:pt x="2381" y="2290"/>
                </a:lnTo>
                <a:lnTo>
                  <a:pt x="2386" y="2279"/>
                </a:lnTo>
                <a:lnTo>
                  <a:pt x="2391" y="2267"/>
                </a:lnTo>
                <a:lnTo>
                  <a:pt x="2396" y="2255"/>
                </a:lnTo>
                <a:lnTo>
                  <a:pt x="2399" y="2242"/>
                </a:lnTo>
                <a:lnTo>
                  <a:pt x="2402" y="2230"/>
                </a:lnTo>
                <a:lnTo>
                  <a:pt x="2404" y="2218"/>
                </a:lnTo>
                <a:lnTo>
                  <a:pt x="2406" y="2205"/>
                </a:lnTo>
                <a:lnTo>
                  <a:pt x="2407" y="2192"/>
                </a:lnTo>
                <a:lnTo>
                  <a:pt x="2407" y="2179"/>
                </a:lnTo>
                <a:lnTo>
                  <a:pt x="2407" y="257"/>
                </a:lnTo>
                <a:lnTo>
                  <a:pt x="2407" y="244"/>
                </a:lnTo>
                <a:lnTo>
                  <a:pt x="2406" y="231"/>
                </a:lnTo>
                <a:lnTo>
                  <a:pt x="2404" y="219"/>
                </a:lnTo>
                <a:lnTo>
                  <a:pt x="2402" y="205"/>
                </a:lnTo>
                <a:lnTo>
                  <a:pt x="2399" y="193"/>
                </a:lnTo>
                <a:lnTo>
                  <a:pt x="2396" y="181"/>
                </a:lnTo>
                <a:lnTo>
                  <a:pt x="2391" y="169"/>
                </a:lnTo>
                <a:lnTo>
                  <a:pt x="2386" y="157"/>
                </a:lnTo>
                <a:lnTo>
                  <a:pt x="2381" y="146"/>
                </a:lnTo>
                <a:lnTo>
                  <a:pt x="2375" y="135"/>
                </a:lnTo>
                <a:lnTo>
                  <a:pt x="2369" y="125"/>
                </a:lnTo>
                <a:lnTo>
                  <a:pt x="2363" y="113"/>
                </a:lnTo>
                <a:lnTo>
                  <a:pt x="2356" y="103"/>
                </a:lnTo>
                <a:lnTo>
                  <a:pt x="2348" y="94"/>
                </a:lnTo>
                <a:lnTo>
                  <a:pt x="2340" y="85"/>
                </a:lnTo>
                <a:lnTo>
                  <a:pt x="2332" y="76"/>
                </a:lnTo>
                <a:lnTo>
                  <a:pt x="2323" y="67"/>
                </a:lnTo>
                <a:lnTo>
                  <a:pt x="2314" y="59"/>
                </a:lnTo>
                <a:lnTo>
                  <a:pt x="2303" y="52"/>
                </a:lnTo>
                <a:lnTo>
                  <a:pt x="2293" y="45"/>
                </a:lnTo>
                <a:lnTo>
                  <a:pt x="2283" y="38"/>
                </a:lnTo>
                <a:lnTo>
                  <a:pt x="2272" y="31"/>
                </a:lnTo>
                <a:lnTo>
                  <a:pt x="2261" y="25"/>
                </a:lnTo>
                <a:lnTo>
                  <a:pt x="2250" y="20"/>
                </a:lnTo>
                <a:lnTo>
                  <a:pt x="2238" y="16"/>
                </a:lnTo>
                <a:lnTo>
                  <a:pt x="2227" y="12"/>
                </a:lnTo>
                <a:lnTo>
                  <a:pt x="2214" y="8"/>
                </a:lnTo>
                <a:lnTo>
                  <a:pt x="2201" y="6"/>
                </a:lnTo>
                <a:lnTo>
                  <a:pt x="2189" y="3"/>
                </a:lnTo>
                <a:lnTo>
                  <a:pt x="2176" y="2"/>
                </a:lnTo>
                <a:lnTo>
                  <a:pt x="2163" y="1"/>
                </a:lnTo>
                <a:lnTo>
                  <a:pt x="2150" y="0"/>
                </a:lnTo>
                <a:close/>
                <a:moveTo>
                  <a:pt x="1206" y="2271"/>
                </a:moveTo>
                <a:lnTo>
                  <a:pt x="1199" y="2271"/>
                </a:lnTo>
                <a:lnTo>
                  <a:pt x="1192" y="2270"/>
                </a:lnTo>
                <a:lnTo>
                  <a:pt x="1184" y="2268"/>
                </a:lnTo>
                <a:lnTo>
                  <a:pt x="1177" y="2265"/>
                </a:lnTo>
                <a:lnTo>
                  <a:pt x="1171" y="2262"/>
                </a:lnTo>
                <a:lnTo>
                  <a:pt x="1165" y="2259"/>
                </a:lnTo>
                <a:lnTo>
                  <a:pt x="1159" y="2255"/>
                </a:lnTo>
                <a:lnTo>
                  <a:pt x="1154" y="2249"/>
                </a:lnTo>
                <a:lnTo>
                  <a:pt x="1150" y="2244"/>
                </a:lnTo>
                <a:lnTo>
                  <a:pt x="1146" y="2238"/>
                </a:lnTo>
                <a:lnTo>
                  <a:pt x="1142" y="2233"/>
                </a:lnTo>
                <a:lnTo>
                  <a:pt x="1139" y="2226"/>
                </a:lnTo>
                <a:lnTo>
                  <a:pt x="1137" y="2220"/>
                </a:lnTo>
                <a:lnTo>
                  <a:pt x="1135" y="2213"/>
                </a:lnTo>
                <a:lnTo>
                  <a:pt x="1134" y="2206"/>
                </a:lnTo>
                <a:lnTo>
                  <a:pt x="1133" y="2198"/>
                </a:lnTo>
                <a:lnTo>
                  <a:pt x="1134" y="2191"/>
                </a:lnTo>
                <a:lnTo>
                  <a:pt x="1135" y="2184"/>
                </a:lnTo>
                <a:lnTo>
                  <a:pt x="1137" y="2177"/>
                </a:lnTo>
                <a:lnTo>
                  <a:pt x="1139" y="2170"/>
                </a:lnTo>
                <a:lnTo>
                  <a:pt x="1142" y="2163"/>
                </a:lnTo>
                <a:lnTo>
                  <a:pt x="1146" y="2157"/>
                </a:lnTo>
                <a:lnTo>
                  <a:pt x="1150" y="2152"/>
                </a:lnTo>
                <a:lnTo>
                  <a:pt x="1154" y="2146"/>
                </a:lnTo>
                <a:lnTo>
                  <a:pt x="1159" y="2142"/>
                </a:lnTo>
                <a:lnTo>
                  <a:pt x="1165" y="2138"/>
                </a:lnTo>
                <a:lnTo>
                  <a:pt x="1171" y="2134"/>
                </a:lnTo>
                <a:lnTo>
                  <a:pt x="1177" y="2131"/>
                </a:lnTo>
                <a:lnTo>
                  <a:pt x="1184" y="2129"/>
                </a:lnTo>
                <a:lnTo>
                  <a:pt x="1192" y="2127"/>
                </a:lnTo>
                <a:lnTo>
                  <a:pt x="1199" y="2126"/>
                </a:lnTo>
                <a:lnTo>
                  <a:pt x="1206" y="2125"/>
                </a:lnTo>
                <a:lnTo>
                  <a:pt x="1214" y="2126"/>
                </a:lnTo>
                <a:lnTo>
                  <a:pt x="1221" y="2127"/>
                </a:lnTo>
                <a:lnTo>
                  <a:pt x="1228" y="2129"/>
                </a:lnTo>
                <a:lnTo>
                  <a:pt x="1234" y="2131"/>
                </a:lnTo>
                <a:lnTo>
                  <a:pt x="1240" y="2134"/>
                </a:lnTo>
                <a:lnTo>
                  <a:pt x="1246" y="2138"/>
                </a:lnTo>
                <a:lnTo>
                  <a:pt x="1252" y="2142"/>
                </a:lnTo>
                <a:lnTo>
                  <a:pt x="1257" y="2146"/>
                </a:lnTo>
                <a:lnTo>
                  <a:pt x="1262" y="2152"/>
                </a:lnTo>
                <a:lnTo>
                  <a:pt x="1266" y="2157"/>
                </a:lnTo>
                <a:lnTo>
                  <a:pt x="1269" y="2163"/>
                </a:lnTo>
                <a:lnTo>
                  <a:pt x="1272" y="2170"/>
                </a:lnTo>
                <a:lnTo>
                  <a:pt x="1276" y="2177"/>
                </a:lnTo>
                <a:lnTo>
                  <a:pt x="1278" y="2184"/>
                </a:lnTo>
                <a:lnTo>
                  <a:pt x="1279" y="2191"/>
                </a:lnTo>
                <a:lnTo>
                  <a:pt x="1279" y="2198"/>
                </a:lnTo>
                <a:lnTo>
                  <a:pt x="1279" y="2206"/>
                </a:lnTo>
                <a:lnTo>
                  <a:pt x="1278" y="2213"/>
                </a:lnTo>
                <a:lnTo>
                  <a:pt x="1276" y="2220"/>
                </a:lnTo>
                <a:lnTo>
                  <a:pt x="1272" y="2226"/>
                </a:lnTo>
                <a:lnTo>
                  <a:pt x="1269" y="2233"/>
                </a:lnTo>
                <a:lnTo>
                  <a:pt x="1266" y="2238"/>
                </a:lnTo>
                <a:lnTo>
                  <a:pt x="1262" y="2244"/>
                </a:lnTo>
                <a:lnTo>
                  <a:pt x="1257" y="2249"/>
                </a:lnTo>
                <a:lnTo>
                  <a:pt x="1252" y="2255"/>
                </a:lnTo>
                <a:lnTo>
                  <a:pt x="1246" y="2259"/>
                </a:lnTo>
                <a:lnTo>
                  <a:pt x="1240" y="2262"/>
                </a:lnTo>
                <a:lnTo>
                  <a:pt x="1234" y="2265"/>
                </a:lnTo>
                <a:lnTo>
                  <a:pt x="1228" y="2268"/>
                </a:lnTo>
                <a:lnTo>
                  <a:pt x="1221" y="2270"/>
                </a:lnTo>
                <a:lnTo>
                  <a:pt x="1214" y="2271"/>
                </a:lnTo>
                <a:lnTo>
                  <a:pt x="1206" y="2271"/>
                </a:lnTo>
                <a:close/>
                <a:moveTo>
                  <a:pt x="1520" y="2295"/>
                </a:moveTo>
                <a:lnTo>
                  <a:pt x="1510" y="2295"/>
                </a:lnTo>
                <a:lnTo>
                  <a:pt x="1500" y="2293"/>
                </a:lnTo>
                <a:lnTo>
                  <a:pt x="1491" y="2291"/>
                </a:lnTo>
                <a:lnTo>
                  <a:pt x="1482" y="2287"/>
                </a:lnTo>
                <a:lnTo>
                  <a:pt x="1474" y="2283"/>
                </a:lnTo>
                <a:lnTo>
                  <a:pt x="1466" y="2279"/>
                </a:lnTo>
                <a:lnTo>
                  <a:pt x="1459" y="2273"/>
                </a:lnTo>
                <a:lnTo>
                  <a:pt x="1452" y="2267"/>
                </a:lnTo>
                <a:lnTo>
                  <a:pt x="1445" y="2260"/>
                </a:lnTo>
                <a:lnTo>
                  <a:pt x="1439" y="2253"/>
                </a:lnTo>
                <a:lnTo>
                  <a:pt x="1434" y="2244"/>
                </a:lnTo>
                <a:lnTo>
                  <a:pt x="1430" y="2236"/>
                </a:lnTo>
                <a:lnTo>
                  <a:pt x="1427" y="2227"/>
                </a:lnTo>
                <a:lnTo>
                  <a:pt x="1425" y="2218"/>
                </a:lnTo>
                <a:lnTo>
                  <a:pt x="1423" y="2208"/>
                </a:lnTo>
                <a:lnTo>
                  <a:pt x="1423" y="2198"/>
                </a:lnTo>
                <a:lnTo>
                  <a:pt x="1423" y="2188"/>
                </a:lnTo>
                <a:lnTo>
                  <a:pt x="1425" y="2179"/>
                </a:lnTo>
                <a:lnTo>
                  <a:pt x="1427" y="2170"/>
                </a:lnTo>
                <a:lnTo>
                  <a:pt x="1430" y="2160"/>
                </a:lnTo>
                <a:lnTo>
                  <a:pt x="1434" y="2152"/>
                </a:lnTo>
                <a:lnTo>
                  <a:pt x="1439" y="2144"/>
                </a:lnTo>
                <a:lnTo>
                  <a:pt x="1445" y="2136"/>
                </a:lnTo>
                <a:lnTo>
                  <a:pt x="1452" y="2129"/>
                </a:lnTo>
                <a:lnTo>
                  <a:pt x="1459" y="2123"/>
                </a:lnTo>
                <a:lnTo>
                  <a:pt x="1466" y="2118"/>
                </a:lnTo>
                <a:lnTo>
                  <a:pt x="1474" y="2113"/>
                </a:lnTo>
                <a:lnTo>
                  <a:pt x="1482" y="2109"/>
                </a:lnTo>
                <a:lnTo>
                  <a:pt x="1491" y="2106"/>
                </a:lnTo>
                <a:lnTo>
                  <a:pt x="1500" y="2103"/>
                </a:lnTo>
                <a:lnTo>
                  <a:pt x="1510" y="2102"/>
                </a:lnTo>
                <a:lnTo>
                  <a:pt x="1520" y="2101"/>
                </a:lnTo>
                <a:lnTo>
                  <a:pt x="1529" y="2102"/>
                </a:lnTo>
                <a:lnTo>
                  <a:pt x="1540" y="2103"/>
                </a:lnTo>
                <a:lnTo>
                  <a:pt x="1549" y="2106"/>
                </a:lnTo>
                <a:lnTo>
                  <a:pt x="1558" y="2109"/>
                </a:lnTo>
                <a:lnTo>
                  <a:pt x="1566" y="2113"/>
                </a:lnTo>
                <a:lnTo>
                  <a:pt x="1574" y="2118"/>
                </a:lnTo>
                <a:lnTo>
                  <a:pt x="1581" y="2123"/>
                </a:lnTo>
                <a:lnTo>
                  <a:pt x="1588" y="2129"/>
                </a:lnTo>
                <a:lnTo>
                  <a:pt x="1594" y="2136"/>
                </a:lnTo>
                <a:lnTo>
                  <a:pt x="1600" y="2144"/>
                </a:lnTo>
                <a:lnTo>
                  <a:pt x="1605" y="2152"/>
                </a:lnTo>
                <a:lnTo>
                  <a:pt x="1609" y="2160"/>
                </a:lnTo>
                <a:lnTo>
                  <a:pt x="1612" y="2170"/>
                </a:lnTo>
                <a:lnTo>
                  <a:pt x="1614" y="2179"/>
                </a:lnTo>
                <a:lnTo>
                  <a:pt x="1616" y="2188"/>
                </a:lnTo>
                <a:lnTo>
                  <a:pt x="1616" y="2198"/>
                </a:lnTo>
                <a:lnTo>
                  <a:pt x="1616" y="2208"/>
                </a:lnTo>
                <a:lnTo>
                  <a:pt x="1614" y="2218"/>
                </a:lnTo>
                <a:lnTo>
                  <a:pt x="1612" y="2227"/>
                </a:lnTo>
                <a:lnTo>
                  <a:pt x="1609" y="2236"/>
                </a:lnTo>
                <a:lnTo>
                  <a:pt x="1605" y="2244"/>
                </a:lnTo>
                <a:lnTo>
                  <a:pt x="1600" y="2253"/>
                </a:lnTo>
                <a:lnTo>
                  <a:pt x="1594" y="2260"/>
                </a:lnTo>
                <a:lnTo>
                  <a:pt x="1588" y="2267"/>
                </a:lnTo>
                <a:lnTo>
                  <a:pt x="1581" y="2273"/>
                </a:lnTo>
                <a:lnTo>
                  <a:pt x="1574" y="2279"/>
                </a:lnTo>
                <a:lnTo>
                  <a:pt x="1566" y="2283"/>
                </a:lnTo>
                <a:lnTo>
                  <a:pt x="1558" y="2287"/>
                </a:lnTo>
                <a:lnTo>
                  <a:pt x="1549" y="2291"/>
                </a:lnTo>
                <a:lnTo>
                  <a:pt x="1540" y="2293"/>
                </a:lnTo>
                <a:lnTo>
                  <a:pt x="1529" y="2295"/>
                </a:lnTo>
                <a:lnTo>
                  <a:pt x="1520" y="2295"/>
                </a:lnTo>
                <a:close/>
                <a:moveTo>
                  <a:pt x="1834" y="2271"/>
                </a:moveTo>
                <a:lnTo>
                  <a:pt x="1826" y="2271"/>
                </a:lnTo>
                <a:lnTo>
                  <a:pt x="1819" y="2270"/>
                </a:lnTo>
                <a:lnTo>
                  <a:pt x="1812" y="2268"/>
                </a:lnTo>
                <a:lnTo>
                  <a:pt x="1806" y="2265"/>
                </a:lnTo>
                <a:lnTo>
                  <a:pt x="1800" y="2262"/>
                </a:lnTo>
                <a:lnTo>
                  <a:pt x="1794" y="2259"/>
                </a:lnTo>
                <a:lnTo>
                  <a:pt x="1787" y="2255"/>
                </a:lnTo>
                <a:lnTo>
                  <a:pt x="1782" y="2249"/>
                </a:lnTo>
                <a:lnTo>
                  <a:pt x="1777" y="2244"/>
                </a:lnTo>
                <a:lnTo>
                  <a:pt x="1773" y="2238"/>
                </a:lnTo>
                <a:lnTo>
                  <a:pt x="1770" y="2233"/>
                </a:lnTo>
                <a:lnTo>
                  <a:pt x="1767" y="2226"/>
                </a:lnTo>
                <a:lnTo>
                  <a:pt x="1764" y="2220"/>
                </a:lnTo>
                <a:lnTo>
                  <a:pt x="1762" y="2213"/>
                </a:lnTo>
                <a:lnTo>
                  <a:pt x="1761" y="2206"/>
                </a:lnTo>
                <a:lnTo>
                  <a:pt x="1761" y="2198"/>
                </a:lnTo>
                <a:lnTo>
                  <a:pt x="1761" y="2191"/>
                </a:lnTo>
                <a:lnTo>
                  <a:pt x="1762" y="2184"/>
                </a:lnTo>
                <a:lnTo>
                  <a:pt x="1764" y="2177"/>
                </a:lnTo>
                <a:lnTo>
                  <a:pt x="1767" y="2170"/>
                </a:lnTo>
                <a:lnTo>
                  <a:pt x="1770" y="2163"/>
                </a:lnTo>
                <a:lnTo>
                  <a:pt x="1773" y="2157"/>
                </a:lnTo>
                <a:lnTo>
                  <a:pt x="1777" y="2152"/>
                </a:lnTo>
                <a:lnTo>
                  <a:pt x="1782" y="2146"/>
                </a:lnTo>
                <a:lnTo>
                  <a:pt x="1787" y="2142"/>
                </a:lnTo>
                <a:lnTo>
                  <a:pt x="1794" y="2138"/>
                </a:lnTo>
                <a:lnTo>
                  <a:pt x="1800" y="2134"/>
                </a:lnTo>
                <a:lnTo>
                  <a:pt x="1806" y="2131"/>
                </a:lnTo>
                <a:lnTo>
                  <a:pt x="1812" y="2129"/>
                </a:lnTo>
                <a:lnTo>
                  <a:pt x="1819" y="2127"/>
                </a:lnTo>
                <a:lnTo>
                  <a:pt x="1826" y="2126"/>
                </a:lnTo>
                <a:lnTo>
                  <a:pt x="1834" y="2125"/>
                </a:lnTo>
                <a:lnTo>
                  <a:pt x="1841" y="2126"/>
                </a:lnTo>
                <a:lnTo>
                  <a:pt x="1848" y="2127"/>
                </a:lnTo>
                <a:lnTo>
                  <a:pt x="1855" y="2129"/>
                </a:lnTo>
                <a:lnTo>
                  <a:pt x="1862" y="2131"/>
                </a:lnTo>
                <a:lnTo>
                  <a:pt x="1868" y="2134"/>
                </a:lnTo>
                <a:lnTo>
                  <a:pt x="1874" y="2138"/>
                </a:lnTo>
                <a:lnTo>
                  <a:pt x="1881" y="2142"/>
                </a:lnTo>
                <a:lnTo>
                  <a:pt x="1886" y="2146"/>
                </a:lnTo>
                <a:lnTo>
                  <a:pt x="1890" y="2152"/>
                </a:lnTo>
                <a:lnTo>
                  <a:pt x="1894" y="2157"/>
                </a:lnTo>
                <a:lnTo>
                  <a:pt x="1898" y="2163"/>
                </a:lnTo>
                <a:lnTo>
                  <a:pt x="1901" y="2170"/>
                </a:lnTo>
                <a:lnTo>
                  <a:pt x="1903" y="2177"/>
                </a:lnTo>
                <a:lnTo>
                  <a:pt x="1905" y="2184"/>
                </a:lnTo>
                <a:lnTo>
                  <a:pt x="1906" y="2191"/>
                </a:lnTo>
                <a:lnTo>
                  <a:pt x="1907" y="2198"/>
                </a:lnTo>
                <a:lnTo>
                  <a:pt x="1906" y="2206"/>
                </a:lnTo>
                <a:lnTo>
                  <a:pt x="1905" y="2213"/>
                </a:lnTo>
                <a:lnTo>
                  <a:pt x="1903" y="2220"/>
                </a:lnTo>
                <a:lnTo>
                  <a:pt x="1901" y="2226"/>
                </a:lnTo>
                <a:lnTo>
                  <a:pt x="1898" y="2233"/>
                </a:lnTo>
                <a:lnTo>
                  <a:pt x="1894" y="2238"/>
                </a:lnTo>
                <a:lnTo>
                  <a:pt x="1890" y="2244"/>
                </a:lnTo>
                <a:lnTo>
                  <a:pt x="1886" y="2249"/>
                </a:lnTo>
                <a:lnTo>
                  <a:pt x="1881" y="2255"/>
                </a:lnTo>
                <a:lnTo>
                  <a:pt x="1874" y="2259"/>
                </a:lnTo>
                <a:lnTo>
                  <a:pt x="1868" y="2262"/>
                </a:lnTo>
                <a:lnTo>
                  <a:pt x="1862" y="2265"/>
                </a:lnTo>
                <a:lnTo>
                  <a:pt x="1855" y="2268"/>
                </a:lnTo>
                <a:lnTo>
                  <a:pt x="1848" y="2270"/>
                </a:lnTo>
                <a:lnTo>
                  <a:pt x="1841" y="2271"/>
                </a:lnTo>
                <a:lnTo>
                  <a:pt x="1834" y="2271"/>
                </a:lnTo>
                <a:close/>
                <a:moveTo>
                  <a:pt x="2257" y="1900"/>
                </a:moveTo>
                <a:lnTo>
                  <a:pt x="2256" y="1912"/>
                </a:lnTo>
                <a:lnTo>
                  <a:pt x="2255" y="1922"/>
                </a:lnTo>
                <a:lnTo>
                  <a:pt x="2252" y="1932"/>
                </a:lnTo>
                <a:lnTo>
                  <a:pt x="2249" y="1942"/>
                </a:lnTo>
                <a:lnTo>
                  <a:pt x="2244" y="1951"/>
                </a:lnTo>
                <a:lnTo>
                  <a:pt x="2239" y="1960"/>
                </a:lnTo>
                <a:lnTo>
                  <a:pt x="2233" y="1968"/>
                </a:lnTo>
                <a:lnTo>
                  <a:pt x="2226" y="1976"/>
                </a:lnTo>
                <a:lnTo>
                  <a:pt x="2217" y="1982"/>
                </a:lnTo>
                <a:lnTo>
                  <a:pt x="2209" y="1989"/>
                </a:lnTo>
                <a:lnTo>
                  <a:pt x="2201" y="1994"/>
                </a:lnTo>
                <a:lnTo>
                  <a:pt x="2191" y="1999"/>
                </a:lnTo>
                <a:lnTo>
                  <a:pt x="2182" y="2003"/>
                </a:lnTo>
                <a:lnTo>
                  <a:pt x="2172" y="2005"/>
                </a:lnTo>
                <a:lnTo>
                  <a:pt x="2161" y="2007"/>
                </a:lnTo>
                <a:lnTo>
                  <a:pt x="2150" y="2008"/>
                </a:lnTo>
                <a:lnTo>
                  <a:pt x="890" y="2008"/>
                </a:lnTo>
                <a:lnTo>
                  <a:pt x="879" y="2007"/>
                </a:lnTo>
                <a:lnTo>
                  <a:pt x="868" y="2005"/>
                </a:lnTo>
                <a:lnTo>
                  <a:pt x="858" y="2003"/>
                </a:lnTo>
                <a:lnTo>
                  <a:pt x="849" y="1999"/>
                </a:lnTo>
                <a:lnTo>
                  <a:pt x="838" y="1994"/>
                </a:lnTo>
                <a:lnTo>
                  <a:pt x="830" y="1989"/>
                </a:lnTo>
                <a:lnTo>
                  <a:pt x="822" y="1982"/>
                </a:lnTo>
                <a:lnTo>
                  <a:pt x="814" y="1976"/>
                </a:lnTo>
                <a:lnTo>
                  <a:pt x="807" y="1968"/>
                </a:lnTo>
                <a:lnTo>
                  <a:pt x="801" y="1960"/>
                </a:lnTo>
                <a:lnTo>
                  <a:pt x="796" y="1951"/>
                </a:lnTo>
                <a:lnTo>
                  <a:pt x="791" y="1942"/>
                </a:lnTo>
                <a:lnTo>
                  <a:pt x="788" y="1932"/>
                </a:lnTo>
                <a:lnTo>
                  <a:pt x="785" y="1922"/>
                </a:lnTo>
                <a:lnTo>
                  <a:pt x="784" y="1912"/>
                </a:lnTo>
                <a:lnTo>
                  <a:pt x="783" y="1900"/>
                </a:lnTo>
                <a:lnTo>
                  <a:pt x="783" y="257"/>
                </a:lnTo>
                <a:lnTo>
                  <a:pt x="784" y="246"/>
                </a:lnTo>
                <a:lnTo>
                  <a:pt x="785" y="236"/>
                </a:lnTo>
                <a:lnTo>
                  <a:pt x="788" y="226"/>
                </a:lnTo>
                <a:lnTo>
                  <a:pt x="791" y="216"/>
                </a:lnTo>
                <a:lnTo>
                  <a:pt x="796" y="207"/>
                </a:lnTo>
                <a:lnTo>
                  <a:pt x="801" y="197"/>
                </a:lnTo>
                <a:lnTo>
                  <a:pt x="807" y="189"/>
                </a:lnTo>
                <a:lnTo>
                  <a:pt x="814" y="182"/>
                </a:lnTo>
                <a:lnTo>
                  <a:pt x="822" y="175"/>
                </a:lnTo>
                <a:lnTo>
                  <a:pt x="830" y="169"/>
                </a:lnTo>
                <a:lnTo>
                  <a:pt x="838" y="163"/>
                </a:lnTo>
                <a:lnTo>
                  <a:pt x="849" y="159"/>
                </a:lnTo>
                <a:lnTo>
                  <a:pt x="858" y="155"/>
                </a:lnTo>
                <a:lnTo>
                  <a:pt x="868" y="153"/>
                </a:lnTo>
                <a:lnTo>
                  <a:pt x="879" y="151"/>
                </a:lnTo>
                <a:lnTo>
                  <a:pt x="890" y="151"/>
                </a:lnTo>
                <a:lnTo>
                  <a:pt x="2150" y="151"/>
                </a:lnTo>
                <a:lnTo>
                  <a:pt x="2161" y="151"/>
                </a:lnTo>
                <a:lnTo>
                  <a:pt x="2172" y="153"/>
                </a:lnTo>
                <a:lnTo>
                  <a:pt x="2182" y="155"/>
                </a:lnTo>
                <a:lnTo>
                  <a:pt x="2191" y="159"/>
                </a:lnTo>
                <a:lnTo>
                  <a:pt x="2201" y="163"/>
                </a:lnTo>
                <a:lnTo>
                  <a:pt x="2209" y="169"/>
                </a:lnTo>
                <a:lnTo>
                  <a:pt x="2217" y="175"/>
                </a:lnTo>
                <a:lnTo>
                  <a:pt x="2226" y="182"/>
                </a:lnTo>
                <a:lnTo>
                  <a:pt x="2233" y="189"/>
                </a:lnTo>
                <a:lnTo>
                  <a:pt x="2239" y="197"/>
                </a:lnTo>
                <a:lnTo>
                  <a:pt x="2244" y="207"/>
                </a:lnTo>
                <a:lnTo>
                  <a:pt x="2249" y="216"/>
                </a:lnTo>
                <a:lnTo>
                  <a:pt x="2252" y="226"/>
                </a:lnTo>
                <a:lnTo>
                  <a:pt x="2255" y="236"/>
                </a:lnTo>
                <a:lnTo>
                  <a:pt x="2256" y="246"/>
                </a:lnTo>
                <a:lnTo>
                  <a:pt x="2257" y="257"/>
                </a:lnTo>
                <a:lnTo>
                  <a:pt x="2257" y="1900"/>
                </a:lnTo>
                <a:close/>
                <a:moveTo>
                  <a:pt x="1942" y="1563"/>
                </a:moveTo>
                <a:lnTo>
                  <a:pt x="1977" y="1563"/>
                </a:lnTo>
                <a:lnTo>
                  <a:pt x="1977" y="1624"/>
                </a:lnTo>
                <a:lnTo>
                  <a:pt x="2111" y="1624"/>
                </a:lnTo>
                <a:lnTo>
                  <a:pt x="2111" y="1563"/>
                </a:lnTo>
                <a:lnTo>
                  <a:pt x="2146" y="1563"/>
                </a:lnTo>
                <a:lnTo>
                  <a:pt x="2044" y="1485"/>
                </a:lnTo>
                <a:lnTo>
                  <a:pt x="1942" y="1563"/>
                </a:lnTo>
                <a:close/>
                <a:moveTo>
                  <a:pt x="386" y="621"/>
                </a:moveTo>
                <a:lnTo>
                  <a:pt x="369" y="629"/>
                </a:lnTo>
                <a:lnTo>
                  <a:pt x="352" y="639"/>
                </a:lnTo>
                <a:lnTo>
                  <a:pt x="335" y="649"/>
                </a:lnTo>
                <a:lnTo>
                  <a:pt x="318" y="661"/>
                </a:lnTo>
                <a:lnTo>
                  <a:pt x="302" y="674"/>
                </a:lnTo>
                <a:lnTo>
                  <a:pt x="287" y="689"/>
                </a:lnTo>
                <a:lnTo>
                  <a:pt x="273" y="705"/>
                </a:lnTo>
                <a:lnTo>
                  <a:pt x="260" y="723"/>
                </a:lnTo>
                <a:lnTo>
                  <a:pt x="247" y="741"/>
                </a:lnTo>
                <a:lnTo>
                  <a:pt x="235" y="761"/>
                </a:lnTo>
                <a:lnTo>
                  <a:pt x="226" y="781"/>
                </a:lnTo>
                <a:lnTo>
                  <a:pt x="217" y="804"/>
                </a:lnTo>
                <a:lnTo>
                  <a:pt x="211" y="827"/>
                </a:lnTo>
                <a:lnTo>
                  <a:pt x="206" y="850"/>
                </a:lnTo>
                <a:lnTo>
                  <a:pt x="204" y="862"/>
                </a:lnTo>
                <a:lnTo>
                  <a:pt x="203" y="874"/>
                </a:lnTo>
                <a:lnTo>
                  <a:pt x="202" y="888"/>
                </a:lnTo>
                <a:lnTo>
                  <a:pt x="202" y="900"/>
                </a:lnTo>
                <a:lnTo>
                  <a:pt x="202" y="913"/>
                </a:lnTo>
                <a:lnTo>
                  <a:pt x="203" y="925"/>
                </a:lnTo>
                <a:lnTo>
                  <a:pt x="204" y="937"/>
                </a:lnTo>
                <a:lnTo>
                  <a:pt x="206" y="949"/>
                </a:lnTo>
                <a:lnTo>
                  <a:pt x="211" y="974"/>
                </a:lnTo>
                <a:lnTo>
                  <a:pt x="217" y="996"/>
                </a:lnTo>
                <a:lnTo>
                  <a:pt x="226" y="1018"/>
                </a:lnTo>
                <a:lnTo>
                  <a:pt x="235" y="1039"/>
                </a:lnTo>
                <a:lnTo>
                  <a:pt x="247" y="1059"/>
                </a:lnTo>
                <a:lnTo>
                  <a:pt x="260" y="1078"/>
                </a:lnTo>
                <a:lnTo>
                  <a:pt x="273" y="1095"/>
                </a:lnTo>
                <a:lnTo>
                  <a:pt x="287" y="1111"/>
                </a:lnTo>
                <a:lnTo>
                  <a:pt x="302" y="1125"/>
                </a:lnTo>
                <a:lnTo>
                  <a:pt x="318" y="1139"/>
                </a:lnTo>
                <a:lnTo>
                  <a:pt x="335" y="1152"/>
                </a:lnTo>
                <a:lnTo>
                  <a:pt x="352" y="1162"/>
                </a:lnTo>
                <a:lnTo>
                  <a:pt x="369" y="1171"/>
                </a:lnTo>
                <a:lnTo>
                  <a:pt x="386" y="1178"/>
                </a:lnTo>
                <a:lnTo>
                  <a:pt x="372" y="1164"/>
                </a:lnTo>
                <a:lnTo>
                  <a:pt x="359" y="1149"/>
                </a:lnTo>
                <a:lnTo>
                  <a:pt x="347" y="1133"/>
                </a:lnTo>
                <a:lnTo>
                  <a:pt x="336" y="1118"/>
                </a:lnTo>
                <a:lnTo>
                  <a:pt x="324" y="1101"/>
                </a:lnTo>
                <a:lnTo>
                  <a:pt x="314" y="1085"/>
                </a:lnTo>
                <a:lnTo>
                  <a:pt x="305" y="1068"/>
                </a:lnTo>
                <a:lnTo>
                  <a:pt x="296" y="1050"/>
                </a:lnTo>
                <a:lnTo>
                  <a:pt x="289" y="1032"/>
                </a:lnTo>
                <a:lnTo>
                  <a:pt x="282" y="1014"/>
                </a:lnTo>
                <a:lnTo>
                  <a:pt x="276" y="996"/>
                </a:lnTo>
                <a:lnTo>
                  <a:pt x="272" y="977"/>
                </a:lnTo>
                <a:lnTo>
                  <a:pt x="268" y="957"/>
                </a:lnTo>
                <a:lnTo>
                  <a:pt x="265" y="938"/>
                </a:lnTo>
                <a:lnTo>
                  <a:pt x="264" y="919"/>
                </a:lnTo>
                <a:lnTo>
                  <a:pt x="263" y="900"/>
                </a:lnTo>
                <a:lnTo>
                  <a:pt x="264" y="880"/>
                </a:lnTo>
                <a:lnTo>
                  <a:pt x="265" y="861"/>
                </a:lnTo>
                <a:lnTo>
                  <a:pt x="268" y="842"/>
                </a:lnTo>
                <a:lnTo>
                  <a:pt x="272" y="823"/>
                </a:lnTo>
                <a:lnTo>
                  <a:pt x="276" y="805"/>
                </a:lnTo>
                <a:lnTo>
                  <a:pt x="282" y="785"/>
                </a:lnTo>
                <a:lnTo>
                  <a:pt x="289" y="767"/>
                </a:lnTo>
                <a:lnTo>
                  <a:pt x="296" y="750"/>
                </a:lnTo>
                <a:lnTo>
                  <a:pt x="305" y="732"/>
                </a:lnTo>
                <a:lnTo>
                  <a:pt x="314" y="714"/>
                </a:lnTo>
                <a:lnTo>
                  <a:pt x="324" y="698"/>
                </a:lnTo>
                <a:lnTo>
                  <a:pt x="336" y="682"/>
                </a:lnTo>
                <a:lnTo>
                  <a:pt x="347" y="666"/>
                </a:lnTo>
                <a:lnTo>
                  <a:pt x="359" y="651"/>
                </a:lnTo>
                <a:lnTo>
                  <a:pt x="372" y="636"/>
                </a:lnTo>
                <a:lnTo>
                  <a:pt x="386" y="621"/>
                </a:lnTo>
                <a:close/>
                <a:moveTo>
                  <a:pt x="238" y="493"/>
                </a:moveTo>
                <a:lnTo>
                  <a:pt x="226" y="499"/>
                </a:lnTo>
                <a:lnTo>
                  <a:pt x="215" y="505"/>
                </a:lnTo>
                <a:lnTo>
                  <a:pt x="203" y="512"/>
                </a:lnTo>
                <a:lnTo>
                  <a:pt x="192" y="519"/>
                </a:lnTo>
                <a:lnTo>
                  <a:pt x="181" y="527"/>
                </a:lnTo>
                <a:lnTo>
                  <a:pt x="170" y="536"/>
                </a:lnTo>
                <a:lnTo>
                  <a:pt x="159" y="545"/>
                </a:lnTo>
                <a:lnTo>
                  <a:pt x="147" y="555"/>
                </a:lnTo>
                <a:lnTo>
                  <a:pt x="127" y="575"/>
                </a:lnTo>
                <a:lnTo>
                  <a:pt x="107" y="598"/>
                </a:lnTo>
                <a:lnTo>
                  <a:pt x="98" y="609"/>
                </a:lnTo>
                <a:lnTo>
                  <a:pt x="89" y="621"/>
                </a:lnTo>
                <a:lnTo>
                  <a:pt x="80" y="635"/>
                </a:lnTo>
                <a:lnTo>
                  <a:pt x="72" y="648"/>
                </a:lnTo>
                <a:lnTo>
                  <a:pt x="63" y="661"/>
                </a:lnTo>
                <a:lnTo>
                  <a:pt x="55" y="675"/>
                </a:lnTo>
                <a:lnTo>
                  <a:pt x="48" y="689"/>
                </a:lnTo>
                <a:lnTo>
                  <a:pt x="41" y="703"/>
                </a:lnTo>
                <a:lnTo>
                  <a:pt x="35" y="719"/>
                </a:lnTo>
                <a:lnTo>
                  <a:pt x="29" y="734"/>
                </a:lnTo>
                <a:lnTo>
                  <a:pt x="24" y="749"/>
                </a:lnTo>
                <a:lnTo>
                  <a:pt x="19" y="765"/>
                </a:lnTo>
                <a:lnTo>
                  <a:pt x="14" y="781"/>
                </a:lnTo>
                <a:lnTo>
                  <a:pt x="11" y="797"/>
                </a:lnTo>
                <a:lnTo>
                  <a:pt x="7" y="814"/>
                </a:lnTo>
                <a:lnTo>
                  <a:pt x="5" y="831"/>
                </a:lnTo>
                <a:lnTo>
                  <a:pt x="2" y="848"/>
                </a:lnTo>
                <a:lnTo>
                  <a:pt x="1" y="865"/>
                </a:lnTo>
                <a:lnTo>
                  <a:pt x="0" y="882"/>
                </a:lnTo>
                <a:lnTo>
                  <a:pt x="0" y="900"/>
                </a:lnTo>
                <a:lnTo>
                  <a:pt x="0" y="918"/>
                </a:lnTo>
                <a:lnTo>
                  <a:pt x="1" y="935"/>
                </a:lnTo>
                <a:lnTo>
                  <a:pt x="2" y="952"/>
                </a:lnTo>
                <a:lnTo>
                  <a:pt x="5" y="969"/>
                </a:lnTo>
                <a:lnTo>
                  <a:pt x="7" y="986"/>
                </a:lnTo>
                <a:lnTo>
                  <a:pt x="11" y="1003"/>
                </a:lnTo>
                <a:lnTo>
                  <a:pt x="14" y="1019"/>
                </a:lnTo>
                <a:lnTo>
                  <a:pt x="19" y="1035"/>
                </a:lnTo>
                <a:lnTo>
                  <a:pt x="24" y="1050"/>
                </a:lnTo>
                <a:lnTo>
                  <a:pt x="29" y="1067"/>
                </a:lnTo>
                <a:lnTo>
                  <a:pt x="35" y="1082"/>
                </a:lnTo>
                <a:lnTo>
                  <a:pt x="41" y="1096"/>
                </a:lnTo>
                <a:lnTo>
                  <a:pt x="48" y="1111"/>
                </a:lnTo>
                <a:lnTo>
                  <a:pt x="55" y="1125"/>
                </a:lnTo>
                <a:lnTo>
                  <a:pt x="63" y="1138"/>
                </a:lnTo>
                <a:lnTo>
                  <a:pt x="72" y="1153"/>
                </a:lnTo>
                <a:lnTo>
                  <a:pt x="80" y="1165"/>
                </a:lnTo>
                <a:lnTo>
                  <a:pt x="89" y="1178"/>
                </a:lnTo>
                <a:lnTo>
                  <a:pt x="98" y="1190"/>
                </a:lnTo>
                <a:lnTo>
                  <a:pt x="107" y="1202"/>
                </a:lnTo>
                <a:lnTo>
                  <a:pt x="127" y="1224"/>
                </a:lnTo>
                <a:lnTo>
                  <a:pt x="147" y="1245"/>
                </a:lnTo>
                <a:lnTo>
                  <a:pt x="159" y="1255"/>
                </a:lnTo>
                <a:lnTo>
                  <a:pt x="170" y="1264"/>
                </a:lnTo>
                <a:lnTo>
                  <a:pt x="181" y="1272"/>
                </a:lnTo>
                <a:lnTo>
                  <a:pt x="192" y="1280"/>
                </a:lnTo>
                <a:lnTo>
                  <a:pt x="203" y="1287"/>
                </a:lnTo>
                <a:lnTo>
                  <a:pt x="215" y="1294"/>
                </a:lnTo>
                <a:lnTo>
                  <a:pt x="226" y="1300"/>
                </a:lnTo>
                <a:lnTo>
                  <a:pt x="238" y="1306"/>
                </a:lnTo>
                <a:lnTo>
                  <a:pt x="218" y="1286"/>
                </a:lnTo>
                <a:lnTo>
                  <a:pt x="200" y="1265"/>
                </a:lnTo>
                <a:lnTo>
                  <a:pt x="183" y="1243"/>
                </a:lnTo>
                <a:lnTo>
                  <a:pt x="167" y="1219"/>
                </a:lnTo>
                <a:lnTo>
                  <a:pt x="151" y="1195"/>
                </a:lnTo>
                <a:lnTo>
                  <a:pt x="137" y="1171"/>
                </a:lnTo>
                <a:lnTo>
                  <a:pt x="125" y="1146"/>
                </a:lnTo>
                <a:lnTo>
                  <a:pt x="113" y="1120"/>
                </a:lnTo>
                <a:lnTo>
                  <a:pt x="103" y="1094"/>
                </a:lnTo>
                <a:lnTo>
                  <a:pt x="95" y="1067"/>
                </a:lnTo>
                <a:lnTo>
                  <a:pt x="87" y="1039"/>
                </a:lnTo>
                <a:lnTo>
                  <a:pt x="81" y="1012"/>
                </a:lnTo>
                <a:lnTo>
                  <a:pt x="76" y="985"/>
                </a:lnTo>
                <a:lnTo>
                  <a:pt x="73" y="956"/>
                </a:lnTo>
                <a:lnTo>
                  <a:pt x="71" y="928"/>
                </a:lnTo>
                <a:lnTo>
                  <a:pt x="70" y="900"/>
                </a:lnTo>
                <a:lnTo>
                  <a:pt x="71" y="871"/>
                </a:lnTo>
                <a:lnTo>
                  <a:pt x="73" y="843"/>
                </a:lnTo>
                <a:lnTo>
                  <a:pt x="76" y="816"/>
                </a:lnTo>
                <a:lnTo>
                  <a:pt x="81" y="787"/>
                </a:lnTo>
                <a:lnTo>
                  <a:pt x="87" y="760"/>
                </a:lnTo>
                <a:lnTo>
                  <a:pt x="95" y="733"/>
                </a:lnTo>
                <a:lnTo>
                  <a:pt x="103" y="706"/>
                </a:lnTo>
                <a:lnTo>
                  <a:pt x="113" y="680"/>
                </a:lnTo>
                <a:lnTo>
                  <a:pt x="125" y="654"/>
                </a:lnTo>
                <a:lnTo>
                  <a:pt x="137" y="628"/>
                </a:lnTo>
                <a:lnTo>
                  <a:pt x="151" y="604"/>
                </a:lnTo>
                <a:lnTo>
                  <a:pt x="167" y="580"/>
                </a:lnTo>
                <a:lnTo>
                  <a:pt x="183" y="558"/>
                </a:lnTo>
                <a:lnTo>
                  <a:pt x="200" y="535"/>
                </a:lnTo>
                <a:lnTo>
                  <a:pt x="218" y="513"/>
                </a:lnTo>
                <a:lnTo>
                  <a:pt x="238" y="493"/>
                </a:lnTo>
                <a:close/>
                <a:moveTo>
                  <a:pt x="2654" y="621"/>
                </a:moveTo>
                <a:lnTo>
                  <a:pt x="2668" y="636"/>
                </a:lnTo>
                <a:lnTo>
                  <a:pt x="2681" y="651"/>
                </a:lnTo>
                <a:lnTo>
                  <a:pt x="2693" y="666"/>
                </a:lnTo>
                <a:lnTo>
                  <a:pt x="2704" y="682"/>
                </a:lnTo>
                <a:lnTo>
                  <a:pt x="2715" y="698"/>
                </a:lnTo>
                <a:lnTo>
                  <a:pt x="2725" y="714"/>
                </a:lnTo>
                <a:lnTo>
                  <a:pt x="2734" y="732"/>
                </a:lnTo>
                <a:lnTo>
                  <a:pt x="2744" y="750"/>
                </a:lnTo>
                <a:lnTo>
                  <a:pt x="2751" y="767"/>
                </a:lnTo>
                <a:lnTo>
                  <a:pt x="2758" y="785"/>
                </a:lnTo>
                <a:lnTo>
                  <a:pt x="2763" y="805"/>
                </a:lnTo>
                <a:lnTo>
                  <a:pt x="2768" y="823"/>
                </a:lnTo>
                <a:lnTo>
                  <a:pt x="2772" y="842"/>
                </a:lnTo>
                <a:lnTo>
                  <a:pt x="2774" y="861"/>
                </a:lnTo>
                <a:lnTo>
                  <a:pt x="2776" y="880"/>
                </a:lnTo>
                <a:lnTo>
                  <a:pt x="2776" y="900"/>
                </a:lnTo>
                <a:lnTo>
                  <a:pt x="2776" y="919"/>
                </a:lnTo>
                <a:lnTo>
                  <a:pt x="2774" y="938"/>
                </a:lnTo>
                <a:lnTo>
                  <a:pt x="2772" y="957"/>
                </a:lnTo>
                <a:lnTo>
                  <a:pt x="2768" y="977"/>
                </a:lnTo>
                <a:lnTo>
                  <a:pt x="2763" y="996"/>
                </a:lnTo>
                <a:lnTo>
                  <a:pt x="2758" y="1014"/>
                </a:lnTo>
                <a:lnTo>
                  <a:pt x="2751" y="1032"/>
                </a:lnTo>
                <a:lnTo>
                  <a:pt x="2744" y="1050"/>
                </a:lnTo>
                <a:lnTo>
                  <a:pt x="2734" y="1068"/>
                </a:lnTo>
                <a:lnTo>
                  <a:pt x="2725" y="1085"/>
                </a:lnTo>
                <a:lnTo>
                  <a:pt x="2715" y="1101"/>
                </a:lnTo>
                <a:lnTo>
                  <a:pt x="2704" y="1118"/>
                </a:lnTo>
                <a:lnTo>
                  <a:pt x="2693" y="1133"/>
                </a:lnTo>
                <a:lnTo>
                  <a:pt x="2681" y="1149"/>
                </a:lnTo>
                <a:lnTo>
                  <a:pt x="2668" y="1164"/>
                </a:lnTo>
                <a:lnTo>
                  <a:pt x="2654" y="1178"/>
                </a:lnTo>
                <a:lnTo>
                  <a:pt x="2671" y="1171"/>
                </a:lnTo>
                <a:lnTo>
                  <a:pt x="2688" y="1162"/>
                </a:lnTo>
                <a:lnTo>
                  <a:pt x="2705" y="1152"/>
                </a:lnTo>
                <a:lnTo>
                  <a:pt x="2721" y="1139"/>
                </a:lnTo>
                <a:lnTo>
                  <a:pt x="2737" y="1125"/>
                </a:lnTo>
                <a:lnTo>
                  <a:pt x="2753" y="1111"/>
                </a:lnTo>
                <a:lnTo>
                  <a:pt x="2767" y="1095"/>
                </a:lnTo>
                <a:lnTo>
                  <a:pt x="2780" y="1078"/>
                </a:lnTo>
                <a:lnTo>
                  <a:pt x="2793" y="1059"/>
                </a:lnTo>
                <a:lnTo>
                  <a:pt x="2804" y="1039"/>
                </a:lnTo>
                <a:lnTo>
                  <a:pt x="2813" y="1018"/>
                </a:lnTo>
                <a:lnTo>
                  <a:pt x="2822" y="996"/>
                </a:lnTo>
                <a:lnTo>
                  <a:pt x="2829" y="974"/>
                </a:lnTo>
                <a:lnTo>
                  <a:pt x="2834" y="949"/>
                </a:lnTo>
                <a:lnTo>
                  <a:pt x="2836" y="937"/>
                </a:lnTo>
                <a:lnTo>
                  <a:pt x="2837" y="925"/>
                </a:lnTo>
                <a:lnTo>
                  <a:pt x="2838" y="913"/>
                </a:lnTo>
                <a:lnTo>
                  <a:pt x="2838" y="900"/>
                </a:lnTo>
                <a:lnTo>
                  <a:pt x="2838" y="888"/>
                </a:lnTo>
                <a:lnTo>
                  <a:pt x="2837" y="874"/>
                </a:lnTo>
                <a:lnTo>
                  <a:pt x="2836" y="862"/>
                </a:lnTo>
                <a:lnTo>
                  <a:pt x="2834" y="850"/>
                </a:lnTo>
                <a:lnTo>
                  <a:pt x="2829" y="827"/>
                </a:lnTo>
                <a:lnTo>
                  <a:pt x="2822" y="804"/>
                </a:lnTo>
                <a:lnTo>
                  <a:pt x="2813" y="781"/>
                </a:lnTo>
                <a:lnTo>
                  <a:pt x="2804" y="761"/>
                </a:lnTo>
                <a:lnTo>
                  <a:pt x="2793" y="741"/>
                </a:lnTo>
                <a:lnTo>
                  <a:pt x="2780" y="723"/>
                </a:lnTo>
                <a:lnTo>
                  <a:pt x="2767" y="705"/>
                </a:lnTo>
                <a:lnTo>
                  <a:pt x="2753" y="689"/>
                </a:lnTo>
                <a:lnTo>
                  <a:pt x="2737" y="674"/>
                </a:lnTo>
                <a:lnTo>
                  <a:pt x="2721" y="661"/>
                </a:lnTo>
                <a:lnTo>
                  <a:pt x="2705" y="649"/>
                </a:lnTo>
                <a:lnTo>
                  <a:pt x="2688" y="639"/>
                </a:lnTo>
                <a:lnTo>
                  <a:pt x="2671" y="629"/>
                </a:lnTo>
                <a:lnTo>
                  <a:pt x="2654" y="621"/>
                </a:lnTo>
                <a:close/>
                <a:moveTo>
                  <a:pt x="1879" y="629"/>
                </a:moveTo>
                <a:lnTo>
                  <a:pt x="1879" y="631"/>
                </a:lnTo>
                <a:lnTo>
                  <a:pt x="1881" y="634"/>
                </a:lnTo>
                <a:lnTo>
                  <a:pt x="1883" y="635"/>
                </a:lnTo>
                <a:lnTo>
                  <a:pt x="1885" y="636"/>
                </a:lnTo>
                <a:lnTo>
                  <a:pt x="1906" y="636"/>
                </a:lnTo>
                <a:lnTo>
                  <a:pt x="1906" y="662"/>
                </a:lnTo>
                <a:lnTo>
                  <a:pt x="1914" y="662"/>
                </a:lnTo>
                <a:lnTo>
                  <a:pt x="1914" y="636"/>
                </a:lnTo>
                <a:lnTo>
                  <a:pt x="1933" y="636"/>
                </a:lnTo>
                <a:lnTo>
                  <a:pt x="1933" y="662"/>
                </a:lnTo>
                <a:lnTo>
                  <a:pt x="1941" y="662"/>
                </a:lnTo>
                <a:lnTo>
                  <a:pt x="1941" y="636"/>
                </a:lnTo>
                <a:lnTo>
                  <a:pt x="1959" y="636"/>
                </a:lnTo>
                <a:lnTo>
                  <a:pt x="1959" y="662"/>
                </a:lnTo>
                <a:lnTo>
                  <a:pt x="1969" y="662"/>
                </a:lnTo>
                <a:lnTo>
                  <a:pt x="1969" y="636"/>
                </a:lnTo>
                <a:lnTo>
                  <a:pt x="1987" y="636"/>
                </a:lnTo>
                <a:lnTo>
                  <a:pt x="1987" y="662"/>
                </a:lnTo>
                <a:lnTo>
                  <a:pt x="1995" y="662"/>
                </a:lnTo>
                <a:lnTo>
                  <a:pt x="1995" y="636"/>
                </a:lnTo>
                <a:lnTo>
                  <a:pt x="2013" y="636"/>
                </a:lnTo>
                <a:lnTo>
                  <a:pt x="2013" y="662"/>
                </a:lnTo>
                <a:lnTo>
                  <a:pt x="2022" y="662"/>
                </a:lnTo>
                <a:lnTo>
                  <a:pt x="2022" y="636"/>
                </a:lnTo>
                <a:lnTo>
                  <a:pt x="2040" y="636"/>
                </a:lnTo>
                <a:lnTo>
                  <a:pt x="2040" y="662"/>
                </a:lnTo>
                <a:lnTo>
                  <a:pt x="2048" y="662"/>
                </a:lnTo>
                <a:lnTo>
                  <a:pt x="2048" y="636"/>
                </a:lnTo>
                <a:lnTo>
                  <a:pt x="2068" y="636"/>
                </a:lnTo>
                <a:lnTo>
                  <a:pt x="2068" y="662"/>
                </a:lnTo>
                <a:lnTo>
                  <a:pt x="2076" y="662"/>
                </a:lnTo>
                <a:lnTo>
                  <a:pt x="2076" y="636"/>
                </a:lnTo>
                <a:lnTo>
                  <a:pt x="2097" y="636"/>
                </a:lnTo>
                <a:lnTo>
                  <a:pt x="2099" y="635"/>
                </a:lnTo>
                <a:lnTo>
                  <a:pt x="2101" y="634"/>
                </a:lnTo>
                <a:lnTo>
                  <a:pt x="2103" y="631"/>
                </a:lnTo>
                <a:lnTo>
                  <a:pt x="2103" y="629"/>
                </a:lnTo>
                <a:lnTo>
                  <a:pt x="2103" y="608"/>
                </a:lnTo>
                <a:lnTo>
                  <a:pt x="2129" y="608"/>
                </a:lnTo>
                <a:lnTo>
                  <a:pt x="2129" y="599"/>
                </a:lnTo>
                <a:lnTo>
                  <a:pt x="2103" y="599"/>
                </a:lnTo>
                <a:lnTo>
                  <a:pt x="2103" y="581"/>
                </a:lnTo>
                <a:lnTo>
                  <a:pt x="2129" y="581"/>
                </a:lnTo>
                <a:lnTo>
                  <a:pt x="2129" y="573"/>
                </a:lnTo>
                <a:lnTo>
                  <a:pt x="2103" y="573"/>
                </a:lnTo>
                <a:lnTo>
                  <a:pt x="2103" y="554"/>
                </a:lnTo>
                <a:lnTo>
                  <a:pt x="2129" y="554"/>
                </a:lnTo>
                <a:lnTo>
                  <a:pt x="2129" y="545"/>
                </a:lnTo>
                <a:lnTo>
                  <a:pt x="2103" y="545"/>
                </a:lnTo>
                <a:lnTo>
                  <a:pt x="2103" y="527"/>
                </a:lnTo>
                <a:lnTo>
                  <a:pt x="2129" y="527"/>
                </a:lnTo>
                <a:lnTo>
                  <a:pt x="2129" y="519"/>
                </a:lnTo>
                <a:lnTo>
                  <a:pt x="2103" y="519"/>
                </a:lnTo>
                <a:lnTo>
                  <a:pt x="2103" y="500"/>
                </a:lnTo>
                <a:lnTo>
                  <a:pt x="2129" y="500"/>
                </a:lnTo>
                <a:lnTo>
                  <a:pt x="2129" y="492"/>
                </a:lnTo>
                <a:lnTo>
                  <a:pt x="2103" y="492"/>
                </a:lnTo>
                <a:lnTo>
                  <a:pt x="2103" y="474"/>
                </a:lnTo>
                <a:lnTo>
                  <a:pt x="2129" y="474"/>
                </a:lnTo>
                <a:lnTo>
                  <a:pt x="2129" y="466"/>
                </a:lnTo>
                <a:lnTo>
                  <a:pt x="2103" y="466"/>
                </a:lnTo>
                <a:lnTo>
                  <a:pt x="2103" y="446"/>
                </a:lnTo>
                <a:lnTo>
                  <a:pt x="2129" y="446"/>
                </a:lnTo>
                <a:lnTo>
                  <a:pt x="2129" y="438"/>
                </a:lnTo>
                <a:lnTo>
                  <a:pt x="2103" y="438"/>
                </a:lnTo>
                <a:lnTo>
                  <a:pt x="2103" y="417"/>
                </a:lnTo>
                <a:lnTo>
                  <a:pt x="2103" y="414"/>
                </a:lnTo>
                <a:lnTo>
                  <a:pt x="2101" y="413"/>
                </a:lnTo>
                <a:lnTo>
                  <a:pt x="2099" y="411"/>
                </a:lnTo>
                <a:lnTo>
                  <a:pt x="2097" y="411"/>
                </a:lnTo>
                <a:lnTo>
                  <a:pt x="2076" y="411"/>
                </a:lnTo>
                <a:lnTo>
                  <a:pt x="2076" y="385"/>
                </a:lnTo>
                <a:lnTo>
                  <a:pt x="2068" y="385"/>
                </a:lnTo>
                <a:lnTo>
                  <a:pt x="2068" y="411"/>
                </a:lnTo>
                <a:lnTo>
                  <a:pt x="2048" y="411"/>
                </a:lnTo>
                <a:lnTo>
                  <a:pt x="2048" y="385"/>
                </a:lnTo>
                <a:lnTo>
                  <a:pt x="2040" y="385"/>
                </a:lnTo>
                <a:lnTo>
                  <a:pt x="2040" y="411"/>
                </a:lnTo>
                <a:lnTo>
                  <a:pt x="2022" y="411"/>
                </a:lnTo>
                <a:lnTo>
                  <a:pt x="2022" y="385"/>
                </a:lnTo>
                <a:lnTo>
                  <a:pt x="2013" y="385"/>
                </a:lnTo>
                <a:lnTo>
                  <a:pt x="2013" y="411"/>
                </a:lnTo>
                <a:lnTo>
                  <a:pt x="1995" y="411"/>
                </a:lnTo>
                <a:lnTo>
                  <a:pt x="1995" y="385"/>
                </a:lnTo>
                <a:lnTo>
                  <a:pt x="1987" y="385"/>
                </a:lnTo>
                <a:lnTo>
                  <a:pt x="1987" y="411"/>
                </a:lnTo>
                <a:lnTo>
                  <a:pt x="1969" y="411"/>
                </a:lnTo>
                <a:lnTo>
                  <a:pt x="1969" y="385"/>
                </a:lnTo>
                <a:lnTo>
                  <a:pt x="1959" y="385"/>
                </a:lnTo>
                <a:lnTo>
                  <a:pt x="1959" y="411"/>
                </a:lnTo>
                <a:lnTo>
                  <a:pt x="1941" y="411"/>
                </a:lnTo>
                <a:lnTo>
                  <a:pt x="1941" y="385"/>
                </a:lnTo>
                <a:lnTo>
                  <a:pt x="1933" y="385"/>
                </a:lnTo>
                <a:lnTo>
                  <a:pt x="1933" y="411"/>
                </a:lnTo>
                <a:lnTo>
                  <a:pt x="1914" y="411"/>
                </a:lnTo>
                <a:lnTo>
                  <a:pt x="1914" y="385"/>
                </a:lnTo>
                <a:lnTo>
                  <a:pt x="1906" y="385"/>
                </a:lnTo>
                <a:lnTo>
                  <a:pt x="1906" y="411"/>
                </a:lnTo>
                <a:lnTo>
                  <a:pt x="1885" y="411"/>
                </a:lnTo>
                <a:lnTo>
                  <a:pt x="1883" y="411"/>
                </a:lnTo>
                <a:lnTo>
                  <a:pt x="1881" y="413"/>
                </a:lnTo>
                <a:lnTo>
                  <a:pt x="1879" y="414"/>
                </a:lnTo>
                <a:lnTo>
                  <a:pt x="1879" y="417"/>
                </a:lnTo>
                <a:lnTo>
                  <a:pt x="1879" y="438"/>
                </a:lnTo>
                <a:lnTo>
                  <a:pt x="1852" y="438"/>
                </a:lnTo>
                <a:lnTo>
                  <a:pt x="1852" y="446"/>
                </a:lnTo>
                <a:lnTo>
                  <a:pt x="1879" y="446"/>
                </a:lnTo>
                <a:lnTo>
                  <a:pt x="1879" y="466"/>
                </a:lnTo>
                <a:lnTo>
                  <a:pt x="1852" y="466"/>
                </a:lnTo>
                <a:lnTo>
                  <a:pt x="1852" y="474"/>
                </a:lnTo>
                <a:lnTo>
                  <a:pt x="1879" y="474"/>
                </a:lnTo>
                <a:lnTo>
                  <a:pt x="1879" y="492"/>
                </a:lnTo>
                <a:lnTo>
                  <a:pt x="1852" y="492"/>
                </a:lnTo>
                <a:lnTo>
                  <a:pt x="1852" y="500"/>
                </a:lnTo>
                <a:lnTo>
                  <a:pt x="1879" y="500"/>
                </a:lnTo>
                <a:lnTo>
                  <a:pt x="1879" y="519"/>
                </a:lnTo>
                <a:lnTo>
                  <a:pt x="1852" y="519"/>
                </a:lnTo>
                <a:lnTo>
                  <a:pt x="1852" y="527"/>
                </a:lnTo>
                <a:lnTo>
                  <a:pt x="1879" y="527"/>
                </a:lnTo>
                <a:lnTo>
                  <a:pt x="1879" y="545"/>
                </a:lnTo>
                <a:lnTo>
                  <a:pt x="1852" y="545"/>
                </a:lnTo>
                <a:lnTo>
                  <a:pt x="1852" y="554"/>
                </a:lnTo>
                <a:lnTo>
                  <a:pt x="1879" y="554"/>
                </a:lnTo>
                <a:lnTo>
                  <a:pt x="1879" y="573"/>
                </a:lnTo>
                <a:lnTo>
                  <a:pt x="1852" y="573"/>
                </a:lnTo>
                <a:lnTo>
                  <a:pt x="1852" y="581"/>
                </a:lnTo>
                <a:lnTo>
                  <a:pt x="1879" y="581"/>
                </a:lnTo>
                <a:lnTo>
                  <a:pt x="1879" y="599"/>
                </a:lnTo>
                <a:lnTo>
                  <a:pt x="1852" y="599"/>
                </a:lnTo>
                <a:lnTo>
                  <a:pt x="1852" y="608"/>
                </a:lnTo>
                <a:lnTo>
                  <a:pt x="1879" y="608"/>
                </a:lnTo>
                <a:lnTo>
                  <a:pt x="1879" y="629"/>
                </a:lnTo>
                <a:close/>
                <a:moveTo>
                  <a:pt x="1951" y="486"/>
                </a:moveTo>
                <a:lnTo>
                  <a:pt x="1951" y="484"/>
                </a:lnTo>
                <a:lnTo>
                  <a:pt x="1953" y="484"/>
                </a:lnTo>
                <a:lnTo>
                  <a:pt x="2028" y="484"/>
                </a:lnTo>
                <a:lnTo>
                  <a:pt x="2030" y="484"/>
                </a:lnTo>
                <a:lnTo>
                  <a:pt x="2030" y="486"/>
                </a:lnTo>
                <a:lnTo>
                  <a:pt x="2030" y="561"/>
                </a:lnTo>
                <a:lnTo>
                  <a:pt x="2030" y="563"/>
                </a:lnTo>
                <a:lnTo>
                  <a:pt x="2028" y="563"/>
                </a:lnTo>
                <a:lnTo>
                  <a:pt x="1953" y="563"/>
                </a:lnTo>
                <a:lnTo>
                  <a:pt x="1951" y="563"/>
                </a:lnTo>
                <a:lnTo>
                  <a:pt x="1951" y="561"/>
                </a:lnTo>
                <a:lnTo>
                  <a:pt x="1951" y="486"/>
                </a:lnTo>
                <a:close/>
                <a:moveTo>
                  <a:pt x="2801" y="493"/>
                </a:moveTo>
                <a:lnTo>
                  <a:pt x="2821" y="513"/>
                </a:lnTo>
                <a:lnTo>
                  <a:pt x="2840" y="535"/>
                </a:lnTo>
                <a:lnTo>
                  <a:pt x="2857" y="558"/>
                </a:lnTo>
                <a:lnTo>
                  <a:pt x="2873" y="580"/>
                </a:lnTo>
                <a:lnTo>
                  <a:pt x="2888" y="604"/>
                </a:lnTo>
                <a:lnTo>
                  <a:pt x="2902" y="628"/>
                </a:lnTo>
                <a:lnTo>
                  <a:pt x="2915" y="654"/>
                </a:lnTo>
                <a:lnTo>
                  <a:pt x="2927" y="680"/>
                </a:lnTo>
                <a:lnTo>
                  <a:pt x="2937" y="706"/>
                </a:lnTo>
                <a:lnTo>
                  <a:pt x="2945" y="733"/>
                </a:lnTo>
                <a:lnTo>
                  <a:pt x="2953" y="760"/>
                </a:lnTo>
                <a:lnTo>
                  <a:pt x="2959" y="787"/>
                </a:lnTo>
                <a:lnTo>
                  <a:pt x="2964" y="816"/>
                </a:lnTo>
                <a:lnTo>
                  <a:pt x="2967" y="843"/>
                </a:lnTo>
                <a:lnTo>
                  <a:pt x="2969" y="871"/>
                </a:lnTo>
                <a:lnTo>
                  <a:pt x="2970" y="900"/>
                </a:lnTo>
                <a:lnTo>
                  <a:pt x="2969" y="928"/>
                </a:lnTo>
                <a:lnTo>
                  <a:pt x="2967" y="956"/>
                </a:lnTo>
                <a:lnTo>
                  <a:pt x="2964" y="985"/>
                </a:lnTo>
                <a:lnTo>
                  <a:pt x="2959" y="1012"/>
                </a:lnTo>
                <a:lnTo>
                  <a:pt x="2953" y="1039"/>
                </a:lnTo>
                <a:lnTo>
                  <a:pt x="2945" y="1067"/>
                </a:lnTo>
                <a:lnTo>
                  <a:pt x="2937" y="1094"/>
                </a:lnTo>
                <a:lnTo>
                  <a:pt x="2927" y="1120"/>
                </a:lnTo>
                <a:lnTo>
                  <a:pt x="2915" y="1146"/>
                </a:lnTo>
                <a:lnTo>
                  <a:pt x="2902" y="1171"/>
                </a:lnTo>
                <a:lnTo>
                  <a:pt x="2888" y="1195"/>
                </a:lnTo>
                <a:lnTo>
                  <a:pt x="2873" y="1219"/>
                </a:lnTo>
                <a:lnTo>
                  <a:pt x="2857" y="1243"/>
                </a:lnTo>
                <a:lnTo>
                  <a:pt x="2840" y="1265"/>
                </a:lnTo>
                <a:lnTo>
                  <a:pt x="2821" y="1286"/>
                </a:lnTo>
                <a:lnTo>
                  <a:pt x="2801" y="1306"/>
                </a:lnTo>
                <a:lnTo>
                  <a:pt x="2813" y="1300"/>
                </a:lnTo>
                <a:lnTo>
                  <a:pt x="2824" y="1294"/>
                </a:lnTo>
                <a:lnTo>
                  <a:pt x="2837" y="1287"/>
                </a:lnTo>
                <a:lnTo>
                  <a:pt x="2848" y="1280"/>
                </a:lnTo>
                <a:lnTo>
                  <a:pt x="2859" y="1272"/>
                </a:lnTo>
                <a:lnTo>
                  <a:pt x="2870" y="1264"/>
                </a:lnTo>
                <a:lnTo>
                  <a:pt x="2881" y="1255"/>
                </a:lnTo>
                <a:lnTo>
                  <a:pt x="2892" y="1245"/>
                </a:lnTo>
                <a:lnTo>
                  <a:pt x="2913" y="1224"/>
                </a:lnTo>
                <a:lnTo>
                  <a:pt x="2933" y="1202"/>
                </a:lnTo>
                <a:lnTo>
                  <a:pt x="2942" y="1190"/>
                </a:lnTo>
                <a:lnTo>
                  <a:pt x="2951" y="1178"/>
                </a:lnTo>
                <a:lnTo>
                  <a:pt x="2960" y="1165"/>
                </a:lnTo>
                <a:lnTo>
                  <a:pt x="2968" y="1153"/>
                </a:lnTo>
                <a:lnTo>
                  <a:pt x="2976" y="1138"/>
                </a:lnTo>
                <a:lnTo>
                  <a:pt x="2984" y="1125"/>
                </a:lnTo>
                <a:lnTo>
                  <a:pt x="2991" y="1111"/>
                </a:lnTo>
                <a:lnTo>
                  <a:pt x="2999" y="1096"/>
                </a:lnTo>
                <a:lnTo>
                  <a:pt x="3005" y="1082"/>
                </a:lnTo>
                <a:lnTo>
                  <a:pt x="3011" y="1067"/>
                </a:lnTo>
                <a:lnTo>
                  <a:pt x="3016" y="1050"/>
                </a:lnTo>
                <a:lnTo>
                  <a:pt x="3021" y="1035"/>
                </a:lnTo>
                <a:lnTo>
                  <a:pt x="3026" y="1019"/>
                </a:lnTo>
                <a:lnTo>
                  <a:pt x="3029" y="1003"/>
                </a:lnTo>
                <a:lnTo>
                  <a:pt x="3033" y="986"/>
                </a:lnTo>
                <a:lnTo>
                  <a:pt x="3035" y="969"/>
                </a:lnTo>
                <a:lnTo>
                  <a:pt x="3037" y="952"/>
                </a:lnTo>
                <a:lnTo>
                  <a:pt x="3039" y="935"/>
                </a:lnTo>
                <a:lnTo>
                  <a:pt x="3040" y="918"/>
                </a:lnTo>
                <a:lnTo>
                  <a:pt x="3040" y="900"/>
                </a:lnTo>
                <a:lnTo>
                  <a:pt x="3040" y="882"/>
                </a:lnTo>
                <a:lnTo>
                  <a:pt x="3039" y="865"/>
                </a:lnTo>
                <a:lnTo>
                  <a:pt x="3037" y="848"/>
                </a:lnTo>
                <a:lnTo>
                  <a:pt x="3035" y="831"/>
                </a:lnTo>
                <a:lnTo>
                  <a:pt x="3033" y="814"/>
                </a:lnTo>
                <a:lnTo>
                  <a:pt x="3029" y="797"/>
                </a:lnTo>
                <a:lnTo>
                  <a:pt x="3026" y="781"/>
                </a:lnTo>
                <a:lnTo>
                  <a:pt x="3021" y="765"/>
                </a:lnTo>
                <a:lnTo>
                  <a:pt x="3016" y="749"/>
                </a:lnTo>
                <a:lnTo>
                  <a:pt x="3011" y="734"/>
                </a:lnTo>
                <a:lnTo>
                  <a:pt x="3005" y="719"/>
                </a:lnTo>
                <a:lnTo>
                  <a:pt x="2999" y="703"/>
                </a:lnTo>
                <a:lnTo>
                  <a:pt x="2991" y="689"/>
                </a:lnTo>
                <a:lnTo>
                  <a:pt x="2984" y="675"/>
                </a:lnTo>
                <a:lnTo>
                  <a:pt x="2976" y="661"/>
                </a:lnTo>
                <a:lnTo>
                  <a:pt x="2968" y="648"/>
                </a:lnTo>
                <a:lnTo>
                  <a:pt x="2960" y="635"/>
                </a:lnTo>
                <a:lnTo>
                  <a:pt x="2951" y="621"/>
                </a:lnTo>
                <a:lnTo>
                  <a:pt x="2942" y="609"/>
                </a:lnTo>
                <a:lnTo>
                  <a:pt x="2933" y="598"/>
                </a:lnTo>
                <a:lnTo>
                  <a:pt x="2913" y="575"/>
                </a:lnTo>
                <a:lnTo>
                  <a:pt x="2892" y="555"/>
                </a:lnTo>
                <a:lnTo>
                  <a:pt x="2881" y="545"/>
                </a:lnTo>
                <a:lnTo>
                  <a:pt x="2870" y="536"/>
                </a:lnTo>
                <a:lnTo>
                  <a:pt x="2859" y="527"/>
                </a:lnTo>
                <a:lnTo>
                  <a:pt x="2848" y="519"/>
                </a:lnTo>
                <a:lnTo>
                  <a:pt x="2837" y="512"/>
                </a:lnTo>
                <a:lnTo>
                  <a:pt x="2824" y="505"/>
                </a:lnTo>
                <a:lnTo>
                  <a:pt x="2813" y="499"/>
                </a:lnTo>
                <a:lnTo>
                  <a:pt x="2801" y="493"/>
                </a:lnTo>
                <a:close/>
                <a:moveTo>
                  <a:pt x="374" y="900"/>
                </a:moveTo>
                <a:lnTo>
                  <a:pt x="375" y="915"/>
                </a:lnTo>
                <a:lnTo>
                  <a:pt x="377" y="930"/>
                </a:lnTo>
                <a:lnTo>
                  <a:pt x="380" y="944"/>
                </a:lnTo>
                <a:lnTo>
                  <a:pt x="384" y="958"/>
                </a:lnTo>
                <a:lnTo>
                  <a:pt x="390" y="971"/>
                </a:lnTo>
                <a:lnTo>
                  <a:pt x="396" y="985"/>
                </a:lnTo>
                <a:lnTo>
                  <a:pt x="403" y="997"/>
                </a:lnTo>
                <a:lnTo>
                  <a:pt x="411" y="1008"/>
                </a:lnTo>
                <a:lnTo>
                  <a:pt x="421" y="1018"/>
                </a:lnTo>
                <a:lnTo>
                  <a:pt x="430" y="1027"/>
                </a:lnTo>
                <a:lnTo>
                  <a:pt x="440" y="1035"/>
                </a:lnTo>
                <a:lnTo>
                  <a:pt x="450" y="1043"/>
                </a:lnTo>
                <a:lnTo>
                  <a:pt x="461" y="1049"/>
                </a:lnTo>
                <a:lnTo>
                  <a:pt x="472" y="1054"/>
                </a:lnTo>
                <a:lnTo>
                  <a:pt x="483" y="1059"/>
                </a:lnTo>
                <a:lnTo>
                  <a:pt x="494" y="1062"/>
                </a:lnTo>
                <a:lnTo>
                  <a:pt x="486" y="1053"/>
                </a:lnTo>
                <a:lnTo>
                  <a:pt x="479" y="1044"/>
                </a:lnTo>
                <a:lnTo>
                  <a:pt x="472" y="1036"/>
                </a:lnTo>
                <a:lnTo>
                  <a:pt x="466" y="1027"/>
                </a:lnTo>
                <a:lnTo>
                  <a:pt x="460" y="1017"/>
                </a:lnTo>
                <a:lnTo>
                  <a:pt x="454" y="1008"/>
                </a:lnTo>
                <a:lnTo>
                  <a:pt x="449" y="998"/>
                </a:lnTo>
                <a:lnTo>
                  <a:pt x="445" y="988"/>
                </a:lnTo>
                <a:lnTo>
                  <a:pt x="441" y="977"/>
                </a:lnTo>
                <a:lnTo>
                  <a:pt x="438" y="966"/>
                </a:lnTo>
                <a:lnTo>
                  <a:pt x="435" y="955"/>
                </a:lnTo>
                <a:lnTo>
                  <a:pt x="433" y="944"/>
                </a:lnTo>
                <a:lnTo>
                  <a:pt x="431" y="933"/>
                </a:lnTo>
                <a:lnTo>
                  <a:pt x="430" y="922"/>
                </a:lnTo>
                <a:lnTo>
                  <a:pt x="429" y="911"/>
                </a:lnTo>
                <a:lnTo>
                  <a:pt x="429" y="900"/>
                </a:lnTo>
                <a:lnTo>
                  <a:pt x="429" y="889"/>
                </a:lnTo>
                <a:lnTo>
                  <a:pt x="430" y="877"/>
                </a:lnTo>
                <a:lnTo>
                  <a:pt x="431" y="866"/>
                </a:lnTo>
                <a:lnTo>
                  <a:pt x="433" y="855"/>
                </a:lnTo>
                <a:lnTo>
                  <a:pt x="435" y="844"/>
                </a:lnTo>
                <a:lnTo>
                  <a:pt x="438" y="834"/>
                </a:lnTo>
                <a:lnTo>
                  <a:pt x="441" y="823"/>
                </a:lnTo>
                <a:lnTo>
                  <a:pt x="445" y="813"/>
                </a:lnTo>
                <a:lnTo>
                  <a:pt x="449" y="803"/>
                </a:lnTo>
                <a:lnTo>
                  <a:pt x="454" y="792"/>
                </a:lnTo>
                <a:lnTo>
                  <a:pt x="460" y="782"/>
                </a:lnTo>
                <a:lnTo>
                  <a:pt x="466" y="773"/>
                </a:lnTo>
                <a:lnTo>
                  <a:pt x="472" y="764"/>
                </a:lnTo>
                <a:lnTo>
                  <a:pt x="479" y="755"/>
                </a:lnTo>
                <a:lnTo>
                  <a:pt x="486" y="746"/>
                </a:lnTo>
                <a:lnTo>
                  <a:pt x="494" y="738"/>
                </a:lnTo>
                <a:lnTo>
                  <a:pt x="483" y="741"/>
                </a:lnTo>
                <a:lnTo>
                  <a:pt x="472" y="745"/>
                </a:lnTo>
                <a:lnTo>
                  <a:pt x="461" y="750"/>
                </a:lnTo>
                <a:lnTo>
                  <a:pt x="450" y="757"/>
                </a:lnTo>
                <a:lnTo>
                  <a:pt x="440" y="764"/>
                </a:lnTo>
                <a:lnTo>
                  <a:pt x="430" y="772"/>
                </a:lnTo>
                <a:lnTo>
                  <a:pt x="421" y="782"/>
                </a:lnTo>
                <a:lnTo>
                  <a:pt x="411" y="792"/>
                </a:lnTo>
                <a:lnTo>
                  <a:pt x="403" y="804"/>
                </a:lnTo>
                <a:lnTo>
                  <a:pt x="396" y="816"/>
                </a:lnTo>
                <a:lnTo>
                  <a:pt x="390" y="828"/>
                </a:lnTo>
                <a:lnTo>
                  <a:pt x="384" y="841"/>
                </a:lnTo>
                <a:lnTo>
                  <a:pt x="380" y="855"/>
                </a:lnTo>
                <a:lnTo>
                  <a:pt x="377" y="869"/>
                </a:lnTo>
                <a:lnTo>
                  <a:pt x="375" y="884"/>
                </a:lnTo>
                <a:lnTo>
                  <a:pt x="374" y="900"/>
                </a:lnTo>
                <a:close/>
                <a:moveTo>
                  <a:pt x="2545" y="738"/>
                </a:moveTo>
                <a:lnTo>
                  <a:pt x="2553" y="746"/>
                </a:lnTo>
                <a:lnTo>
                  <a:pt x="2560" y="755"/>
                </a:lnTo>
                <a:lnTo>
                  <a:pt x="2568" y="764"/>
                </a:lnTo>
                <a:lnTo>
                  <a:pt x="2574" y="773"/>
                </a:lnTo>
                <a:lnTo>
                  <a:pt x="2580" y="782"/>
                </a:lnTo>
                <a:lnTo>
                  <a:pt x="2586" y="792"/>
                </a:lnTo>
                <a:lnTo>
                  <a:pt x="2591" y="803"/>
                </a:lnTo>
                <a:lnTo>
                  <a:pt x="2595" y="813"/>
                </a:lnTo>
                <a:lnTo>
                  <a:pt x="2599" y="823"/>
                </a:lnTo>
                <a:lnTo>
                  <a:pt x="2602" y="834"/>
                </a:lnTo>
                <a:lnTo>
                  <a:pt x="2605" y="844"/>
                </a:lnTo>
                <a:lnTo>
                  <a:pt x="2607" y="855"/>
                </a:lnTo>
                <a:lnTo>
                  <a:pt x="2609" y="866"/>
                </a:lnTo>
                <a:lnTo>
                  <a:pt x="2610" y="877"/>
                </a:lnTo>
                <a:lnTo>
                  <a:pt x="2611" y="889"/>
                </a:lnTo>
                <a:lnTo>
                  <a:pt x="2611" y="900"/>
                </a:lnTo>
                <a:lnTo>
                  <a:pt x="2611" y="911"/>
                </a:lnTo>
                <a:lnTo>
                  <a:pt x="2610" y="922"/>
                </a:lnTo>
                <a:lnTo>
                  <a:pt x="2609" y="933"/>
                </a:lnTo>
                <a:lnTo>
                  <a:pt x="2607" y="944"/>
                </a:lnTo>
                <a:lnTo>
                  <a:pt x="2605" y="955"/>
                </a:lnTo>
                <a:lnTo>
                  <a:pt x="2602" y="966"/>
                </a:lnTo>
                <a:lnTo>
                  <a:pt x="2599" y="977"/>
                </a:lnTo>
                <a:lnTo>
                  <a:pt x="2595" y="988"/>
                </a:lnTo>
                <a:lnTo>
                  <a:pt x="2591" y="998"/>
                </a:lnTo>
                <a:lnTo>
                  <a:pt x="2586" y="1008"/>
                </a:lnTo>
                <a:lnTo>
                  <a:pt x="2580" y="1017"/>
                </a:lnTo>
                <a:lnTo>
                  <a:pt x="2574" y="1027"/>
                </a:lnTo>
                <a:lnTo>
                  <a:pt x="2568" y="1036"/>
                </a:lnTo>
                <a:lnTo>
                  <a:pt x="2560" y="1044"/>
                </a:lnTo>
                <a:lnTo>
                  <a:pt x="2553" y="1053"/>
                </a:lnTo>
                <a:lnTo>
                  <a:pt x="2545" y="1062"/>
                </a:lnTo>
                <a:lnTo>
                  <a:pt x="2556" y="1059"/>
                </a:lnTo>
                <a:lnTo>
                  <a:pt x="2568" y="1054"/>
                </a:lnTo>
                <a:lnTo>
                  <a:pt x="2579" y="1049"/>
                </a:lnTo>
                <a:lnTo>
                  <a:pt x="2590" y="1043"/>
                </a:lnTo>
                <a:lnTo>
                  <a:pt x="2600" y="1035"/>
                </a:lnTo>
                <a:lnTo>
                  <a:pt x="2610" y="1027"/>
                </a:lnTo>
                <a:lnTo>
                  <a:pt x="2619" y="1018"/>
                </a:lnTo>
                <a:lnTo>
                  <a:pt x="2628" y="1008"/>
                </a:lnTo>
                <a:lnTo>
                  <a:pt x="2636" y="997"/>
                </a:lnTo>
                <a:lnTo>
                  <a:pt x="2643" y="985"/>
                </a:lnTo>
                <a:lnTo>
                  <a:pt x="2649" y="971"/>
                </a:lnTo>
                <a:lnTo>
                  <a:pt x="2656" y="958"/>
                </a:lnTo>
                <a:lnTo>
                  <a:pt x="2660" y="944"/>
                </a:lnTo>
                <a:lnTo>
                  <a:pt x="2663" y="930"/>
                </a:lnTo>
                <a:lnTo>
                  <a:pt x="2665" y="915"/>
                </a:lnTo>
                <a:lnTo>
                  <a:pt x="2665" y="900"/>
                </a:lnTo>
                <a:lnTo>
                  <a:pt x="2665" y="884"/>
                </a:lnTo>
                <a:lnTo>
                  <a:pt x="2663" y="869"/>
                </a:lnTo>
                <a:lnTo>
                  <a:pt x="2660" y="855"/>
                </a:lnTo>
                <a:lnTo>
                  <a:pt x="2656" y="841"/>
                </a:lnTo>
                <a:lnTo>
                  <a:pt x="2649" y="828"/>
                </a:lnTo>
                <a:lnTo>
                  <a:pt x="2643" y="816"/>
                </a:lnTo>
                <a:lnTo>
                  <a:pt x="2636" y="804"/>
                </a:lnTo>
                <a:lnTo>
                  <a:pt x="2628" y="792"/>
                </a:lnTo>
                <a:lnTo>
                  <a:pt x="2619" y="782"/>
                </a:lnTo>
                <a:lnTo>
                  <a:pt x="2610" y="772"/>
                </a:lnTo>
                <a:lnTo>
                  <a:pt x="2600" y="764"/>
                </a:lnTo>
                <a:lnTo>
                  <a:pt x="2590" y="757"/>
                </a:lnTo>
                <a:lnTo>
                  <a:pt x="2579" y="750"/>
                </a:lnTo>
                <a:lnTo>
                  <a:pt x="2568" y="745"/>
                </a:lnTo>
                <a:lnTo>
                  <a:pt x="2556" y="741"/>
                </a:lnTo>
                <a:lnTo>
                  <a:pt x="2545" y="738"/>
                </a:lnTo>
                <a:close/>
                <a:moveTo>
                  <a:pt x="1676" y="1572"/>
                </a:moveTo>
                <a:lnTo>
                  <a:pt x="1676" y="1567"/>
                </a:lnTo>
                <a:lnTo>
                  <a:pt x="1674" y="1562"/>
                </a:lnTo>
                <a:lnTo>
                  <a:pt x="1672" y="1558"/>
                </a:lnTo>
                <a:lnTo>
                  <a:pt x="1669" y="1555"/>
                </a:lnTo>
                <a:lnTo>
                  <a:pt x="1666" y="1552"/>
                </a:lnTo>
                <a:lnTo>
                  <a:pt x="1662" y="1550"/>
                </a:lnTo>
                <a:lnTo>
                  <a:pt x="1657" y="1548"/>
                </a:lnTo>
                <a:lnTo>
                  <a:pt x="1652" y="1548"/>
                </a:lnTo>
                <a:lnTo>
                  <a:pt x="1648" y="1548"/>
                </a:lnTo>
                <a:lnTo>
                  <a:pt x="1644" y="1549"/>
                </a:lnTo>
                <a:lnTo>
                  <a:pt x="1614" y="1520"/>
                </a:lnTo>
                <a:lnTo>
                  <a:pt x="1614" y="1518"/>
                </a:lnTo>
                <a:lnTo>
                  <a:pt x="1615" y="1515"/>
                </a:lnTo>
                <a:lnTo>
                  <a:pt x="1614" y="1511"/>
                </a:lnTo>
                <a:lnTo>
                  <a:pt x="1613" y="1506"/>
                </a:lnTo>
                <a:lnTo>
                  <a:pt x="1611" y="1502"/>
                </a:lnTo>
                <a:lnTo>
                  <a:pt x="1608" y="1499"/>
                </a:lnTo>
                <a:lnTo>
                  <a:pt x="1604" y="1496"/>
                </a:lnTo>
                <a:lnTo>
                  <a:pt x="1600" y="1494"/>
                </a:lnTo>
                <a:lnTo>
                  <a:pt x="1596" y="1492"/>
                </a:lnTo>
                <a:lnTo>
                  <a:pt x="1591" y="1492"/>
                </a:lnTo>
                <a:lnTo>
                  <a:pt x="1586" y="1492"/>
                </a:lnTo>
                <a:lnTo>
                  <a:pt x="1582" y="1494"/>
                </a:lnTo>
                <a:lnTo>
                  <a:pt x="1578" y="1496"/>
                </a:lnTo>
                <a:lnTo>
                  <a:pt x="1574" y="1499"/>
                </a:lnTo>
                <a:lnTo>
                  <a:pt x="1571" y="1502"/>
                </a:lnTo>
                <a:lnTo>
                  <a:pt x="1569" y="1506"/>
                </a:lnTo>
                <a:lnTo>
                  <a:pt x="1568" y="1511"/>
                </a:lnTo>
                <a:lnTo>
                  <a:pt x="1567" y="1515"/>
                </a:lnTo>
                <a:lnTo>
                  <a:pt x="1568" y="1520"/>
                </a:lnTo>
                <a:lnTo>
                  <a:pt x="1569" y="1524"/>
                </a:lnTo>
                <a:lnTo>
                  <a:pt x="1571" y="1528"/>
                </a:lnTo>
                <a:lnTo>
                  <a:pt x="1574" y="1532"/>
                </a:lnTo>
                <a:lnTo>
                  <a:pt x="1578" y="1535"/>
                </a:lnTo>
                <a:lnTo>
                  <a:pt x="1582" y="1537"/>
                </a:lnTo>
                <a:lnTo>
                  <a:pt x="1586" y="1538"/>
                </a:lnTo>
                <a:lnTo>
                  <a:pt x="1591" y="1539"/>
                </a:lnTo>
                <a:lnTo>
                  <a:pt x="1595" y="1539"/>
                </a:lnTo>
                <a:lnTo>
                  <a:pt x="1599" y="1538"/>
                </a:lnTo>
                <a:lnTo>
                  <a:pt x="1602" y="1536"/>
                </a:lnTo>
                <a:lnTo>
                  <a:pt x="1606" y="1534"/>
                </a:lnTo>
                <a:lnTo>
                  <a:pt x="1632" y="1559"/>
                </a:lnTo>
                <a:lnTo>
                  <a:pt x="1630" y="1565"/>
                </a:lnTo>
                <a:lnTo>
                  <a:pt x="1629" y="1572"/>
                </a:lnTo>
                <a:lnTo>
                  <a:pt x="1629" y="1576"/>
                </a:lnTo>
                <a:lnTo>
                  <a:pt x="1630" y="1580"/>
                </a:lnTo>
                <a:lnTo>
                  <a:pt x="1631" y="1583"/>
                </a:lnTo>
                <a:lnTo>
                  <a:pt x="1633" y="1586"/>
                </a:lnTo>
                <a:lnTo>
                  <a:pt x="1635" y="1589"/>
                </a:lnTo>
                <a:lnTo>
                  <a:pt x="1638" y="1591"/>
                </a:lnTo>
                <a:lnTo>
                  <a:pt x="1641" y="1593"/>
                </a:lnTo>
                <a:lnTo>
                  <a:pt x="1644" y="1594"/>
                </a:lnTo>
                <a:lnTo>
                  <a:pt x="1644" y="1611"/>
                </a:lnTo>
                <a:lnTo>
                  <a:pt x="1640" y="1613"/>
                </a:lnTo>
                <a:lnTo>
                  <a:pt x="1636" y="1615"/>
                </a:lnTo>
                <a:lnTo>
                  <a:pt x="1634" y="1619"/>
                </a:lnTo>
                <a:lnTo>
                  <a:pt x="1631" y="1622"/>
                </a:lnTo>
                <a:lnTo>
                  <a:pt x="1526" y="1622"/>
                </a:lnTo>
                <a:lnTo>
                  <a:pt x="1525" y="1619"/>
                </a:lnTo>
                <a:lnTo>
                  <a:pt x="1523" y="1616"/>
                </a:lnTo>
                <a:lnTo>
                  <a:pt x="1520" y="1614"/>
                </a:lnTo>
                <a:lnTo>
                  <a:pt x="1518" y="1611"/>
                </a:lnTo>
                <a:lnTo>
                  <a:pt x="1515" y="1610"/>
                </a:lnTo>
                <a:lnTo>
                  <a:pt x="1512" y="1608"/>
                </a:lnTo>
                <a:lnTo>
                  <a:pt x="1508" y="1607"/>
                </a:lnTo>
                <a:lnTo>
                  <a:pt x="1504" y="1607"/>
                </a:lnTo>
                <a:lnTo>
                  <a:pt x="1500" y="1608"/>
                </a:lnTo>
                <a:lnTo>
                  <a:pt x="1495" y="1609"/>
                </a:lnTo>
                <a:lnTo>
                  <a:pt x="1491" y="1611"/>
                </a:lnTo>
                <a:lnTo>
                  <a:pt x="1488" y="1614"/>
                </a:lnTo>
                <a:lnTo>
                  <a:pt x="1485" y="1618"/>
                </a:lnTo>
                <a:lnTo>
                  <a:pt x="1482" y="1622"/>
                </a:lnTo>
                <a:lnTo>
                  <a:pt x="1481" y="1626"/>
                </a:lnTo>
                <a:lnTo>
                  <a:pt x="1481" y="1631"/>
                </a:lnTo>
                <a:lnTo>
                  <a:pt x="1481" y="1636"/>
                </a:lnTo>
                <a:lnTo>
                  <a:pt x="1482" y="1640"/>
                </a:lnTo>
                <a:lnTo>
                  <a:pt x="1485" y="1644"/>
                </a:lnTo>
                <a:lnTo>
                  <a:pt x="1488" y="1648"/>
                </a:lnTo>
                <a:lnTo>
                  <a:pt x="1491" y="1650"/>
                </a:lnTo>
                <a:lnTo>
                  <a:pt x="1495" y="1653"/>
                </a:lnTo>
                <a:lnTo>
                  <a:pt x="1500" y="1655"/>
                </a:lnTo>
                <a:lnTo>
                  <a:pt x="1504" y="1655"/>
                </a:lnTo>
                <a:lnTo>
                  <a:pt x="1508" y="1655"/>
                </a:lnTo>
                <a:lnTo>
                  <a:pt x="1512" y="1653"/>
                </a:lnTo>
                <a:lnTo>
                  <a:pt x="1515" y="1652"/>
                </a:lnTo>
                <a:lnTo>
                  <a:pt x="1519" y="1650"/>
                </a:lnTo>
                <a:lnTo>
                  <a:pt x="1521" y="1647"/>
                </a:lnTo>
                <a:lnTo>
                  <a:pt x="1524" y="1644"/>
                </a:lnTo>
                <a:lnTo>
                  <a:pt x="1526" y="1641"/>
                </a:lnTo>
                <a:lnTo>
                  <a:pt x="1527" y="1638"/>
                </a:lnTo>
                <a:lnTo>
                  <a:pt x="1629" y="1638"/>
                </a:lnTo>
                <a:lnTo>
                  <a:pt x="1631" y="1641"/>
                </a:lnTo>
                <a:lnTo>
                  <a:pt x="1632" y="1645"/>
                </a:lnTo>
                <a:lnTo>
                  <a:pt x="1635" y="1648"/>
                </a:lnTo>
                <a:lnTo>
                  <a:pt x="1638" y="1651"/>
                </a:lnTo>
                <a:lnTo>
                  <a:pt x="1641" y="1653"/>
                </a:lnTo>
                <a:lnTo>
                  <a:pt x="1644" y="1656"/>
                </a:lnTo>
                <a:lnTo>
                  <a:pt x="1648" y="1657"/>
                </a:lnTo>
                <a:lnTo>
                  <a:pt x="1652" y="1657"/>
                </a:lnTo>
                <a:lnTo>
                  <a:pt x="1657" y="1657"/>
                </a:lnTo>
                <a:lnTo>
                  <a:pt x="1662" y="1655"/>
                </a:lnTo>
                <a:lnTo>
                  <a:pt x="1666" y="1652"/>
                </a:lnTo>
                <a:lnTo>
                  <a:pt x="1669" y="1649"/>
                </a:lnTo>
                <a:lnTo>
                  <a:pt x="1672" y="1646"/>
                </a:lnTo>
                <a:lnTo>
                  <a:pt x="1674" y="1642"/>
                </a:lnTo>
                <a:lnTo>
                  <a:pt x="1676" y="1637"/>
                </a:lnTo>
                <a:lnTo>
                  <a:pt x="1676" y="1633"/>
                </a:lnTo>
                <a:lnTo>
                  <a:pt x="1676" y="1629"/>
                </a:lnTo>
                <a:lnTo>
                  <a:pt x="1675" y="1625"/>
                </a:lnTo>
                <a:lnTo>
                  <a:pt x="1673" y="1622"/>
                </a:lnTo>
                <a:lnTo>
                  <a:pt x="1671" y="1618"/>
                </a:lnTo>
                <a:lnTo>
                  <a:pt x="1669" y="1616"/>
                </a:lnTo>
                <a:lnTo>
                  <a:pt x="1666" y="1613"/>
                </a:lnTo>
                <a:lnTo>
                  <a:pt x="1663" y="1611"/>
                </a:lnTo>
                <a:lnTo>
                  <a:pt x="1659" y="1610"/>
                </a:lnTo>
                <a:lnTo>
                  <a:pt x="1659" y="1595"/>
                </a:lnTo>
                <a:lnTo>
                  <a:pt x="1663" y="1594"/>
                </a:lnTo>
                <a:lnTo>
                  <a:pt x="1666" y="1592"/>
                </a:lnTo>
                <a:lnTo>
                  <a:pt x="1669" y="1589"/>
                </a:lnTo>
                <a:lnTo>
                  <a:pt x="1671" y="1587"/>
                </a:lnTo>
                <a:lnTo>
                  <a:pt x="1673" y="1583"/>
                </a:lnTo>
                <a:lnTo>
                  <a:pt x="1675" y="1580"/>
                </a:lnTo>
                <a:lnTo>
                  <a:pt x="1676" y="1576"/>
                </a:lnTo>
                <a:lnTo>
                  <a:pt x="1676" y="1572"/>
                </a:lnTo>
                <a:close/>
                <a:moveTo>
                  <a:pt x="1591" y="1524"/>
                </a:moveTo>
                <a:lnTo>
                  <a:pt x="1588" y="1523"/>
                </a:lnTo>
                <a:lnTo>
                  <a:pt x="1585" y="1521"/>
                </a:lnTo>
                <a:lnTo>
                  <a:pt x="1583" y="1519"/>
                </a:lnTo>
                <a:lnTo>
                  <a:pt x="1583" y="1515"/>
                </a:lnTo>
                <a:lnTo>
                  <a:pt x="1583" y="1512"/>
                </a:lnTo>
                <a:lnTo>
                  <a:pt x="1585" y="1509"/>
                </a:lnTo>
                <a:lnTo>
                  <a:pt x="1588" y="1508"/>
                </a:lnTo>
                <a:lnTo>
                  <a:pt x="1591" y="1507"/>
                </a:lnTo>
                <a:lnTo>
                  <a:pt x="1594" y="1508"/>
                </a:lnTo>
                <a:lnTo>
                  <a:pt x="1597" y="1509"/>
                </a:lnTo>
                <a:lnTo>
                  <a:pt x="1599" y="1512"/>
                </a:lnTo>
                <a:lnTo>
                  <a:pt x="1599" y="1515"/>
                </a:lnTo>
                <a:lnTo>
                  <a:pt x="1599" y="1519"/>
                </a:lnTo>
                <a:lnTo>
                  <a:pt x="1597" y="1521"/>
                </a:lnTo>
                <a:lnTo>
                  <a:pt x="1594" y="1523"/>
                </a:lnTo>
                <a:lnTo>
                  <a:pt x="1591" y="1524"/>
                </a:lnTo>
                <a:close/>
                <a:moveTo>
                  <a:pt x="1504" y="1639"/>
                </a:moveTo>
                <a:lnTo>
                  <a:pt x="1501" y="1639"/>
                </a:lnTo>
                <a:lnTo>
                  <a:pt x="1498" y="1637"/>
                </a:lnTo>
                <a:lnTo>
                  <a:pt x="1497" y="1634"/>
                </a:lnTo>
                <a:lnTo>
                  <a:pt x="1496" y="1631"/>
                </a:lnTo>
                <a:lnTo>
                  <a:pt x="1497" y="1628"/>
                </a:lnTo>
                <a:lnTo>
                  <a:pt x="1498" y="1625"/>
                </a:lnTo>
                <a:lnTo>
                  <a:pt x="1501" y="1623"/>
                </a:lnTo>
                <a:lnTo>
                  <a:pt x="1504" y="1622"/>
                </a:lnTo>
                <a:lnTo>
                  <a:pt x="1508" y="1623"/>
                </a:lnTo>
                <a:lnTo>
                  <a:pt x="1510" y="1625"/>
                </a:lnTo>
                <a:lnTo>
                  <a:pt x="1512" y="1628"/>
                </a:lnTo>
                <a:lnTo>
                  <a:pt x="1513" y="1631"/>
                </a:lnTo>
                <a:lnTo>
                  <a:pt x="1512" y="1634"/>
                </a:lnTo>
                <a:lnTo>
                  <a:pt x="1510" y="1637"/>
                </a:lnTo>
                <a:lnTo>
                  <a:pt x="1508" y="1639"/>
                </a:lnTo>
                <a:lnTo>
                  <a:pt x="1504" y="1639"/>
                </a:lnTo>
                <a:close/>
                <a:moveTo>
                  <a:pt x="1661" y="1633"/>
                </a:moveTo>
                <a:lnTo>
                  <a:pt x="1660" y="1636"/>
                </a:lnTo>
                <a:lnTo>
                  <a:pt x="1658" y="1639"/>
                </a:lnTo>
                <a:lnTo>
                  <a:pt x="1656" y="1640"/>
                </a:lnTo>
                <a:lnTo>
                  <a:pt x="1652" y="1641"/>
                </a:lnTo>
                <a:lnTo>
                  <a:pt x="1649" y="1640"/>
                </a:lnTo>
                <a:lnTo>
                  <a:pt x="1647" y="1639"/>
                </a:lnTo>
                <a:lnTo>
                  <a:pt x="1645" y="1636"/>
                </a:lnTo>
                <a:lnTo>
                  <a:pt x="1644" y="1633"/>
                </a:lnTo>
                <a:lnTo>
                  <a:pt x="1645" y="1629"/>
                </a:lnTo>
                <a:lnTo>
                  <a:pt x="1647" y="1627"/>
                </a:lnTo>
                <a:lnTo>
                  <a:pt x="1649" y="1625"/>
                </a:lnTo>
                <a:lnTo>
                  <a:pt x="1652" y="1624"/>
                </a:lnTo>
                <a:lnTo>
                  <a:pt x="1656" y="1625"/>
                </a:lnTo>
                <a:lnTo>
                  <a:pt x="1658" y="1627"/>
                </a:lnTo>
                <a:lnTo>
                  <a:pt x="1660" y="1629"/>
                </a:lnTo>
                <a:lnTo>
                  <a:pt x="1661" y="1633"/>
                </a:lnTo>
                <a:close/>
                <a:moveTo>
                  <a:pt x="1652" y="1581"/>
                </a:moveTo>
                <a:lnTo>
                  <a:pt x="1649" y="1580"/>
                </a:lnTo>
                <a:lnTo>
                  <a:pt x="1647" y="1578"/>
                </a:lnTo>
                <a:lnTo>
                  <a:pt x="1645" y="1576"/>
                </a:lnTo>
                <a:lnTo>
                  <a:pt x="1644" y="1572"/>
                </a:lnTo>
                <a:lnTo>
                  <a:pt x="1645" y="1568"/>
                </a:lnTo>
                <a:lnTo>
                  <a:pt x="1647" y="1565"/>
                </a:lnTo>
                <a:lnTo>
                  <a:pt x="1649" y="1564"/>
                </a:lnTo>
                <a:lnTo>
                  <a:pt x="1652" y="1563"/>
                </a:lnTo>
                <a:lnTo>
                  <a:pt x="1656" y="1564"/>
                </a:lnTo>
                <a:lnTo>
                  <a:pt x="1658" y="1565"/>
                </a:lnTo>
                <a:lnTo>
                  <a:pt x="1660" y="1568"/>
                </a:lnTo>
                <a:lnTo>
                  <a:pt x="1661" y="1572"/>
                </a:lnTo>
                <a:lnTo>
                  <a:pt x="1660" y="1576"/>
                </a:lnTo>
                <a:lnTo>
                  <a:pt x="1658" y="1578"/>
                </a:lnTo>
                <a:lnTo>
                  <a:pt x="1656" y="1580"/>
                </a:lnTo>
                <a:lnTo>
                  <a:pt x="1652" y="1581"/>
                </a:lnTo>
                <a:close/>
                <a:moveTo>
                  <a:pt x="1198" y="1180"/>
                </a:moveTo>
                <a:lnTo>
                  <a:pt x="1198" y="1055"/>
                </a:lnTo>
                <a:lnTo>
                  <a:pt x="1064" y="938"/>
                </a:lnTo>
                <a:lnTo>
                  <a:pt x="931" y="1055"/>
                </a:lnTo>
                <a:lnTo>
                  <a:pt x="931" y="1180"/>
                </a:lnTo>
                <a:lnTo>
                  <a:pt x="1021" y="1180"/>
                </a:lnTo>
                <a:lnTo>
                  <a:pt x="1021" y="1063"/>
                </a:lnTo>
                <a:lnTo>
                  <a:pt x="1109" y="1063"/>
                </a:lnTo>
                <a:lnTo>
                  <a:pt x="1109" y="1180"/>
                </a:lnTo>
                <a:lnTo>
                  <a:pt x="1198" y="1180"/>
                </a:lnTo>
                <a:close/>
                <a:moveTo>
                  <a:pt x="1412" y="1517"/>
                </a:moveTo>
                <a:lnTo>
                  <a:pt x="1413" y="1522"/>
                </a:lnTo>
                <a:lnTo>
                  <a:pt x="1414" y="1527"/>
                </a:lnTo>
                <a:lnTo>
                  <a:pt x="1416" y="1531"/>
                </a:lnTo>
                <a:lnTo>
                  <a:pt x="1419" y="1534"/>
                </a:lnTo>
                <a:lnTo>
                  <a:pt x="1423" y="1537"/>
                </a:lnTo>
                <a:lnTo>
                  <a:pt x="1427" y="1539"/>
                </a:lnTo>
                <a:lnTo>
                  <a:pt x="1431" y="1541"/>
                </a:lnTo>
                <a:lnTo>
                  <a:pt x="1436" y="1541"/>
                </a:lnTo>
                <a:lnTo>
                  <a:pt x="1441" y="1541"/>
                </a:lnTo>
                <a:lnTo>
                  <a:pt x="1445" y="1539"/>
                </a:lnTo>
                <a:lnTo>
                  <a:pt x="1450" y="1537"/>
                </a:lnTo>
                <a:lnTo>
                  <a:pt x="1454" y="1534"/>
                </a:lnTo>
                <a:lnTo>
                  <a:pt x="1457" y="1531"/>
                </a:lnTo>
                <a:lnTo>
                  <a:pt x="1459" y="1527"/>
                </a:lnTo>
                <a:lnTo>
                  <a:pt x="1460" y="1522"/>
                </a:lnTo>
                <a:lnTo>
                  <a:pt x="1461" y="1517"/>
                </a:lnTo>
                <a:lnTo>
                  <a:pt x="1460" y="1514"/>
                </a:lnTo>
                <a:lnTo>
                  <a:pt x="1459" y="1510"/>
                </a:lnTo>
                <a:lnTo>
                  <a:pt x="1458" y="1507"/>
                </a:lnTo>
                <a:lnTo>
                  <a:pt x="1456" y="1504"/>
                </a:lnTo>
                <a:lnTo>
                  <a:pt x="1454" y="1501"/>
                </a:lnTo>
                <a:lnTo>
                  <a:pt x="1451" y="1498"/>
                </a:lnTo>
                <a:lnTo>
                  <a:pt x="1448" y="1497"/>
                </a:lnTo>
                <a:lnTo>
                  <a:pt x="1444" y="1495"/>
                </a:lnTo>
                <a:lnTo>
                  <a:pt x="1444" y="1482"/>
                </a:lnTo>
                <a:lnTo>
                  <a:pt x="1449" y="1480"/>
                </a:lnTo>
                <a:lnTo>
                  <a:pt x="1453" y="1477"/>
                </a:lnTo>
                <a:lnTo>
                  <a:pt x="1456" y="1474"/>
                </a:lnTo>
                <a:lnTo>
                  <a:pt x="1459" y="1469"/>
                </a:lnTo>
                <a:lnTo>
                  <a:pt x="1511" y="1469"/>
                </a:lnTo>
                <a:lnTo>
                  <a:pt x="1541" y="1500"/>
                </a:lnTo>
                <a:lnTo>
                  <a:pt x="1541" y="1564"/>
                </a:lnTo>
                <a:lnTo>
                  <a:pt x="1527" y="1564"/>
                </a:lnTo>
                <a:lnTo>
                  <a:pt x="1525" y="1561"/>
                </a:lnTo>
                <a:lnTo>
                  <a:pt x="1523" y="1558"/>
                </a:lnTo>
                <a:lnTo>
                  <a:pt x="1521" y="1555"/>
                </a:lnTo>
                <a:lnTo>
                  <a:pt x="1518" y="1552"/>
                </a:lnTo>
                <a:lnTo>
                  <a:pt x="1515" y="1550"/>
                </a:lnTo>
                <a:lnTo>
                  <a:pt x="1512" y="1549"/>
                </a:lnTo>
                <a:lnTo>
                  <a:pt x="1508" y="1548"/>
                </a:lnTo>
                <a:lnTo>
                  <a:pt x="1504" y="1548"/>
                </a:lnTo>
                <a:lnTo>
                  <a:pt x="1500" y="1548"/>
                </a:lnTo>
                <a:lnTo>
                  <a:pt x="1495" y="1550"/>
                </a:lnTo>
                <a:lnTo>
                  <a:pt x="1491" y="1552"/>
                </a:lnTo>
                <a:lnTo>
                  <a:pt x="1488" y="1555"/>
                </a:lnTo>
                <a:lnTo>
                  <a:pt x="1485" y="1558"/>
                </a:lnTo>
                <a:lnTo>
                  <a:pt x="1482" y="1562"/>
                </a:lnTo>
                <a:lnTo>
                  <a:pt x="1481" y="1567"/>
                </a:lnTo>
                <a:lnTo>
                  <a:pt x="1481" y="1572"/>
                </a:lnTo>
                <a:lnTo>
                  <a:pt x="1481" y="1577"/>
                </a:lnTo>
                <a:lnTo>
                  <a:pt x="1482" y="1582"/>
                </a:lnTo>
                <a:lnTo>
                  <a:pt x="1485" y="1586"/>
                </a:lnTo>
                <a:lnTo>
                  <a:pt x="1488" y="1589"/>
                </a:lnTo>
                <a:lnTo>
                  <a:pt x="1491" y="1592"/>
                </a:lnTo>
                <a:lnTo>
                  <a:pt x="1495" y="1594"/>
                </a:lnTo>
                <a:lnTo>
                  <a:pt x="1500" y="1596"/>
                </a:lnTo>
                <a:lnTo>
                  <a:pt x="1504" y="1596"/>
                </a:lnTo>
                <a:lnTo>
                  <a:pt x="1508" y="1596"/>
                </a:lnTo>
                <a:lnTo>
                  <a:pt x="1512" y="1595"/>
                </a:lnTo>
                <a:lnTo>
                  <a:pt x="1515" y="1593"/>
                </a:lnTo>
                <a:lnTo>
                  <a:pt x="1518" y="1592"/>
                </a:lnTo>
                <a:lnTo>
                  <a:pt x="1521" y="1589"/>
                </a:lnTo>
                <a:lnTo>
                  <a:pt x="1523" y="1587"/>
                </a:lnTo>
                <a:lnTo>
                  <a:pt x="1525" y="1584"/>
                </a:lnTo>
                <a:lnTo>
                  <a:pt x="1527" y="1580"/>
                </a:lnTo>
                <a:lnTo>
                  <a:pt x="1569" y="1580"/>
                </a:lnTo>
                <a:lnTo>
                  <a:pt x="1570" y="1584"/>
                </a:lnTo>
                <a:lnTo>
                  <a:pt x="1572" y="1587"/>
                </a:lnTo>
                <a:lnTo>
                  <a:pt x="1574" y="1589"/>
                </a:lnTo>
                <a:lnTo>
                  <a:pt x="1577" y="1592"/>
                </a:lnTo>
                <a:lnTo>
                  <a:pt x="1580" y="1593"/>
                </a:lnTo>
                <a:lnTo>
                  <a:pt x="1584" y="1595"/>
                </a:lnTo>
                <a:lnTo>
                  <a:pt x="1587" y="1596"/>
                </a:lnTo>
                <a:lnTo>
                  <a:pt x="1591" y="1596"/>
                </a:lnTo>
                <a:lnTo>
                  <a:pt x="1596" y="1596"/>
                </a:lnTo>
                <a:lnTo>
                  <a:pt x="1600" y="1594"/>
                </a:lnTo>
                <a:lnTo>
                  <a:pt x="1604" y="1592"/>
                </a:lnTo>
                <a:lnTo>
                  <a:pt x="1608" y="1589"/>
                </a:lnTo>
                <a:lnTo>
                  <a:pt x="1611" y="1586"/>
                </a:lnTo>
                <a:lnTo>
                  <a:pt x="1613" y="1582"/>
                </a:lnTo>
                <a:lnTo>
                  <a:pt x="1614" y="1577"/>
                </a:lnTo>
                <a:lnTo>
                  <a:pt x="1615" y="1572"/>
                </a:lnTo>
                <a:lnTo>
                  <a:pt x="1614" y="1567"/>
                </a:lnTo>
                <a:lnTo>
                  <a:pt x="1613" y="1562"/>
                </a:lnTo>
                <a:lnTo>
                  <a:pt x="1611" y="1558"/>
                </a:lnTo>
                <a:lnTo>
                  <a:pt x="1608" y="1555"/>
                </a:lnTo>
                <a:lnTo>
                  <a:pt x="1604" y="1552"/>
                </a:lnTo>
                <a:lnTo>
                  <a:pt x="1600" y="1550"/>
                </a:lnTo>
                <a:lnTo>
                  <a:pt x="1596" y="1548"/>
                </a:lnTo>
                <a:lnTo>
                  <a:pt x="1591" y="1548"/>
                </a:lnTo>
                <a:lnTo>
                  <a:pt x="1587" y="1548"/>
                </a:lnTo>
                <a:lnTo>
                  <a:pt x="1584" y="1549"/>
                </a:lnTo>
                <a:lnTo>
                  <a:pt x="1580" y="1550"/>
                </a:lnTo>
                <a:lnTo>
                  <a:pt x="1577" y="1552"/>
                </a:lnTo>
                <a:lnTo>
                  <a:pt x="1574" y="1555"/>
                </a:lnTo>
                <a:lnTo>
                  <a:pt x="1572" y="1558"/>
                </a:lnTo>
                <a:lnTo>
                  <a:pt x="1570" y="1561"/>
                </a:lnTo>
                <a:lnTo>
                  <a:pt x="1569" y="1564"/>
                </a:lnTo>
                <a:lnTo>
                  <a:pt x="1556" y="1564"/>
                </a:lnTo>
                <a:lnTo>
                  <a:pt x="1556" y="1493"/>
                </a:lnTo>
                <a:lnTo>
                  <a:pt x="1517" y="1454"/>
                </a:lnTo>
                <a:lnTo>
                  <a:pt x="1460" y="1454"/>
                </a:lnTo>
                <a:lnTo>
                  <a:pt x="1458" y="1450"/>
                </a:lnTo>
                <a:lnTo>
                  <a:pt x="1457" y="1447"/>
                </a:lnTo>
                <a:lnTo>
                  <a:pt x="1454" y="1444"/>
                </a:lnTo>
                <a:lnTo>
                  <a:pt x="1451" y="1442"/>
                </a:lnTo>
                <a:lnTo>
                  <a:pt x="1448" y="1439"/>
                </a:lnTo>
                <a:lnTo>
                  <a:pt x="1444" y="1438"/>
                </a:lnTo>
                <a:lnTo>
                  <a:pt x="1440" y="1437"/>
                </a:lnTo>
                <a:lnTo>
                  <a:pt x="1436" y="1437"/>
                </a:lnTo>
                <a:lnTo>
                  <a:pt x="1431" y="1437"/>
                </a:lnTo>
                <a:lnTo>
                  <a:pt x="1427" y="1438"/>
                </a:lnTo>
                <a:lnTo>
                  <a:pt x="1423" y="1441"/>
                </a:lnTo>
                <a:lnTo>
                  <a:pt x="1419" y="1444"/>
                </a:lnTo>
                <a:lnTo>
                  <a:pt x="1416" y="1447"/>
                </a:lnTo>
                <a:lnTo>
                  <a:pt x="1414" y="1451"/>
                </a:lnTo>
                <a:lnTo>
                  <a:pt x="1413" y="1455"/>
                </a:lnTo>
                <a:lnTo>
                  <a:pt x="1412" y="1460"/>
                </a:lnTo>
                <a:lnTo>
                  <a:pt x="1413" y="1464"/>
                </a:lnTo>
                <a:lnTo>
                  <a:pt x="1414" y="1468"/>
                </a:lnTo>
                <a:lnTo>
                  <a:pt x="1415" y="1471"/>
                </a:lnTo>
                <a:lnTo>
                  <a:pt x="1417" y="1474"/>
                </a:lnTo>
                <a:lnTo>
                  <a:pt x="1419" y="1477"/>
                </a:lnTo>
                <a:lnTo>
                  <a:pt x="1422" y="1479"/>
                </a:lnTo>
                <a:lnTo>
                  <a:pt x="1425" y="1481"/>
                </a:lnTo>
                <a:lnTo>
                  <a:pt x="1428" y="1482"/>
                </a:lnTo>
                <a:lnTo>
                  <a:pt x="1428" y="1495"/>
                </a:lnTo>
                <a:lnTo>
                  <a:pt x="1425" y="1497"/>
                </a:lnTo>
                <a:lnTo>
                  <a:pt x="1422" y="1498"/>
                </a:lnTo>
                <a:lnTo>
                  <a:pt x="1419" y="1501"/>
                </a:lnTo>
                <a:lnTo>
                  <a:pt x="1417" y="1504"/>
                </a:lnTo>
                <a:lnTo>
                  <a:pt x="1415" y="1507"/>
                </a:lnTo>
                <a:lnTo>
                  <a:pt x="1414" y="1510"/>
                </a:lnTo>
                <a:lnTo>
                  <a:pt x="1413" y="1514"/>
                </a:lnTo>
                <a:lnTo>
                  <a:pt x="1412" y="1517"/>
                </a:lnTo>
                <a:close/>
                <a:moveTo>
                  <a:pt x="1504" y="1581"/>
                </a:moveTo>
                <a:lnTo>
                  <a:pt x="1501" y="1580"/>
                </a:lnTo>
                <a:lnTo>
                  <a:pt x="1498" y="1578"/>
                </a:lnTo>
                <a:lnTo>
                  <a:pt x="1497" y="1576"/>
                </a:lnTo>
                <a:lnTo>
                  <a:pt x="1496" y="1572"/>
                </a:lnTo>
                <a:lnTo>
                  <a:pt x="1497" y="1568"/>
                </a:lnTo>
                <a:lnTo>
                  <a:pt x="1498" y="1565"/>
                </a:lnTo>
                <a:lnTo>
                  <a:pt x="1501" y="1564"/>
                </a:lnTo>
                <a:lnTo>
                  <a:pt x="1504" y="1563"/>
                </a:lnTo>
                <a:lnTo>
                  <a:pt x="1508" y="1564"/>
                </a:lnTo>
                <a:lnTo>
                  <a:pt x="1510" y="1565"/>
                </a:lnTo>
                <a:lnTo>
                  <a:pt x="1512" y="1568"/>
                </a:lnTo>
                <a:lnTo>
                  <a:pt x="1513" y="1572"/>
                </a:lnTo>
                <a:lnTo>
                  <a:pt x="1512" y="1576"/>
                </a:lnTo>
                <a:lnTo>
                  <a:pt x="1510" y="1578"/>
                </a:lnTo>
                <a:lnTo>
                  <a:pt x="1508" y="1580"/>
                </a:lnTo>
                <a:lnTo>
                  <a:pt x="1504" y="1581"/>
                </a:lnTo>
                <a:close/>
                <a:moveTo>
                  <a:pt x="1591" y="1563"/>
                </a:moveTo>
                <a:lnTo>
                  <a:pt x="1594" y="1564"/>
                </a:lnTo>
                <a:lnTo>
                  <a:pt x="1597" y="1565"/>
                </a:lnTo>
                <a:lnTo>
                  <a:pt x="1599" y="1568"/>
                </a:lnTo>
                <a:lnTo>
                  <a:pt x="1599" y="1572"/>
                </a:lnTo>
                <a:lnTo>
                  <a:pt x="1599" y="1576"/>
                </a:lnTo>
                <a:lnTo>
                  <a:pt x="1597" y="1578"/>
                </a:lnTo>
                <a:lnTo>
                  <a:pt x="1594" y="1580"/>
                </a:lnTo>
                <a:lnTo>
                  <a:pt x="1591" y="1581"/>
                </a:lnTo>
                <a:lnTo>
                  <a:pt x="1588" y="1580"/>
                </a:lnTo>
                <a:lnTo>
                  <a:pt x="1585" y="1578"/>
                </a:lnTo>
                <a:lnTo>
                  <a:pt x="1583" y="1576"/>
                </a:lnTo>
                <a:lnTo>
                  <a:pt x="1583" y="1572"/>
                </a:lnTo>
                <a:lnTo>
                  <a:pt x="1583" y="1568"/>
                </a:lnTo>
                <a:lnTo>
                  <a:pt x="1585" y="1565"/>
                </a:lnTo>
                <a:lnTo>
                  <a:pt x="1588" y="1564"/>
                </a:lnTo>
                <a:lnTo>
                  <a:pt x="1591" y="1563"/>
                </a:lnTo>
                <a:close/>
                <a:moveTo>
                  <a:pt x="1428" y="1460"/>
                </a:moveTo>
                <a:lnTo>
                  <a:pt x="1428" y="1457"/>
                </a:lnTo>
                <a:lnTo>
                  <a:pt x="1430" y="1454"/>
                </a:lnTo>
                <a:lnTo>
                  <a:pt x="1433" y="1452"/>
                </a:lnTo>
                <a:lnTo>
                  <a:pt x="1436" y="1452"/>
                </a:lnTo>
                <a:lnTo>
                  <a:pt x="1439" y="1452"/>
                </a:lnTo>
                <a:lnTo>
                  <a:pt x="1442" y="1454"/>
                </a:lnTo>
                <a:lnTo>
                  <a:pt x="1444" y="1457"/>
                </a:lnTo>
                <a:lnTo>
                  <a:pt x="1444" y="1460"/>
                </a:lnTo>
                <a:lnTo>
                  <a:pt x="1444" y="1464"/>
                </a:lnTo>
                <a:lnTo>
                  <a:pt x="1442" y="1466"/>
                </a:lnTo>
                <a:lnTo>
                  <a:pt x="1439" y="1468"/>
                </a:lnTo>
                <a:lnTo>
                  <a:pt x="1436" y="1469"/>
                </a:lnTo>
                <a:lnTo>
                  <a:pt x="1433" y="1468"/>
                </a:lnTo>
                <a:lnTo>
                  <a:pt x="1430" y="1466"/>
                </a:lnTo>
                <a:lnTo>
                  <a:pt x="1428" y="1464"/>
                </a:lnTo>
                <a:lnTo>
                  <a:pt x="1428" y="1460"/>
                </a:lnTo>
                <a:close/>
                <a:moveTo>
                  <a:pt x="1436" y="1509"/>
                </a:moveTo>
                <a:lnTo>
                  <a:pt x="1439" y="1510"/>
                </a:lnTo>
                <a:lnTo>
                  <a:pt x="1442" y="1511"/>
                </a:lnTo>
                <a:lnTo>
                  <a:pt x="1444" y="1514"/>
                </a:lnTo>
                <a:lnTo>
                  <a:pt x="1444" y="1517"/>
                </a:lnTo>
                <a:lnTo>
                  <a:pt x="1444" y="1521"/>
                </a:lnTo>
                <a:lnTo>
                  <a:pt x="1442" y="1523"/>
                </a:lnTo>
                <a:lnTo>
                  <a:pt x="1439" y="1525"/>
                </a:lnTo>
                <a:lnTo>
                  <a:pt x="1436" y="1526"/>
                </a:lnTo>
                <a:lnTo>
                  <a:pt x="1433" y="1525"/>
                </a:lnTo>
                <a:lnTo>
                  <a:pt x="1430" y="1523"/>
                </a:lnTo>
                <a:lnTo>
                  <a:pt x="1428" y="1521"/>
                </a:lnTo>
                <a:lnTo>
                  <a:pt x="1428" y="1517"/>
                </a:lnTo>
                <a:lnTo>
                  <a:pt x="1428" y="1514"/>
                </a:lnTo>
                <a:lnTo>
                  <a:pt x="1430" y="1511"/>
                </a:lnTo>
                <a:lnTo>
                  <a:pt x="1433" y="1510"/>
                </a:lnTo>
                <a:lnTo>
                  <a:pt x="1436" y="1509"/>
                </a:lnTo>
                <a:close/>
                <a:moveTo>
                  <a:pt x="2005" y="1457"/>
                </a:moveTo>
                <a:lnTo>
                  <a:pt x="2005" y="1396"/>
                </a:lnTo>
                <a:lnTo>
                  <a:pt x="1982" y="1396"/>
                </a:lnTo>
                <a:lnTo>
                  <a:pt x="1982" y="1473"/>
                </a:lnTo>
                <a:lnTo>
                  <a:pt x="1937" y="1508"/>
                </a:lnTo>
                <a:lnTo>
                  <a:pt x="1894" y="1473"/>
                </a:lnTo>
                <a:lnTo>
                  <a:pt x="1894" y="1396"/>
                </a:lnTo>
                <a:lnTo>
                  <a:pt x="1870" y="1396"/>
                </a:lnTo>
                <a:lnTo>
                  <a:pt x="1870" y="1457"/>
                </a:lnTo>
                <a:lnTo>
                  <a:pt x="1836" y="1457"/>
                </a:lnTo>
                <a:lnTo>
                  <a:pt x="1937" y="1537"/>
                </a:lnTo>
                <a:lnTo>
                  <a:pt x="2039" y="1457"/>
                </a:lnTo>
                <a:lnTo>
                  <a:pt x="2005" y="1457"/>
                </a:lnTo>
                <a:close/>
                <a:moveTo>
                  <a:pt x="1442" y="1608"/>
                </a:moveTo>
                <a:lnTo>
                  <a:pt x="1442" y="1584"/>
                </a:lnTo>
                <a:lnTo>
                  <a:pt x="1490" y="1536"/>
                </a:lnTo>
                <a:lnTo>
                  <a:pt x="1494" y="1538"/>
                </a:lnTo>
                <a:lnTo>
                  <a:pt x="1497" y="1540"/>
                </a:lnTo>
                <a:lnTo>
                  <a:pt x="1501" y="1541"/>
                </a:lnTo>
                <a:lnTo>
                  <a:pt x="1504" y="1541"/>
                </a:lnTo>
                <a:lnTo>
                  <a:pt x="1509" y="1541"/>
                </a:lnTo>
                <a:lnTo>
                  <a:pt x="1514" y="1539"/>
                </a:lnTo>
                <a:lnTo>
                  <a:pt x="1518" y="1537"/>
                </a:lnTo>
                <a:lnTo>
                  <a:pt x="1521" y="1534"/>
                </a:lnTo>
                <a:lnTo>
                  <a:pt x="1524" y="1531"/>
                </a:lnTo>
                <a:lnTo>
                  <a:pt x="1526" y="1527"/>
                </a:lnTo>
                <a:lnTo>
                  <a:pt x="1528" y="1522"/>
                </a:lnTo>
                <a:lnTo>
                  <a:pt x="1528" y="1517"/>
                </a:lnTo>
                <a:lnTo>
                  <a:pt x="1528" y="1513"/>
                </a:lnTo>
                <a:lnTo>
                  <a:pt x="1526" y="1508"/>
                </a:lnTo>
                <a:lnTo>
                  <a:pt x="1524" y="1504"/>
                </a:lnTo>
                <a:lnTo>
                  <a:pt x="1521" y="1501"/>
                </a:lnTo>
                <a:lnTo>
                  <a:pt x="1518" y="1498"/>
                </a:lnTo>
                <a:lnTo>
                  <a:pt x="1514" y="1496"/>
                </a:lnTo>
                <a:lnTo>
                  <a:pt x="1509" y="1494"/>
                </a:lnTo>
                <a:lnTo>
                  <a:pt x="1504" y="1494"/>
                </a:lnTo>
                <a:lnTo>
                  <a:pt x="1500" y="1494"/>
                </a:lnTo>
                <a:lnTo>
                  <a:pt x="1495" y="1496"/>
                </a:lnTo>
                <a:lnTo>
                  <a:pt x="1491" y="1498"/>
                </a:lnTo>
                <a:lnTo>
                  <a:pt x="1488" y="1501"/>
                </a:lnTo>
                <a:lnTo>
                  <a:pt x="1485" y="1504"/>
                </a:lnTo>
                <a:lnTo>
                  <a:pt x="1482" y="1508"/>
                </a:lnTo>
                <a:lnTo>
                  <a:pt x="1481" y="1513"/>
                </a:lnTo>
                <a:lnTo>
                  <a:pt x="1481" y="1517"/>
                </a:lnTo>
                <a:lnTo>
                  <a:pt x="1481" y="1521"/>
                </a:lnTo>
                <a:lnTo>
                  <a:pt x="1482" y="1524"/>
                </a:lnTo>
                <a:lnTo>
                  <a:pt x="1427" y="1578"/>
                </a:lnTo>
                <a:lnTo>
                  <a:pt x="1427" y="1609"/>
                </a:lnTo>
                <a:lnTo>
                  <a:pt x="1421" y="1612"/>
                </a:lnTo>
                <a:lnTo>
                  <a:pt x="1417" y="1617"/>
                </a:lnTo>
                <a:lnTo>
                  <a:pt x="1415" y="1620"/>
                </a:lnTo>
                <a:lnTo>
                  <a:pt x="1414" y="1624"/>
                </a:lnTo>
                <a:lnTo>
                  <a:pt x="1413" y="1627"/>
                </a:lnTo>
                <a:lnTo>
                  <a:pt x="1412" y="1631"/>
                </a:lnTo>
                <a:lnTo>
                  <a:pt x="1413" y="1636"/>
                </a:lnTo>
                <a:lnTo>
                  <a:pt x="1414" y="1640"/>
                </a:lnTo>
                <a:lnTo>
                  <a:pt x="1416" y="1644"/>
                </a:lnTo>
                <a:lnTo>
                  <a:pt x="1419" y="1648"/>
                </a:lnTo>
                <a:lnTo>
                  <a:pt x="1423" y="1650"/>
                </a:lnTo>
                <a:lnTo>
                  <a:pt x="1427" y="1653"/>
                </a:lnTo>
                <a:lnTo>
                  <a:pt x="1431" y="1655"/>
                </a:lnTo>
                <a:lnTo>
                  <a:pt x="1436" y="1655"/>
                </a:lnTo>
                <a:lnTo>
                  <a:pt x="1441" y="1655"/>
                </a:lnTo>
                <a:lnTo>
                  <a:pt x="1445" y="1653"/>
                </a:lnTo>
                <a:lnTo>
                  <a:pt x="1450" y="1650"/>
                </a:lnTo>
                <a:lnTo>
                  <a:pt x="1454" y="1648"/>
                </a:lnTo>
                <a:lnTo>
                  <a:pt x="1457" y="1644"/>
                </a:lnTo>
                <a:lnTo>
                  <a:pt x="1459" y="1640"/>
                </a:lnTo>
                <a:lnTo>
                  <a:pt x="1460" y="1636"/>
                </a:lnTo>
                <a:lnTo>
                  <a:pt x="1461" y="1631"/>
                </a:lnTo>
                <a:lnTo>
                  <a:pt x="1460" y="1627"/>
                </a:lnTo>
                <a:lnTo>
                  <a:pt x="1459" y="1623"/>
                </a:lnTo>
                <a:lnTo>
                  <a:pt x="1458" y="1620"/>
                </a:lnTo>
                <a:lnTo>
                  <a:pt x="1456" y="1617"/>
                </a:lnTo>
                <a:lnTo>
                  <a:pt x="1453" y="1614"/>
                </a:lnTo>
                <a:lnTo>
                  <a:pt x="1450" y="1611"/>
                </a:lnTo>
                <a:lnTo>
                  <a:pt x="1446" y="1610"/>
                </a:lnTo>
                <a:lnTo>
                  <a:pt x="1442" y="1608"/>
                </a:lnTo>
                <a:close/>
                <a:moveTo>
                  <a:pt x="1504" y="1509"/>
                </a:moveTo>
                <a:lnTo>
                  <a:pt x="1508" y="1510"/>
                </a:lnTo>
                <a:lnTo>
                  <a:pt x="1510" y="1511"/>
                </a:lnTo>
                <a:lnTo>
                  <a:pt x="1512" y="1514"/>
                </a:lnTo>
                <a:lnTo>
                  <a:pt x="1513" y="1517"/>
                </a:lnTo>
                <a:lnTo>
                  <a:pt x="1512" y="1521"/>
                </a:lnTo>
                <a:lnTo>
                  <a:pt x="1510" y="1523"/>
                </a:lnTo>
                <a:lnTo>
                  <a:pt x="1508" y="1525"/>
                </a:lnTo>
                <a:lnTo>
                  <a:pt x="1504" y="1526"/>
                </a:lnTo>
                <a:lnTo>
                  <a:pt x="1501" y="1525"/>
                </a:lnTo>
                <a:lnTo>
                  <a:pt x="1498" y="1523"/>
                </a:lnTo>
                <a:lnTo>
                  <a:pt x="1497" y="1521"/>
                </a:lnTo>
                <a:lnTo>
                  <a:pt x="1496" y="1517"/>
                </a:lnTo>
                <a:lnTo>
                  <a:pt x="1497" y="1514"/>
                </a:lnTo>
                <a:lnTo>
                  <a:pt x="1498" y="1511"/>
                </a:lnTo>
                <a:lnTo>
                  <a:pt x="1501" y="1510"/>
                </a:lnTo>
                <a:lnTo>
                  <a:pt x="1504" y="1509"/>
                </a:lnTo>
                <a:close/>
                <a:moveTo>
                  <a:pt x="1436" y="1639"/>
                </a:moveTo>
                <a:lnTo>
                  <a:pt x="1433" y="1639"/>
                </a:lnTo>
                <a:lnTo>
                  <a:pt x="1430" y="1637"/>
                </a:lnTo>
                <a:lnTo>
                  <a:pt x="1428" y="1634"/>
                </a:lnTo>
                <a:lnTo>
                  <a:pt x="1428" y="1631"/>
                </a:lnTo>
                <a:lnTo>
                  <a:pt x="1428" y="1628"/>
                </a:lnTo>
                <a:lnTo>
                  <a:pt x="1430" y="1625"/>
                </a:lnTo>
                <a:lnTo>
                  <a:pt x="1433" y="1623"/>
                </a:lnTo>
                <a:lnTo>
                  <a:pt x="1436" y="1622"/>
                </a:lnTo>
                <a:lnTo>
                  <a:pt x="1439" y="1623"/>
                </a:lnTo>
                <a:lnTo>
                  <a:pt x="1442" y="1625"/>
                </a:lnTo>
                <a:lnTo>
                  <a:pt x="1444" y="1628"/>
                </a:lnTo>
                <a:lnTo>
                  <a:pt x="1444" y="1631"/>
                </a:lnTo>
                <a:lnTo>
                  <a:pt x="1444" y="1634"/>
                </a:lnTo>
                <a:lnTo>
                  <a:pt x="1442" y="1637"/>
                </a:lnTo>
                <a:lnTo>
                  <a:pt x="1439" y="1639"/>
                </a:lnTo>
                <a:lnTo>
                  <a:pt x="1436" y="1639"/>
                </a:lnTo>
                <a:close/>
                <a:moveTo>
                  <a:pt x="944" y="595"/>
                </a:moveTo>
                <a:lnTo>
                  <a:pt x="953" y="607"/>
                </a:lnTo>
                <a:lnTo>
                  <a:pt x="962" y="618"/>
                </a:lnTo>
                <a:lnTo>
                  <a:pt x="973" y="628"/>
                </a:lnTo>
                <a:lnTo>
                  <a:pt x="985" y="638"/>
                </a:lnTo>
                <a:lnTo>
                  <a:pt x="996" y="644"/>
                </a:lnTo>
                <a:lnTo>
                  <a:pt x="1006" y="649"/>
                </a:lnTo>
                <a:lnTo>
                  <a:pt x="1019" y="654"/>
                </a:lnTo>
                <a:lnTo>
                  <a:pt x="1032" y="658"/>
                </a:lnTo>
                <a:lnTo>
                  <a:pt x="1040" y="659"/>
                </a:lnTo>
                <a:lnTo>
                  <a:pt x="1048" y="661"/>
                </a:lnTo>
                <a:lnTo>
                  <a:pt x="1056" y="662"/>
                </a:lnTo>
                <a:lnTo>
                  <a:pt x="1064" y="662"/>
                </a:lnTo>
                <a:lnTo>
                  <a:pt x="1064" y="662"/>
                </a:lnTo>
                <a:lnTo>
                  <a:pt x="1073" y="662"/>
                </a:lnTo>
                <a:lnTo>
                  <a:pt x="1081" y="661"/>
                </a:lnTo>
                <a:lnTo>
                  <a:pt x="1089" y="659"/>
                </a:lnTo>
                <a:lnTo>
                  <a:pt x="1097" y="658"/>
                </a:lnTo>
                <a:lnTo>
                  <a:pt x="1110" y="654"/>
                </a:lnTo>
                <a:lnTo>
                  <a:pt x="1123" y="649"/>
                </a:lnTo>
                <a:lnTo>
                  <a:pt x="1133" y="644"/>
                </a:lnTo>
                <a:lnTo>
                  <a:pt x="1143" y="638"/>
                </a:lnTo>
                <a:lnTo>
                  <a:pt x="1155" y="628"/>
                </a:lnTo>
                <a:lnTo>
                  <a:pt x="1166" y="618"/>
                </a:lnTo>
                <a:lnTo>
                  <a:pt x="1176" y="607"/>
                </a:lnTo>
                <a:lnTo>
                  <a:pt x="1185" y="595"/>
                </a:lnTo>
                <a:lnTo>
                  <a:pt x="1192" y="586"/>
                </a:lnTo>
                <a:lnTo>
                  <a:pt x="1197" y="576"/>
                </a:lnTo>
                <a:lnTo>
                  <a:pt x="1201" y="565"/>
                </a:lnTo>
                <a:lnTo>
                  <a:pt x="1204" y="555"/>
                </a:lnTo>
                <a:lnTo>
                  <a:pt x="1207" y="544"/>
                </a:lnTo>
                <a:lnTo>
                  <a:pt x="1209" y="534"/>
                </a:lnTo>
                <a:lnTo>
                  <a:pt x="1210" y="524"/>
                </a:lnTo>
                <a:lnTo>
                  <a:pt x="1210" y="514"/>
                </a:lnTo>
                <a:lnTo>
                  <a:pt x="1209" y="501"/>
                </a:lnTo>
                <a:lnTo>
                  <a:pt x="1209" y="494"/>
                </a:lnTo>
                <a:lnTo>
                  <a:pt x="1208" y="491"/>
                </a:lnTo>
                <a:lnTo>
                  <a:pt x="1208" y="488"/>
                </a:lnTo>
                <a:lnTo>
                  <a:pt x="1207" y="485"/>
                </a:lnTo>
                <a:lnTo>
                  <a:pt x="1205" y="476"/>
                </a:lnTo>
                <a:lnTo>
                  <a:pt x="1203" y="467"/>
                </a:lnTo>
                <a:lnTo>
                  <a:pt x="1199" y="458"/>
                </a:lnTo>
                <a:lnTo>
                  <a:pt x="1196" y="449"/>
                </a:lnTo>
                <a:lnTo>
                  <a:pt x="1191" y="441"/>
                </a:lnTo>
                <a:lnTo>
                  <a:pt x="1185" y="433"/>
                </a:lnTo>
                <a:lnTo>
                  <a:pt x="1180" y="425"/>
                </a:lnTo>
                <a:lnTo>
                  <a:pt x="1174" y="418"/>
                </a:lnTo>
                <a:lnTo>
                  <a:pt x="1171" y="414"/>
                </a:lnTo>
                <a:lnTo>
                  <a:pt x="1168" y="411"/>
                </a:lnTo>
                <a:lnTo>
                  <a:pt x="1164" y="407"/>
                </a:lnTo>
                <a:lnTo>
                  <a:pt x="1160" y="404"/>
                </a:lnTo>
                <a:lnTo>
                  <a:pt x="1150" y="395"/>
                </a:lnTo>
                <a:lnTo>
                  <a:pt x="1139" y="388"/>
                </a:lnTo>
                <a:lnTo>
                  <a:pt x="1128" y="382"/>
                </a:lnTo>
                <a:lnTo>
                  <a:pt x="1116" y="375"/>
                </a:lnTo>
                <a:lnTo>
                  <a:pt x="1104" y="371"/>
                </a:lnTo>
                <a:lnTo>
                  <a:pt x="1090" y="368"/>
                </a:lnTo>
                <a:lnTo>
                  <a:pt x="1077" y="366"/>
                </a:lnTo>
                <a:lnTo>
                  <a:pt x="1064" y="365"/>
                </a:lnTo>
                <a:lnTo>
                  <a:pt x="1051" y="366"/>
                </a:lnTo>
                <a:lnTo>
                  <a:pt x="1038" y="368"/>
                </a:lnTo>
                <a:lnTo>
                  <a:pt x="1026" y="371"/>
                </a:lnTo>
                <a:lnTo>
                  <a:pt x="1012" y="375"/>
                </a:lnTo>
                <a:lnTo>
                  <a:pt x="1001" y="382"/>
                </a:lnTo>
                <a:lnTo>
                  <a:pt x="989" y="388"/>
                </a:lnTo>
                <a:lnTo>
                  <a:pt x="978" y="395"/>
                </a:lnTo>
                <a:lnTo>
                  <a:pt x="968" y="404"/>
                </a:lnTo>
                <a:lnTo>
                  <a:pt x="963" y="408"/>
                </a:lnTo>
                <a:lnTo>
                  <a:pt x="954" y="418"/>
                </a:lnTo>
                <a:lnTo>
                  <a:pt x="949" y="425"/>
                </a:lnTo>
                <a:lnTo>
                  <a:pt x="943" y="433"/>
                </a:lnTo>
                <a:lnTo>
                  <a:pt x="938" y="441"/>
                </a:lnTo>
                <a:lnTo>
                  <a:pt x="934" y="449"/>
                </a:lnTo>
                <a:lnTo>
                  <a:pt x="929" y="457"/>
                </a:lnTo>
                <a:lnTo>
                  <a:pt x="926" y="467"/>
                </a:lnTo>
                <a:lnTo>
                  <a:pt x="923" y="476"/>
                </a:lnTo>
                <a:lnTo>
                  <a:pt x="921" y="485"/>
                </a:lnTo>
                <a:lnTo>
                  <a:pt x="920" y="494"/>
                </a:lnTo>
                <a:lnTo>
                  <a:pt x="919" y="514"/>
                </a:lnTo>
                <a:lnTo>
                  <a:pt x="919" y="524"/>
                </a:lnTo>
                <a:lnTo>
                  <a:pt x="920" y="534"/>
                </a:lnTo>
                <a:lnTo>
                  <a:pt x="922" y="544"/>
                </a:lnTo>
                <a:lnTo>
                  <a:pt x="924" y="555"/>
                </a:lnTo>
                <a:lnTo>
                  <a:pt x="928" y="565"/>
                </a:lnTo>
                <a:lnTo>
                  <a:pt x="933" y="576"/>
                </a:lnTo>
                <a:lnTo>
                  <a:pt x="938" y="586"/>
                </a:lnTo>
                <a:lnTo>
                  <a:pt x="944" y="595"/>
                </a:lnTo>
                <a:close/>
                <a:moveTo>
                  <a:pt x="1131" y="515"/>
                </a:moveTo>
                <a:lnTo>
                  <a:pt x="1129" y="506"/>
                </a:lnTo>
                <a:lnTo>
                  <a:pt x="1126" y="498"/>
                </a:lnTo>
                <a:lnTo>
                  <a:pt x="1125" y="495"/>
                </a:lnTo>
                <a:lnTo>
                  <a:pt x="1122" y="486"/>
                </a:lnTo>
                <a:lnTo>
                  <a:pt x="1118" y="476"/>
                </a:lnTo>
                <a:lnTo>
                  <a:pt x="1131" y="471"/>
                </a:lnTo>
                <a:lnTo>
                  <a:pt x="1142" y="465"/>
                </a:lnTo>
                <a:lnTo>
                  <a:pt x="1152" y="477"/>
                </a:lnTo>
                <a:lnTo>
                  <a:pt x="1159" y="490"/>
                </a:lnTo>
                <a:lnTo>
                  <a:pt x="1166" y="503"/>
                </a:lnTo>
                <a:lnTo>
                  <a:pt x="1171" y="516"/>
                </a:lnTo>
                <a:lnTo>
                  <a:pt x="1172" y="518"/>
                </a:lnTo>
                <a:lnTo>
                  <a:pt x="1172" y="520"/>
                </a:lnTo>
                <a:lnTo>
                  <a:pt x="1165" y="525"/>
                </a:lnTo>
                <a:lnTo>
                  <a:pt x="1156" y="530"/>
                </a:lnTo>
                <a:lnTo>
                  <a:pt x="1147" y="534"/>
                </a:lnTo>
                <a:lnTo>
                  <a:pt x="1137" y="538"/>
                </a:lnTo>
                <a:lnTo>
                  <a:pt x="1134" y="527"/>
                </a:lnTo>
                <a:lnTo>
                  <a:pt x="1131" y="515"/>
                </a:lnTo>
                <a:close/>
                <a:moveTo>
                  <a:pt x="1177" y="574"/>
                </a:moveTo>
                <a:lnTo>
                  <a:pt x="1176" y="576"/>
                </a:lnTo>
                <a:lnTo>
                  <a:pt x="1176" y="579"/>
                </a:lnTo>
                <a:lnTo>
                  <a:pt x="1174" y="583"/>
                </a:lnTo>
                <a:lnTo>
                  <a:pt x="1171" y="587"/>
                </a:lnTo>
                <a:lnTo>
                  <a:pt x="1167" y="591"/>
                </a:lnTo>
                <a:lnTo>
                  <a:pt x="1163" y="595"/>
                </a:lnTo>
                <a:lnTo>
                  <a:pt x="1153" y="602"/>
                </a:lnTo>
                <a:lnTo>
                  <a:pt x="1140" y="609"/>
                </a:lnTo>
                <a:lnTo>
                  <a:pt x="1141" y="599"/>
                </a:lnTo>
                <a:lnTo>
                  <a:pt x="1141" y="588"/>
                </a:lnTo>
                <a:lnTo>
                  <a:pt x="1141" y="582"/>
                </a:lnTo>
                <a:lnTo>
                  <a:pt x="1141" y="575"/>
                </a:lnTo>
                <a:lnTo>
                  <a:pt x="1140" y="565"/>
                </a:lnTo>
                <a:lnTo>
                  <a:pt x="1139" y="555"/>
                </a:lnTo>
                <a:lnTo>
                  <a:pt x="1147" y="552"/>
                </a:lnTo>
                <a:lnTo>
                  <a:pt x="1155" y="549"/>
                </a:lnTo>
                <a:lnTo>
                  <a:pt x="1166" y="542"/>
                </a:lnTo>
                <a:lnTo>
                  <a:pt x="1177" y="536"/>
                </a:lnTo>
                <a:lnTo>
                  <a:pt x="1177" y="537"/>
                </a:lnTo>
                <a:lnTo>
                  <a:pt x="1177" y="537"/>
                </a:lnTo>
                <a:lnTo>
                  <a:pt x="1178" y="547"/>
                </a:lnTo>
                <a:lnTo>
                  <a:pt x="1178" y="556"/>
                </a:lnTo>
                <a:lnTo>
                  <a:pt x="1178" y="565"/>
                </a:lnTo>
                <a:lnTo>
                  <a:pt x="1177" y="574"/>
                </a:lnTo>
                <a:close/>
                <a:moveTo>
                  <a:pt x="1193" y="543"/>
                </a:moveTo>
                <a:lnTo>
                  <a:pt x="1192" y="539"/>
                </a:lnTo>
                <a:lnTo>
                  <a:pt x="1191" y="535"/>
                </a:lnTo>
                <a:lnTo>
                  <a:pt x="1191" y="531"/>
                </a:lnTo>
                <a:lnTo>
                  <a:pt x="1190" y="527"/>
                </a:lnTo>
                <a:lnTo>
                  <a:pt x="1193" y="524"/>
                </a:lnTo>
                <a:lnTo>
                  <a:pt x="1196" y="520"/>
                </a:lnTo>
                <a:lnTo>
                  <a:pt x="1195" y="532"/>
                </a:lnTo>
                <a:lnTo>
                  <a:pt x="1193" y="543"/>
                </a:lnTo>
                <a:close/>
                <a:moveTo>
                  <a:pt x="1164" y="444"/>
                </a:moveTo>
                <a:lnTo>
                  <a:pt x="1171" y="451"/>
                </a:lnTo>
                <a:lnTo>
                  <a:pt x="1177" y="459"/>
                </a:lnTo>
                <a:lnTo>
                  <a:pt x="1183" y="468"/>
                </a:lnTo>
                <a:lnTo>
                  <a:pt x="1188" y="476"/>
                </a:lnTo>
                <a:lnTo>
                  <a:pt x="1191" y="482"/>
                </a:lnTo>
                <a:lnTo>
                  <a:pt x="1194" y="488"/>
                </a:lnTo>
                <a:lnTo>
                  <a:pt x="1194" y="491"/>
                </a:lnTo>
                <a:lnTo>
                  <a:pt x="1193" y="495"/>
                </a:lnTo>
                <a:lnTo>
                  <a:pt x="1191" y="501"/>
                </a:lnTo>
                <a:lnTo>
                  <a:pt x="1184" y="509"/>
                </a:lnTo>
                <a:lnTo>
                  <a:pt x="1182" y="505"/>
                </a:lnTo>
                <a:lnTo>
                  <a:pt x="1180" y="500"/>
                </a:lnTo>
                <a:lnTo>
                  <a:pt x="1175" y="489"/>
                </a:lnTo>
                <a:lnTo>
                  <a:pt x="1169" y="478"/>
                </a:lnTo>
                <a:lnTo>
                  <a:pt x="1162" y="467"/>
                </a:lnTo>
                <a:lnTo>
                  <a:pt x="1154" y="456"/>
                </a:lnTo>
                <a:lnTo>
                  <a:pt x="1160" y="450"/>
                </a:lnTo>
                <a:lnTo>
                  <a:pt x="1164" y="444"/>
                </a:lnTo>
                <a:close/>
                <a:moveTo>
                  <a:pt x="1121" y="402"/>
                </a:moveTo>
                <a:lnTo>
                  <a:pt x="1126" y="403"/>
                </a:lnTo>
                <a:lnTo>
                  <a:pt x="1131" y="405"/>
                </a:lnTo>
                <a:lnTo>
                  <a:pt x="1141" y="409"/>
                </a:lnTo>
                <a:lnTo>
                  <a:pt x="1150" y="414"/>
                </a:lnTo>
                <a:lnTo>
                  <a:pt x="1151" y="416"/>
                </a:lnTo>
                <a:lnTo>
                  <a:pt x="1151" y="417"/>
                </a:lnTo>
                <a:lnTo>
                  <a:pt x="1144" y="413"/>
                </a:lnTo>
                <a:lnTo>
                  <a:pt x="1136" y="409"/>
                </a:lnTo>
                <a:lnTo>
                  <a:pt x="1131" y="407"/>
                </a:lnTo>
                <a:lnTo>
                  <a:pt x="1125" y="405"/>
                </a:lnTo>
                <a:lnTo>
                  <a:pt x="1121" y="403"/>
                </a:lnTo>
                <a:lnTo>
                  <a:pt x="1116" y="402"/>
                </a:lnTo>
                <a:lnTo>
                  <a:pt x="1119" y="402"/>
                </a:lnTo>
                <a:lnTo>
                  <a:pt x="1121" y="402"/>
                </a:lnTo>
                <a:close/>
                <a:moveTo>
                  <a:pt x="1126" y="420"/>
                </a:moveTo>
                <a:lnTo>
                  <a:pt x="1131" y="422"/>
                </a:lnTo>
                <a:lnTo>
                  <a:pt x="1136" y="425"/>
                </a:lnTo>
                <a:lnTo>
                  <a:pt x="1144" y="429"/>
                </a:lnTo>
                <a:lnTo>
                  <a:pt x="1151" y="434"/>
                </a:lnTo>
                <a:lnTo>
                  <a:pt x="1151" y="435"/>
                </a:lnTo>
                <a:lnTo>
                  <a:pt x="1151" y="435"/>
                </a:lnTo>
                <a:lnTo>
                  <a:pt x="1148" y="440"/>
                </a:lnTo>
                <a:lnTo>
                  <a:pt x="1143" y="444"/>
                </a:lnTo>
                <a:lnTo>
                  <a:pt x="1141" y="442"/>
                </a:lnTo>
                <a:lnTo>
                  <a:pt x="1139" y="440"/>
                </a:lnTo>
                <a:lnTo>
                  <a:pt x="1135" y="436"/>
                </a:lnTo>
                <a:lnTo>
                  <a:pt x="1131" y="432"/>
                </a:lnTo>
                <a:lnTo>
                  <a:pt x="1119" y="422"/>
                </a:lnTo>
                <a:lnTo>
                  <a:pt x="1106" y="413"/>
                </a:lnTo>
                <a:lnTo>
                  <a:pt x="1116" y="416"/>
                </a:lnTo>
                <a:lnTo>
                  <a:pt x="1126" y="420"/>
                </a:lnTo>
                <a:close/>
                <a:moveTo>
                  <a:pt x="1128" y="449"/>
                </a:moveTo>
                <a:lnTo>
                  <a:pt x="1130" y="450"/>
                </a:lnTo>
                <a:lnTo>
                  <a:pt x="1132" y="452"/>
                </a:lnTo>
                <a:lnTo>
                  <a:pt x="1122" y="457"/>
                </a:lnTo>
                <a:lnTo>
                  <a:pt x="1112" y="462"/>
                </a:lnTo>
                <a:lnTo>
                  <a:pt x="1107" y="449"/>
                </a:lnTo>
                <a:lnTo>
                  <a:pt x="1100" y="439"/>
                </a:lnTo>
                <a:lnTo>
                  <a:pt x="1094" y="429"/>
                </a:lnTo>
                <a:lnTo>
                  <a:pt x="1088" y="419"/>
                </a:lnTo>
                <a:lnTo>
                  <a:pt x="1098" y="425"/>
                </a:lnTo>
                <a:lnTo>
                  <a:pt x="1109" y="432"/>
                </a:lnTo>
                <a:lnTo>
                  <a:pt x="1119" y="440"/>
                </a:lnTo>
                <a:lnTo>
                  <a:pt x="1128" y="449"/>
                </a:lnTo>
                <a:close/>
                <a:moveTo>
                  <a:pt x="1072" y="421"/>
                </a:moveTo>
                <a:lnTo>
                  <a:pt x="1078" y="430"/>
                </a:lnTo>
                <a:lnTo>
                  <a:pt x="1085" y="441"/>
                </a:lnTo>
                <a:lnTo>
                  <a:pt x="1091" y="452"/>
                </a:lnTo>
                <a:lnTo>
                  <a:pt x="1097" y="465"/>
                </a:lnTo>
                <a:lnTo>
                  <a:pt x="1084" y="468"/>
                </a:lnTo>
                <a:lnTo>
                  <a:pt x="1072" y="469"/>
                </a:lnTo>
                <a:lnTo>
                  <a:pt x="1072" y="421"/>
                </a:lnTo>
                <a:close/>
                <a:moveTo>
                  <a:pt x="1072" y="485"/>
                </a:moveTo>
                <a:lnTo>
                  <a:pt x="1079" y="484"/>
                </a:lnTo>
                <a:lnTo>
                  <a:pt x="1087" y="483"/>
                </a:lnTo>
                <a:lnTo>
                  <a:pt x="1095" y="482"/>
                </a:lnTo>
                <a:lnTo>
                  <a:pt x="1105" y="480"/>
                </a:lnTo>
                <a:lnTo>
                  <a:pt x="1109" y="490"/>
                </a:lnTo>
                <a:lnTo>
                  <a:pt x="1112" y="500"/>
                </a:lnTo>
                <a:lnTo>
                  <a:pt x="1115" y="508"/>
                </a:lnTo>
                <a:lnTo>
                  <a:pt x="1117" y="516"/>
                </a:lnTo>
                <a:lnTo>
                  <a:pt x="1119" y="525"/>
                </a:lnTo>
                <a:lnTo>
                  <a:pt x="1121" y="533"/>
                </a:lnTo>
                <a:lnTo>
                  <a:pt x="1122" y="538"/>
                </a:lnTo>
                <a:lnTo>
                  <a:pt x="1123" y="542"/>
                </a:lnTo>
                <a:lnTo>
                  <a:pt x="1110" y="547"/>
                </a:lnTo>
                <a:lnTo>
                  <a:pt x="1096" y="549"/>
                </a:lnTo>
                <a:lnTo>
                  <a:pt x="1084" y="551"/>
                </a:lnTo>
                <a:lnTo>
                  <a:pt x="1072" y="552"/>
                </a:lnTo>
                <a:lnTo>
                  <a:pt x="1072" y="485"/>
                </a:lnTo>
                <a:close/>
                <a:moveTo>
                  <a:pt x="1072" y="567"/>
                </a:moveTo>
                <a:lnTo>
                  <a:pt x="1084" y="567"/>
                </a:lnTo>
                <a:lnTo>
                  <a:pt x="1098" y="565"/>
                </a:lnTo>
                <a:lnTo>
                  <a:pt x="1112" y="562"/>
                </a:lnTo>
                <a:lnTo>
                  <a:pt x="1126" y="559"/>
                </a:lnTo>
                <a:lnTo>
                  <a:pt x="1127" y="572"/>
                </a:lnTo>
                <a:lnTo>
                  <a:pt x="1127" y="584"/>
                </a:lnTo>
                <a:lnTo>
                  <a:pt x="1127" y="591"/>
                </a:lnTo>
                <a:lnTo>
                  <a:pt x="1127" y="597"/>
                </a:lnTo>
                <a:lnTo>
                  <a:pt x="1126" y="605"/>
                </a:lnTo>
                <a:lnTo>
                  <a:pt x="1125" y="613"/>
                </a:lnTo>
                <a:lnTo>
                  <a:pt x="1125" y="614"/>
                </a:lnTo>
                <a:lnTo>
                  <a:pt x="1124" y="615"/>
                </a:lnTo>
                <a:lnTo>
                  <a:pt x="1111" y="619"/>
                </a:lnTo>
                <a:lnTo>
                  <a:pt x="1097" y="622"/>
                </a:lnTo>
                <a:lnTo>
                  <a:pt x="1084" y="624"/>
                </a:lnTo>
                <a:lnTo>
                  <a:pt x="1072" y="625"/>
                </a:lnTo>
                <a:lnTo>
                  <a:pt x="1072" y="567"/>
                </a:lnTo>
                <a:close/>
                <a:moveTo>
                  <a:pt x="1072" y="641"/>
                </a:moveTo>
                <a:lnTo>
                  <a:pt x="1082" y="641"/>
                </a:lnTo>
                <a:lnTo>
                  <a:pt x="1093" y="639"/>
                </a:lnTo>
                <a:lnTo>
                  <a:pt x="1106" y="637"/>
                </a:lnTo>
                <a:lnTo>
                  <a:pt x="1117" y="635"/>
                </a:lnTo>
                <a:lnTo>
                  <a:pt x="1116" y="636"/>
                </a:lnTo>
                <a:lnTo>
                  <a:pt x="1115" y="637"/>
                </a:lnTo>
                <a:lnTo>
                  <a:pt x="1111" y="639"/>
                </a:lnTo>
                <a:lnTo>
                  <a:pt x="1107" y="640"/>
                </a:lnTo>
                <a:lnTo>
                  <a:pt x="1101" y="642"/>
                </a:lnTo>
                <a:lnTo>
                  <a:pt x="1095" y="644"/>
                </a:lnTo>
                <a:lnTo>
                  <a:pt x="1087" y="645"/>
                </a:lnTo>
                <a:lnTo>
                  <a:pt x="1079" y="647"/>
                </a:lnTo>
                <a:lnTo>
                  <a:pt x="1075" y="647"/>
                </a:lnTo>
                <a:lnTo>
                  <a:pt x="1072" y="648"/>
                </a:lnTo>
                <a:lnTo>
                  <a:pt x="1072" y="641"/>
                </a:lnTo>
                <a:close/>
                <a:moveTo>
                  <a:pt x="989" y="609"/>
                </a:moveTo>
                <a:lnTo>
                  <a:pt x="976" y="602"/>
                </a:lnTo>
                <a:lnTo>
                  <a:pt x="966" y="595"/>
                </a:lnTo>
                <a:lnTo>
                  <a:pt x="962" y="592"/>
                </a:lnTo>
                <a:lnTo>
                  <a:pt x="958" y="588"/>
                </a:lnTo>
                <a:lnTo>
                  <a:pt x="955" y="584"/>
                </a:lnTo>
                <a:lnTo>
                  <a:pt x="953" y="580"/>
                </a:lnTo>
                <a:lnTo>
                  <a:pt x="952" y="577"/>
                </a:lnTo>
                <a:lnTo>
                  <a:pt x="952" y="574"/>
                </a:lnTo>
                <a:lnTo>
                  <a:pt x="951" y="565"/>
                </a:lnTo>
                <a:lnTo>
                  <a:pt x="950" y="556"/>
                </a:lnTo>
                <a:lnTo>
                  <a:pt x="951" y="547"/>
                </a:lnTo>
                <a:lnTo>
                  <a:pt x="952" y="537"/>
                </a:lnTo>
                <a:lnTo>
                  <a:pt x="952" y="537"/>
                </a:lnTo>
                <a:lnTo>
                  <a:pt x="952" y="536"/>
                </a:lnTo>
                <a:lnTo>
                  <a:pt x="962" y="542"/>
                </a:lnTo>
                <a:lnTo>
                  <a:pt x="974" y="549"/>
                </a:lnTo>
                <a:lnTo>
                  <a:pt x="981" y="552"/>
                </a:lnTo>
                <a:lnTo>
                  <a:pt x="989" y="555"/>
                </a:lnTo>
                <a:lnTo>
                  <a:pt x="988" y="565"/>
                </a:lnTo>
                <a:lnTo>
                  <a:pt x="988" y="575"/>
                </a:lnTo>
                <a:lnTo>
                  <a:pt x="987" y="582"/>
                </a:lnTo>
                <a:lnTo>
                  <a:pt x="987" y="588"/>
                </a:lnTo>
                <a:lnTo>
                  <a:pt x="988" y="599"/>
                </a:lnTo>
                <a:lnTo>
                  <a:pt x="989" y="609"/>
                </a:lnTo>
                <a:close/>
                <a:moveTo>
                  <a:pt x="992" y="538"/>
                </a:moveTo>
                <a:lnTo>
                  <a:pt x="982" y="534"/>
                </a:lnTo>
                <a:lnTo>
                  <a:pt x="972" y="530"/>
                </a:lnTo>
                <a:lnTo>
                  <a:pt x="964" y="525"/>
                </a:lnTo>
                <a:lnTo>
                  <a:pt x="956" y="520"/>
                </a:lnTo>
                <a:lnTo>
                  <a:pt x="957" y="518"/>
                </a:lnTo>
                <a:lnTo>
                  <a:pt x="957" y="516"/>
                </a:lnTo>
                <a:lnTo>
                  <a:pt x="963" y="503"/>
                </a:lnTo>
                <a:lnTo>
                  <a:pt x="969" y="490"/>
                </a:lnTo>
                <a:lnTo>
                  <a:pt x="977" y="477"/>
                </a:lnTo>
                <a:lnTo>
                  <a:pt x="986" y="465"/>
                </a:lnTo>
                <a:lnTo>
                  <a:pt x="997" y="471"/>
                </a:lnTo>
                <a:lnTo>
                  <a:pt x="1010" y="476"/>
                </a:lnTo>
                <a:lnTo>
                  <a:pt x="1007" y="486"/>
                </a:lnTo>
                <a:lnTo>
                  <a:pt x="1003" y="495"/>
                </a:lnTo>
                <a:lnTo>
                  <a:pt x="1003" y="498"/>
                </a:lnTo>
                <a:lnTo>
                  <a:pt x="1000" y="506"/>
                </a:lnTo>
                <a:lnTo>
                  <a:pt x="997" y="515"/>
                </a:lnTo>
                <a:lnTo>
                  <a:pt x="995" y="527"/>
                </a:lnTo>
                <a:lnTo>
                  <a:pt x="992" y="538"/>
                </a:lnTo>
                <a:close/>
                <a:moveTo>
                  <a:pt x="1057" y="648"/>
                </a:moveTo>
                <a:lnTo>
                  <a:pt x="1053" y="647"/>
                </a:lnTo>
                <a:lnTo>
                  <a:pt x="1050" y="647"/>
                </a:lnTo>
                <a:lnTo>
                  <a:pt x="1042" y="645"/>
                </a:lnTo>
                <a:lnTo>
                  <a:pt x="1034" y="644"/>
                </a:lnTo>
                <a:lnTo>
                  <a:pt x="1028" y="642"/>
                </a:lnTo>
                <a:lnTo>
                  <a:pt x="1023" y="640"/>
                </a:lnTo>
                <a:lnTo>
                  <a:pt x="1019" y="639"/>
                </a:lnTo>
                <a:lnTo>
                  <a:pt x="1014" y="637"/>
                </a:lnTo>
                <a:lnTo>
                  <a:pt x="1013" y="636"/>
                </a:lnTo>
                <a:lnTo>
                  <a:pt x="1012" y="635"/>
                </a:lnTo>
                <a:lnTo>
                  <a:pt x="1024" y="637"/>
                </a:lnTo>
                <a:lnTo>
                  <a:pt x="1035" y="639"/>
                </a:lnTo>
                <a:lnTo>
                  <a:pt x="1046" y="641"/>
                </a:lnTo>
                <a:lnTo>
                  <a:pt x="1057" y="641"/>
                </a:lnTo>
                <a:lnTo>
                  <a:pt x="1057" y="648"/>
                </a:lnTo>
                <a:close/>
                <a:moveTo>
                  <a:pt x="1057" y="625"/>
                </a:moveTo>
                <a:lnTo>
                  <a:pt x="1044" y="624"/>
                </a:lnTo>
                <a:lnTo>
                  <a:pt x="1031" y="622"/>
                </a:lnTo>
                <a:lnTo>
                  <a:pt x="1018" y="619"/>
                </a:lnTo>
                <a:lnTo>
                  <a:pt x="1004" y="615"/>
                </a:lnTo>
                <a:lnTo>
                  <a:pt x="1004" y="614"/>
                </a:lnTo>
                <a:lnTo>
                  <a:pt x="1004" y="613"/>
                </a:lnTo>
                <a:lnTo>
                  <a:pt x="1002" y="605"/>
                </a:lnTo>
                <a:lnTo>
                  <a:pt x="1002" y="597"/>
                </a:lnTo>
                <a:lnTo>
                  <a:pt x="1001" y="591"/>
                </a:lnTo>
                <a:lnTo>
                  <a:pt x="1001" y="584"/>
                </a:lnTo>
                <a:lnTo>
                  <a:pt x="1002" y="572"/>
                </a:lnTo>
                <a:lnTo>
                  <a:pt x="1003" y="559"/>
                </a:lnTo>
                <a:lnTo>
                  <a:pt x="1018" y="562"/>
                </a:lnTo>
                <a:lnTo>
                  <a:pt x="1031" y="565"/>
                </a:lnTo>
                <a:lnTo>
                  <a:pt x="1044" y="567"/>
                </a:lnTo>
                <a:lnTo>
                  <a:pt x="1057" y="567"/>
                </a:lnTo>
                <a:lnTo>
                  <a:pt x="1057" y="625"/>
                </a:lnTo>
                <a:close/>
                <a:moveTo>
                  <a:pt x="1057" y="552"/>
                </a:moveTo>
                <a:lnTo>
                  <a:pt x="1045" y="551"/>
                </a:lnTo>
                <a:lnTo>
                  <a:pt x="1032" y="549"/>
                </a:lnTo>
                <a:lnTo>
                  <a:pt x="1019" y="547"/>
                </a:lnTo>
                <a:lnTo>
                  <a:pt x="1006" y="542"/>
                </a:lnTo>
                <a:lnTo>
                  <a:pt x="1006" y="538"/>
                </a:lnTo>
                <a:lnTo>
                  <a:pt x="1007" y="533"/>
                </a:lnTo>
                <a:lnTo>
                  <a:pt x="1009" y="525"/>
                </a:lnTo>
                <a:lnTo>
                  <a:pt x="1012" y="516"/>
                </a:lnTo>
                <a:lnTo>
                  <a:pt x="1014" y="508"/>
                </a:lnTo>
                <a:lnTo>
                  <a:pt x="1018" y="500"/>
                </a:lnTo>
                <a:lnTo>
                  <a:pt x="1021" y="490"/>
                </a:lnTo>
                <a:lnTo>
                  <a:pt x="1025" y="480"/>
                </a:lnTo>
                <a:lnTo>
                  <a:pt x="1033" y="482"/>
                </a:lnTo>
                <a:lnTo>
                  <a:pt x="1042" y="483"/>
                </a:lnTo>
                <a:lnTo>
                  <a:pt x="1049" y="484"/>
                </a:lnTo>
                <a:lnTo>
                  <a:pt x="1057" y="485"/>
                </a:lnTo>
                <a:lnTo>
                  <a:pt x="1057" y="552"/>
                </a:lnTo>
                <a:close/>
                <a:moveTo>
                  <a:pt x="1057" y="469"/>
                </a:moveTo>
                <a:lnTo>
                  <a:pt x="1045" y="468"/>
                </a:lnTo>
                <a:lnTo>
                  <a:pt x="1031" y="465"/>
                </a:lnTo>
                <a:lnTo>
                  <a:pt x="1037" y="452"/>
                </a:lnTo>
                <a:lnTo>
                  <a:pt x="1044" y="441"/>
                </a:lnTo>
                <a:lnTo>
                  <a:pt x="1050" y="430"/>
                </a:lnTo>
                <a:lnTo>
                  <a:pt x="1057" y="421"/>
                </a:lnTo>
                <a:lnTo>
                  <a:pt x="1057" y="469"/>
                </a:lnTo>
                <a:close/>
                <a:moveTo>
                  <a:pt x="1018" y="462"/>
                </a:moveTo>
                <a:lnTo>
                  <a:pt x="1006" y="457"/>
                </a:lnTo>
                <a:lnTo>
                  <a:pt x="997" y="452"/>
                </a:lnTo>
                <a:lnTo>
                  <a:pt x="998" y="451"/>
                </a:lnTo>
                <a:lnTo>
                  <a:pt x="999" y="450"/>
                </a:lnTo>
                <a:lnTo>
                  <a:pt x="1001" y="449"/>
                </a:lnTo>
                <a:lnTo>
                  <a:pt x="1010" y="440"/>
                </a:lnTo>
                <a:lnTo>
                  <a:pt x="1020" y="432"/>
                </a:lnTo>
                <a:lnTo>
                  <a:pt x="1030" y="425"/>
                </a:lnTo>
                <a:lnTo>
                  <a:pt x="1041" y="419"/>
                </a:lnTo>
                <a:lnTo>
                  <a:pt x="1035" y="429"/>
                </a:lnTo>
                <a:lnTo>
                  <a:pt x="1029" y="439"/>
                </a:lnTo>
                <a:lnTo>
                  <a:pt x="1023" y="449"/>
                </a:lnTo>
                <a:lnTo>
                  <a:pt x="1018" y="462"/>
                </a:lnTo>
                <a:close/>
                <a:moveTo>
                  <a:pt x="997" y="432"/>
                </a:moveTo>
                <a:lnTo>
                  <a:pt x="993" y="436"/>
                </a:lnTo>
                <a:lnTo>
                  <a:pt x="989" y="440"/>
                </a:lnTo>
                <a:lnTo>
                  <a:pt x="988" y="442"/>
                </a:lnTo>
                <a:lnTo>
                  <a:pt x="985" y="444"/>
                </a:lnTo>
                <a:lnTo>
                  <a:pt x="981" y="440"/>
                </a:lnTo>
                <a:lnTo>
                  <a:pt x="978" y="435"/>
                </a:lnTo>
                <a:lnTo>
                  <a:pt x="977" y="435"/>
                </a:lnTo>
                <a:lnTo>
                  <a:pt x="977" y="434"/>
                </a:lnTo>
                <a:lnTo>
                  <a:pt x="985" y="429"/>
                </a:lnTo>
                <a:lnTo>
                  <a:pt x="993" y="425"/>
                </a:lnTo>
                <a:lnTo>
                  <a:pt x="997" y="422"/>
                </a:lnTo>
                <a:lnTo>
                  <a:pt x="1002" y="420"/>
                </a:lnTo>
                <a:lnTo>
                  <a:pt x="1012" y="416"/>
                </a:lnTo>
                <a:lnTo>
                  <a:pt x="1024" y="413"/>
                </a:lnTo>
                <a:lnTo>
                  <a:pt x="1010" y="422"/>
                </a:lnTo>
                <a:lnTo>
                  <a:pt x="997" y="432"/>
                </a:lnTo>
                <a:close/>
                <a:moveTo>
                  <a:pt x="979" y="414"/>
                </a:moveTo>
                <a:lnTo>
                  <a:pt x="988" y="409"/>
                </a:lnTo>
                <a:lnTo>
                  <a:pt x="997" y="405"/>
                </a:lnTo>
                <a:lnTo>
                  <a:pt x="1002" y="403"/>
                </a:lnTo>
                <a:lnTo>
                  <a:pt x="1008" y="402"/>
                </a:lnTo>
                <a:lnTo>
                  <a:pt x="1010" y="402"/>
                </a:lnTo>
                <a:lnTo>
                  <a:pt x="1012" y="402"/>
                </a:lnTo>
                <a:lnTo>
                  <a:pt x="1008" y="403"/>
                </a:lnTo>
                <a:lnTo>
                  <a:pt x="1003" y="405"/>
                </a:lnTo>
                <a:lnTo>
                  <a:pt x="998" y="407"/>
                </a:lnTo>
                <a:lnTo>
                  <a:pt x="993" y="409"/>
                </a:lnTo>
                <a:lnTo>
                  <a:pt x="985" y="413"/>
                </a:lnTo>
                <a:lnTo>
                  <a:pt x="977" y="417"/>
                </a:lnTo>
                <a:lnTo>
                  <a:pt x="978" y="416"/>
                </a:lnTo>
                <a:lnTo>
                  <a:pt x="979" y="414"/>
                </a:lnTo>
                <a:close/>
                <a:moveTo>
                  <a:pt x="937" y="487"/>
                </a:moveTo>
                <a:lnTo>
                  <a:pt x="939" y="481"/>
                </a:lnTo>
                <a:lnTo>
                  <a:pt x="941" y="476"/>
                </a:lnTo>
                <a:lnTo>
                  <a:pt x="946" y="468"/>
                </a:lnTo>
                <a:lnTo>
                  <a:pt x="951" y="459"/>
                </a:lnTo>
                <a:lnTo>
                  <a:pt x="958" y="451"/>
                </a:lnTo>
                <a:lnTo>
                  <a:pt x="965" y="444"/>
                </a:lnTo>
                <a:lnTo>
                  <a:pt x="969" y="450"/>
                </a:lnTo>
                <a:lnTo>
                  <a:pt x="975" y="456"/>
                </a:lnTo>
                <a:lnTo>
                  <a:pt x="967" y="467"/>
                </a:lnTo>
                <a:lnTo>
                  <a:pt x="960" y="478"/>
                </a:lnTo>
                <a:lnTo>
                  <a:pt x="954" y="489"/>
                </a:lnTo>
                <a:lnTo>
                  <a:pt x="948" y="500"/>
                </a:lnTo>
                <a:lnTo>
                  <a:pt x="947" y="505"/>
                </a:lnTo>
                <a:lnTo>
                  <a:pt x="945" y="509"/>
                </a:lnTo>
                <a:lnTo>
                  <a:pt x="941" y="504"/>
                </a:lnTo>
                <a:lnTo>
                  <a:pt x="939" y="499"/>
                </a:lnTo>
                <a:lnTo>
                  <a:pt x="937" y="494"/>
                </a:lnTo>
                <a:lnTo>
                  <a:pt x="937" y="489"/>
                </a:lnTo>
                <a:lnTo>
                  <a:pt x="937" y="488"/>
                </a:lnTo>
                <a:lnTo>
                  <a:pt x="937" y="487"/>
                </a:lnTo>
                <a:close/>
                <a:moveTo>
                  <a:pt x="940" y="527"/>
                </a:moveTo>
                <a:lnTo>
                  <a:pt x="939" y="531"/>
                </a:lnTo>
                <a:lnTo>
                  <a:pt x="938" y="535"/>
                </a:lnTo>
                <a:lnTo>
                  <a:pt x="937" y="539"/>
                </a:lnTo>
                <a:lnTo>
                  <a:pt x="937" y="543"/>
                </a:lnTo>
                <a:lnTo>
                  <a:pt x="935" y="532"/>
                </a:lnTo>
                <a:lnTo>
                  <a:pt x="934" y="521"/>
                </a:lnTo>
                <a:lnTo>
                  <a:pt x="937" y="524"/>
                </a:lnTo>
                <a:lnTo>
                  <a:pt x="940" y="527"/>
                </a:lnTo>
                <a:close/>
                <a:moveTo>
                  <a:pt x="1170" y="883"/>
                </a:moveTo>
                <a:lnTo>
                  <a:pt x="1121" y="883"/>
                </a:lnTo>
                <a:lnTo>
                  <a:pt x="1121" y="921"/>
                </a:lnTo>
                <a:lnTo>
                  <a:pt x="1064" y="871"/>
                </a:lnTo>
                <a:lnTo>
                  <a:pt x="893" y="1021"/>
                </a:lnTo>
                <a:lnTo>
                  <a:pt x="893" y="1068"/>
                </a:lnTo>
                <a:lnTo>
                  <a:pt x="1064" y="917"/>
                </a:lnTo>
                <a:lnTo>
                  <a:pt x="1235" y="1068"/>
                </a:lnTo>
                <a:lnTo>
                  <a:pt x="1235" y="1021"/>
                </a:lnTo>
                <a:lnTo>
                  <a:pt x="1170" y="964"/>
                </a:lnTo>
                <a:lnTo>
                  <a:pt x="1170" y="883"/>
                </a:lnTo>
                <a:close/>
                <a:moveTo>
                  <a:pt x="1493" y="556"/>
                </a:moveTo>
                <a:lnTo>
                  <a:pt x="1493" y="601"/>
                </a:lnTo>
                <a:lnTo>
                  <a:pt x="1468" y="601"/>
                </a:lnTo>
                <a:lnTo>
                  <a:pt x="1545" y="662"/>
                </a:lnTo>
                <a:lnTo>
                  <a:pt x="1622" y="601"/>
                </a:lnTo>
                <a:lnTo>
                  <a:pt x="1595" y="601"/>
                </a:lnTo>
                <a:lnTo>
                  <a:pt x="1595" y="556"/>
                </a:lnTo>
                <a:lnTo>
                  <a:pt x="1578" y="556"/>
                </a:lnTo>
                <a:lnTo>
                  <a:pt x="1578" y="613"/>
                </a:lnTo>
                <a:lnTo>
                  <a:pt x="1545" y="641"/>
                </a:lnTo>
                <a:lnTo>
                  <a:pt x="1511" y="613"/>
                </a:lnTo>
                <a:lnTo>
                  <a:pt x="1511" y="556"/>
                </a:lnTo>
                <a:lnTo>
                  <a:pt x="1493" y="556"/>
                </a:lnTo>
                <a:close/>
                <a:moveTo>
                  <a:pt x="1653" y="417"/>
                </a:moveTo>
                <a:lnTo>
                  <a:pt x="1644" y="418"/>
                </a:lnTo>
                <a:lnTo>
                  <a:pt x="1636" y="420"/>
                </a:lnTo>
                <a:lnTo>
                  <a:pt x="1628" y="423"/>
                </a:lnTo>
                <a:lnTo>
                  <a:pt x="1621" y="426"/>
                </a:lnTo>
                <a:lnTo>
                  <a:pt x="1614" y="415"/>
                </a:lnTo>
                <a:lnTo>
                  <a:pt x="1606" y="405"/>
                </a:lnTo>
                <a:lnTo>
                  <a:pt x="1597" y="396"/>
                </a:lnTo>
                <a:lnTo>
                  <a:pt x="1586" y="388"/>
                </a:lnTo>
                <a:lnTo>
                  <a:pt x="1575" y="381"/>
                </a:lnTo>
                <a:lnTo>
                  <a:pt x="1563" y="377"/>
                </a:lnTo>
                <a:lnTo>
                  <a:pt x="1549" y="373"/>
                </a:lnTo>
                <a:lnTo>
                  <a:pt x="1536" y="372"/>
                </a:lnTo>
                <a:lnTo>
                  <a:pt x="1526" y="372"/>
                </a:lnTo>
                <a:lnTo>
                  <a:pt x="1518" y="373"/>
                </a:lnTo>
                <a:lnTo>
                  <a:pt x="1510" y="375"/>
                </a:lnTo>
                <a:lnTo>
                  <a:pt x="1503" y="378"/>
                </a:lnTo>
                <a:lnTo>
                  <a:pt x="1496" y="381"/>
                </a:lnTo>
                <a:lnTo>
                  <a:pt x="1489" y="385"/>
                </a:lnTo>
                <a:lnTo>
                  <a:pt x="1482" y="389"/>
                </a:lnTo>
                <a:lnTo>
                  <a:pt x="1476" y="394"/>
                </a:lnTo>
                <a:lnTo>
                  <a:pt x="1470" y="399"/>
                </a:lnTo>
                <a:lnTo>
                  <a:pt x="1465" y="404"/>
                </a:lnTo>
                <a:lnTo>
                  <a:pt x="1460" y="410"/>
                </a:lnTo>
                <a:lnTo>
                  <a:pt x="1455" y="417"/>
                </a:lnTo>
                <a:lnTo>
                  <a:pt x="1451" y="424"/>
                </a:lnTo>
                <a:lnTo>
                  <a:pt x="1448" y="431"/>
                </a:lnTo>
                <a:lnTo>
                  <a:pt x="1444" y="438"/>
                </a:lnTo>
                <a:lnTo>
                  <a:pt x="1442" y="446"/>
                </a:lnTo>
                <a:lnTo>
                  <a:pt x="1433" y="443"/>
                </a:lnTo>
                <a:lnTo>
                  <a:pt x="1423" y="442"/>
                </a:lnTo>
                <a:lnTo>
                  <a:pt x="1414" y="443"/>
                </a:lnTo>
                <a:lnTo>
                  <a:pt x="1405" y="446"/>
                </a:lnTo>
                <a:lnTo>
                  <a:pt x="1397" y="450"/>
                </a:lnTo>
                <a:lnTo>
                  <a:pt x="1389" y="456"/>
                </a:lnTo>
                <a:lnTo>
                  <a:pt x="1384" y="464"/>
                </a:lnTo>
                <a:lnTo>
                  <a:pt x="1379" y="472"/>
                </a:lnTo>
                <a:lnTo>
                  <a:pt x="1376" y="481"/>
                </a:lnTo>
                <a:lnTo>
                  <a:pt x="1375" y="491"/>
                </a:lnTo>
                <a:lnTo>
                  <a:pt x="1376" y="501"/>
                </a:lnTo>
                <a:lnTo>
                  <a:pt x="1379" y="510"/>
                </a:lnTo>
                <a:lnTo>
                  <a:pt x="1384" y="518"/>
                </a:lnTo>
                <a:lnTo>
                  <a:pt x="1389" y="525"/>
                </a:lnTo>
                <a:lnTo>
                  <a:pt x="1397" y="531"/>
                </a:lnTo>
                <a:lnTo>
                  <a:pt x="1405" y="535"/>
                </a:lnTo>
                <a:lnTo>
                  <a:pt x="1414" y="538"/>
                </a:lnTo>
                <a:lnTo>
                  <a:pt x="1423" y="539"/>
                </a:lnTo>
                <a:lnTo>
                  <a:pt x="1653" y="539"/>
                </a:lnTo>
                <a:lnTo>
                  <a:pt x="1659" y="539"/>
                </a:lnTo>
                <a:lnTo>
                  <a:pt x="1665" y="538"/>
                </a:lnTo>
                <a:lnTo>
                  <a:pt x="1671" y="536"/>
                </a:lnTo>
                <a:lnTo>
                  <a:pt x="1676" y="534"/>
                </a:lnTo>
                <a:lnTo>
                  <a:pt x="1682" y="532"/>
                </a:lnTo>
                <a:lnTo>
                  <a:pt x="1686" y="529"/>
                </a:lnTo>
                <a:lnTo>
                  <a:pt x="1691" y="525"/>
                </a:lnTo>
                <a:lnTo>
                  <a:pt x="1695" y="521"/>
                </a:lnTo>
                <a:lnTo>
                  <a:pt x="1699" y="517"/>
                </a:lnTo>
                <a:lnTo>
                  <a:pt x="1703" y="512"/>
                </a:lnTo>
                <a:lnTo>
                  <a:pt x="1707" y="507"/>
                </a:lnTo>
                <a:lnTo>
                  <a:pt x="1709" y="502"/>
                </a:lnTo>
                <a:lnTo>
                  <a:pt x="1711" y="497"/>
                </a:lnTo>
                <a:lnTo>
                  <a:pt x="1713" y="491"/>
                </a:lnTo>
                <a:lnTo>
                  <a:pt x="1714" y="485"/>
                </a:lnTo>
                <a:lnTo>
                  <a:pt x="1714" y="479"/>
                </a:lnTo>
                <a:lnTo>
                  <a:pt x="1714" y="473"/>
                </a:lnTo>
                <a:lnTo>
                  <a:pt x="1713" y="467"/>
                </a:lnTo>
                <a:lnTo>
                  <a:pt x="1711" y="460"/>
                </a:lnTo>
                <a:lnTo>
                  <a:pt x="1709" y="454"/>
                </a:lnTo>
                <a:lnTo>
                  <a:pt x="1707" y="449"/>
                </a:lnTo>
                <a:lnTo>
                  <a:pt x="1703" y="444"/>
                </a:lnTo>
                <a:lnTo>
                  <a:pt x="1699" y="439"/>
                </a:lnTo>
                <a:lnTo>
                  <a:pt x="1695" y="435"/>
                </a:lnTo>
                <a:lnTo>
                  <a:pt x="1691" y="431"/>
                </a:lnTo>
                <a:lnTo>
                  <a:pt x="1686" y="428"/>
                </a:lnTo>
                <a:lnTo>
                  <a:pt x="1682" y="425"/>
                </a:lnTo>
                <a:lnTo>
                  <a:pt x="1676" y="422"/>
                </a:lnTo>
                <a:lnTo>
                  <a:pt x="1671" y="420"/>
                </a:lnTo>
                <a:lnTo>
                  <a:pt x="1665" y="419"/>
                </a:lnTo>
                <a:lnTo>
                  <a:pt x="1659" y="418"/>
                </a:lnTo>
                <a:lnTo>
                  <a:pt x="1653" y="417"/>
                </a:lnTo>
                <a:close/>
                <a:moveTo>
                  <a:pt x="1192" y="1468"/>
                </a:moveTo>
                <a:lnTo>
                  <a:pt x="938" y="1468"/>
                </a:lnTo>
                <a:lnTo>
                  <a:pt x="935" y="1468"/>
                </a:lnTo>
                <a:lnTo>
                  <a:pt x="932" y="1469"/>
                </a:lnTo>
                <a:lnTo>
                  <a:pt x="928" y="1471"/>
                </a:lnTo>
                <a:lnTo>
                  <a:pt x="925" y="1473"/>
                </a:lnTo>
                <a:lnTo>
                  <a:pt x="923" y="1475"/>
                </a:lnTo>
                <a:lnTo>
                  <a:pt x="922" y="1478"/>
                </a:lnTo>
                <a:lnTo>
                  <a:pt x="921" y="1481"/>
                </a:lnTo>
                <a:lnTo>
                  <a:pt x="920" y="1485"/>
                </a:lnTo>
                <a:lnTo>
                  <a:pt x="920" y="1607"/>
                </a:lnTo>
                <a:lnTo>
                  <a:pt x="921" y="1611"/>
                </a:lnTo>
                <a:lnTo>
                  <a:pt x="922" y="1614"/>
                </a:lnTo>
                <a:lnTo>
                  <a:pt x="923" y="1617"/>
                </a:lnTo>
                <a:lnTo>
                  <a:pt x="925" y="1619"/>
                </a:lnTo>
                <a:lnTo>
                  <a:pt x="928" y="1621"/>
                </a:lnTo>
                <a:lnTo>
                  <a:pt x="932" y="1623"/>
                </a:lnTo>
                <a:lnTo>
                  <a:pt x="935" y="1624"/>
                </a:lnTo>
                <a:lnTo>
                  <a:pt x="938" y="1624"/>
                </a:lnTo>
                <a:lnTo>
                  <a:pt x="1192" y="1624"/>
                </a:lnTo>
                <a:lnTo>
                  <a:pt x="1195" y="1624"/>
                </a:lnTo>
                <a:lnTo>
                  <a:pt x="1198" y="1623"/>
                </a:lnTo>
                <a:lnTo>
                  <a:pt x="1201" y="1621"/>
                </a:lnTo>
                <a:lnTo>
                  <a:pt x="1203" y="1619"/>
                </a:lnTo>
                <a:lnTo>
                  <a:pt x="1205" y="1617"/>
                </a:lnTo>
                <a:lnTo>
                  <a:pt x="1207" y="1614"/>
                </a:lnTo>
                <a:lnTo>
                  <a:pt x="1208" y="1611"/>
                </a:lnTo>
                <a:lnTo>
                  <a:pt x="1208" y="1607"/>
                </a:lnTo>
                <a:lnTo>
                  <a:pt x="1208" y="1485"/>
                </a:lnTo>
                <a:lnTo>
                  <a:pt x="1208" y="1481"/>
                </a:lnTo>
                <a:lnTo>
                  <a:pt x="1207" y="1478"/>
                </a:lnTo>
                <a:lnTo>
                  <a:pt x="1205" y="1475"/>
                </a:lnTo>
                <a:lnTo>
                  <a:pt x="1203" y="1473"/>
                </a:lnTo>
                <a:lnTo>
                  <a:pt x="1201" y="1471"/>
                </a:lnTo>
                <a:lnTo>
                  <a:pt x="1198" y="1469"/>
                </a:lnTo>
                <a:lnTo>
                  <a:pt x="1195" y="1468"/>
                </a:lnTo>
                <a:lnTo>
                  <a:pt x="1192" y="1468"/>
                </a:lnTo>
                <a:close/>
                <a:moveTo>
                  <a:pt x="1008" y="1493"/>
                </a:moveTo>
                <a:lnTo>
                  <a:pt x="1008" y="1490"/>
                </a:lnTo>
                <a:lnTo>
                  <a:pt x="1010" y="1488"/>
                </a:lnTo>
                <a:lnTo>
                  <a:pt x="1012" y="1487"/>
                </a:lnTo>
                <a:lnTo>
                  <a:pt x="1014" y="1487"/>
                </a:lnTo>
                <a:lnTo>
                  <a:pt x="1026" y="1487"/>
                </a:lnTo>
                <a:lnTo>
                  <a:pt x="1028" y="1487"/>
                </a:lnTo>
                <a:lnTo>
                  <a:pt x="1030" y="1488"/>
                </a:lnTo>
                <a:lnTo>
                  <a:pt x="1031" y="1490"/>
                </a:lnTo>
                <a:lnTo>
                  <a:pt x="1032" y="1493"/>
                </a:lnTo>
                <a:lnTo>
                  <a:pt x="1032" y="1504"/>
                </a:lnTo>
                <a:lnTo>
                  <a:pt x="1031" y="1506"/>
                </a:lnTo>
                <a:lnTo>
                  <a:pt x="1030" y="1508"/>
                </a:lnTo>
                <a:lnTo>
                  <a:pt x="1028" y="1509"/>
                </a:lnTo>
                <a:lnTo>
                  <a:pt x="1026" y="1509"/>
                </a:lnTo>
                <a:lnTo>
                  <a:pt x="1014" y="1509"/>
                </a:lnTo>
                <a:lnTo>
                  <a:pt x="1012" y="1509"/>
                </a:lnTo>
                <a:lnTo>
                  <a:pt x="1010" y="1508"/>
                </a:lnTo>
                <a:lnTo>
                  <a:pt x="1008" y="1506"/>
                </a:lnTo>
                <a:lnTo>
                  <a:pt x="1008" y="1504"/>
                </a:lnTo>
                <a:lnTo>
                  <a:pt x="1008" y="1493"/>
                </a:lnTo>
                <a:close/>
                <a:moveTo>
                  <a:pt x="1008" y="1526"/>
                </a:moveTo>
                <a:lnTo>
                  <a:pt x="1008" y="1524"/>
                </a:lnTo>
                <a:lnTo>
                  <a:pt x="1010" y="1522"/>
                </a:lnTo>
                <a:lnTo>
                  <a:pt x="1012" y="1521"/>
                </a:lnTo>
                <a:lnTo>
                  <a:pt x="1014" y="1520"/>
                </a:lnTo>
                <a:lnTo>
                  <a:pt x="1026" y="1520"/>
                </a:lnTo>
                <a:lnTo>
                  <a:pt x="1028" y="1521"/>
                </a:lnTo>
                <a:lnTo>
                  <a:pt x="1030" y="1522"/>
                </a:lnTo>
                <a:lnTo>
                  <a:pt x="1031" y="1524"/>
                </a:lnTo>
                <a:lnTo>
                  <a:pt x="1032" y="1526"/>
                </a:lnTo>
                <a:lnTo>
                  <a:pt x="1032" y="1537"/>
                </a:lnTo>
                <a:lnTo>
                  <a:pt x="1031" y="1539"/>
                </a:lnTo>
                <a:lnTo>
                  <a:pt x="1030" y="1541"/>
                </a:lnTo>
                <a:lnTo>
                  <a:pt x="1028" y="1543"/>
                </a:lnTo>
                <a:lnTo>
                  <a:pt x="1026" y="1543"/>
                </a:lnTo>
                <a:lnTo>
                  <a:pt x="1014" y="1543"/>
                </a:lnTo>
                <a:lnTo>
                  <a:pt x="1012" y="1543"/>
                </a:lnTo>
                <a:lnTo>
                  <a:pt x="1010" y="1541"/>
                </a:lnTo>
                <a:lnTo>
                  <a:pt x="1008" y="1539"/>
                </a:lnTo>
                <a:lnTo>
                  <a:pt x="1008" y="1537"/>
                </a:lnTo>
                <a:lnTo>
                  <a:pt x="1008" y="1526"/>
                </a:lnTo>
                <a:close/>
                <a:moveTo>
                  <a:pt x="974" y="1493"/>
                </a:moveTo>
                <a:lnTo>
                  <a:pt x="974" y="1490"/>
                </a:lnTo>
                <a:lnTo>
                  <a:pt x="975" y="1488"/>
                </a:lnTo>
                <a:lnTo>
                  <a:pt x="977" y="1487"/>
                </a:lnTo>
                <a:lnTo>
                  <a:pt x="980" y="1487"/>
                </a:lnTo>
                <a:lnTo>
                  <a:pt x="991" y="1487"/>
                </a:lnTo>
                <a:lnTo>
                  <a:pt x="993" y="1487"/>
                </a:lnTo>
                <a:lnTo>
                  <a:pt x="995" y="1488"/>
                </a:lnTo>
                <a:lnTo>
                  <a:pt x="996" y="1490"/>
                </a:lnTo>
                <a:lnTo>
                  <a:pt x="997" y="1493"/>
                </a:lnTo>
                <a:lnTo>
                  <a:pt x="997" y="1504"/>
                </a:lnTo>
                <a:lnTo>
                  <a:pt x="996" y="1506"/>
                </a:lnTo>
                <a:lnTo>
                  <a:pt x="995" y="1508"/>
                </a:lnTo>
                <a:lnTo>
                  <a:pt x="993" y="1509"/>
                </a:lnTo>
                <a:lnTo>
                  <a:pt x="991" y="1509"/>
                </a:lnTo>
                <a:lnTo>
                  <a:pt x="980" y="1509"/>
                </a:lnTo>
                <a:lnTo>
                  <a:pt x="977" y="1509"/>
                </a:lnTo>
                <a:lnTo>
                  <a:pt x="975" y="1508"/>
                </a:lnTo>
                <a:lnTo>
                  <a:pt x="974" y="1506"/>
                </a:lnTo>
                <a:lnTo>
                  <a:pt x="974" y="1504"/>
                </a:lnTo>
                <a:lnTo>
                  <a:pt x="974" y="1493"/>
                </a:lnTo>
                <a:close/>
                <a:moveTo>
                  <a:pt x="974" y="1526"/>
                </a:moveTo>
                <a:lnTo>
                  <a:pt x="974" y="1524"/>
                </a:lnTo>
                <a:lnTo>
                  <a:pt x="975" y="1522"/>
                </a:lnTo>
                <a:lnTo>
                  <a:pt x="977" y="1521"/>
                </a:lnTo>
                <a:lnTo>
                  <a:pt x="980" y="1520"/>
                </a:lnTo>
                <a:lnTo>
                  <a:pt x="991" y="1520"/>
                </a:lnTo>
                <a:lnTo>
                  <a:pt x="993" y="1521"/>
                </a:lnTo>
                <a:lnTo>
                  <a:pt x="995" y="1522"/>
                </a:lnTo>
                <a:lnTo>
                  <a:pt x="996" y="1524"/>
                </a:lnTo>
                <a:lnTo>
                  <a:pt x="997" y="1526"/>
                </a:lnTo>
                <a:lnTo>
                  <a:pt x="997" y="1537"/>
                </a:lnTo>
                <a:lnTo>
                  <a:pt x="996" y="1539"/>
                </a:lnTo>
                <a:lnTo>
                  <a:pt x="995" y="1541"/>
                </a:lnTo>
                <a:lnTo>
                  <a:pt x="993" y="1543"/>
                </a:lnTo>
                <a:lnTo>
                  <a:pt x="991" y="1543"/>
                </a:lnTo>
                <a:lnTo>
                  <a:pt x="980" y="1543"/>
                </a:lnTo>
                <a:lnTo>
                  <a:pt x="977" y="1543"/>
                </a:lnTo>
                <a:lnTo>
                  <a:pt x="975" y="1541"/>
                </a:lnTo>
                <a:lnTo>
                  <a:pt x="974" y="1539"/>
                </a:lnTo>
                <a:lnTo>
                  <a:pt x="974" y="1537"/>
                </a:lnTo>
                <a:lnTo>
                  <a:pt x="974" y="1526"/>
                </a:lnTo>
                <a:close/>
                <a:moveTo>
                  <a:pt x="962" y="1571"/>
                </a:moveTo>
                <a:lnTo>
                  <a:pt x="962" y="1573"/>
                </a:lnTo>
                <a:lnTo>
                  <a:pt x="961" y="1575"/>
                </a:lnTo>
                <a:lnTo>
                  <a:pt x="959" y="1576"/>
                </a:lnTo>
                <a:lnTo>
                  <a:pt x="956" y="1577"/>
                </a:lnTo>
                <a:lnTo>
                  <a:pt x="945" y="1577"/>
                </a:lnTo>
                <a:lnTo>
                  <a:pt x="943" y="1576"/>
                </a:lnTo>
                <a:lnTo>
                  <a:pt x="941" y="1575"/>
                </a:lnTo>
                <a:lnTo>
                  <a:pt x="940" y="1573"/>
                </a:lnTo>
                <a:lnTo>
                  <a:pt x="939" y="1571"/>
                </a:lnTo>
                <a:lnTo>
                  <a:pt x="939" y="1559"/>
                </a:lnTo>
                <a:lnTo>
                  <a:pt x="940" y="1557"/>
                </a:lnTo>
                <a:lnTo>
                  <a:pt x="941" y="1555"/>
                </a:lnTo>
                <a:lnTo>
                  <a:pt x="943" y="1554"/>
                </a:lnTo>
                <a:lnTo>
                  <a:pt x="945" y="1553"/>
                </a:lnTo>
                <a:lnTo>
                  <a:pt x="956" y="1553"/>
                </a:lnTo>
                <a:lnTo>
                  <a:pt x="959" y="1554"/>
                </a:lnTo>
                <a:lnTo>
                  <a:pt x="961" y="1555"/>
                </a:lnTo>
                <a:lnTo>
                  <a:pt x="962" y="1557"/>
                </a:lnTo>
                <a:lnTo>
                  <a:pt x="962" y="1559"/>
                </a:lnTo>
                <a:lnTo>
                  <a:pt x="962" y="1571"/>
                </a:lnTo>
                <a:close/>
                <a:moveTo>
                  <a:pt x="962" y="1537"/>
                </a:moveTo>
                <a:lnTo>
                  <a:pt x="962" y="1539"/>
                </a:lnTo>
                <a:lnTo>
                  <a:pt x="961" y="1541"/>
                </a:lnTo>
                <a:lnTo>
                  <a:pt x="959" y="1543"/>
                </a:lnTo>
                <a:lnTo>
                  <a:pt x="956" y="1543"/>
                </a:lnTo>
                <a:lnTo>
                  <a:pt x="945" y="1543"/>
                </a:lnTo>
                <a:lnTo>
                  <a:pt x="943" y="1543"/>
                </a:lnTo>
                <a:lnTo>
                  <a:pt x="941" y="1541"/>
                </a:lnTo>
                <a:lnTo>
                  <a:pt x="940" y="1539"/>
                </a:lnTo>
                <a:lnTo>
                  <a:pt x="939" y="1537"/>
                </a:lnTo>
                <a:lnTo>
                  <a:pt x="939" y="1526"/>
                </a:lnTo>
                <a:lnTo>
                  <a:pt x="940" y="1524"/>
                </a:lnTo>
                <a:lnTo>
                  <a:pt x="941" y="1522"/>
                </a:lnTo>
                <a:lnTo>
                  <a:pt x="943" y="1521"/>
                </a:lnTo>
                <a:lnTo>
                  <a:pt x="945" y="1520"/>
                </a:lnTo>
                <a:lnTo>
                  <a:pt x="956" y="1520"/>
                </a:lnTo>
                <a:lnTo>
                  <a:pt x="959" y="1521"/>
                </a:lnTo>
                <a:lnTo>
                  <a:pt x="961" y="1522"/>
                </a:lnTo>
                <a:lnTo>
                  <a:pt x="962" y="1524"/>
                </a:lnTo>
                <a:lnTo>
                  <a:pt x="962" y="1526"/>
                </a:lnTo>
                <a:lnTo>
                  <a:pt x="962" y="1537"/>
                </a:lnTo>
                <a:close/>
                <a:moveTo>
                  <a:pt x="962" y="1504"/>
                </a:moveTo>
                <a:lnTo>
                  <a:pt x="962" y="1506"/>
                </a:lnTo>
                <a:lnTo>
                  <a:pt x="961" y="1508"/>
                </a:lnTo>
                <a:lnTo>
                  <a:pt x="959" y="1509"/>
                </a:lnTo>
                <a:lnTo>
                  <a:pt x="956" y="1509"/>
                </a:lnTo>
                <a:lnTo>
                  <a:pt x="945" y="1509"/>
                </a:lnTo>
                <a:lnTo>
                  <a:pt x="943" y="1509"/>
                </a:lnTo>
                <a:lnTo>
                  <a:pt x="941" y="1508"/>
                </a:lnTo>
                <a:lnTo>
                  <a:pt x="940" y="1506"/>
                </a:lnTo>
                <a:lnTo>
                  <a:pt x="939" y="1504"/>
                </a:lnTo>
                <a:lnTo>
                  <a:pt x="939" y="1493"/>
                </a:lnTo>
                <a:lnTo>
                  <a:pt x="940" y="1490"/>
                </a:lnTo>
                <a:lnTo>
                  <a:pt x="941" y="1488"/>
                </a:lnTo>
                <a:lnTo>
                  <a:pt x="943" y="1487"/>
                </a:lnTo>
                <a:lnTo>
                  <a:pt x="945" y="1487"/>
                </a:lnTo>
                <a:lnTo>
                  <a:pt x="956" y="1487"/>
                </a:lnTo>
                <a:lnTo>
                  <a:pt x="959" y="1487"/>
                </a:lnTo>
                <a:lnTo>
                  <a:pt x="961" y="1488"/>
                </a:lnTo>
                <a:lnTo>
                  <a:pt x="962" y="1490"/>
                </a:lnTo>
                <a:lnTo>
                  <a:pt x="962" y="1493"/>
                </a:lnTo>
                <a:lnTo>
                  <a:pt x="962" y="1504"/>
                </a:lnTo>
                <a:close/>
                <a:moveTo>
                  <a:pt x="1066" y="1571"/>
                </a:moveTo>
                <a:lnTo>
                  <a:pt x="1066" y="1573"/>
                </a:lnTo>
                <a:lnTo>
                  <a:pt x="1064" y="1575"/>
                </a:lnTo>
                <a:lnTo>
                  <a:pt x="1062" y="1576"/>
                </a:lnTo>
                <a:lnTo>
                  <a:pt x="1060" y="1577"/>
                </a:lnTo>
                <a:lnTo>
                  <a:pt x="980" y="1577"/>
                </a:lnTo>
                <a:lnTo>
                  <a:pt x="977" y="1576"/>
                </a:lnTo>
                <a:lnTo>
                  <a:pt x="975" y="1575"/>
                </a:lnTo>
                <a:lnTo>
                  <a:pt x="974" y="1573"/>
                </a:lnTo>
                <a:lnTo>
                  <a:pt x="974" y="1571"/>
                </a:lnTo>
                <a:lnTo>
                  <a:pt x="974" y="1559"/>
                </a:lnTo>
                <a:lnTo>
                  <a:pt x="974" y="1557"/>
                </a:lnTo>
                <a:lnTo>
                  <a:pt x="975" y="1555"/>
                </a:lnTo>
                <a:lnTo>
                  <a:pt x="977" y="1554"/>
                </a:lnTo>
                <a:lnTo>
                  <a:pt x="980" y="1553"/>
                </a:lnTo>
                <a:lnTo>
                  <a:pt x="1060" y="1553"/>
                </a:lnTo>
                <a:lnTo>
                  <a:pt x="1062" y="1554"/>
                </a:lnTo>
                <a:lnTo>
                  <a:pt x="1064" y="1555"/>
                </a:lnTo>
                <a:lnTo>
                  <a:pt x="1066" y="1557"/>
                </a:lnTo>
                <a:lnTo>
                  <a:pt x="1066" y="1559"/>
                </a:lnTo>
                <a:lnTo>
                  <a:pt x="1066" y="1571"/>
                </a:lnTo>
                <a:close/>
                <a:moveTo>
                  <a:pt x="1066" y="1537"/>
                </a:moveTo>
                <a:lnTo>
                  <a:pt x="1066" y="1539"/>
                </a:lnTo>
                <a:lnTo>
                  <a:pt x="1064" y="1541"/>
                </a:lnTo>
                <a:lnTo>
                  <a:pt x="1062" y="1543"/>
                </a:lnTo>
                <a:lnTo>
                  <a:pt x="1060" y="1543"/>
                </a:lnTo>
                <a:lnTo>
                  <a:pt x="1049" y="1543"/>
                </a:lnTo>
                <a:lnTo>
                  <a:pt x="1047" y="1543"/>
                </a:lnTo>
                <a:lnTo>
                  <a:pt x="1045" y="1541"/>
                </a:lnTo>
                <a:lnTo>
                  <a:pt x="1044" y="1539"/>
                </a:lnTo>
                <a:lnTo>
                  <a:pt x="1043" y="1537"/>
                </a:lnTo>
                <a:lnTo>
                  <a:pt x="1043" y="1526"/>
                </a:lnTo>
                <a:lnTo>
                  <a:pt x="1044" y="1524"/>
                </a:lnTo>
                <a:lnTo>
                  <a:pt x="1045" y="1522"/>
                </a:lnTo>
                <a:lnTo>
                  <a:pt x="1047" y="1521"/>
                </a:lnTo>
                <a:lnTo>
                  <a:pt x="1049" y="1520"/>
                </a:lnTo>
                <a:lnTo>
                  <a:pt x="1060" y="1520"/>
                </a:lnTo>
                <a:lnTo>
                  <a:pt x="1062" y="1521"/>
                </a:lnTo>
                <a:lnTo>
                  <a:pt x="1064" y="1522"/>
                </a:lnTo>
                <a:lnTo>
                  <a:pt x="1066" y="1524"/>
                </a:lnTo>
                <a:lnTo>
                  <a:pt x="1066" y="1526"/>
                </a:lnTo>
                <a:lnTo>
                  <a:pt x="1066" y="1537"/>
                </a:lnTo>
                <a:close/>
                <a:moveTo>
                  <a:pt x="1066" y="1504"/>
                </a:moveTo>
                <a:lnTo>
                  <a:pt x="1066" y="1506"/>
                </a:lnTo>
                <a:lnTo>
                  <a:pt x="1064" y="1508"/>
                </a:lnTo>
                <a:lnTo>
                  <a:pt x="1062" y="1509"/>
                </a:lnTo>
                <a:lnTo>
                  <a:pt x="1060" y="1509"/>
                </a:lnTo>
                <a:lnTo>
                  <a:pt x="1049" y="1509"/>
                </a:lnTo>
                <a:lnTo>
                  <a:pt x="1047" y="1509"/>
                </a:lnTo>
                <a:lnTo>
                  <a:pt x="1045" y="1508"/>
                </a:lnTo>
                <a:lnTo>
                  <a:pt x="1044" y="1506"/>
                </a:lnTo>
                <a:lnTo>
                  <a:pt x="1043" y="1504"/>
                </a:lnTo>
                <a:lnTo>
                  <a:pt x="1043" y="1493"/>
                </a:lnTo>
                <a:lnTo>
                  <a:pt x="1044" y="1490"/>
                </a:lnTo>
                <a:lnTo>
                  <a:pt x="1045" y="1488"/>
                </a:lnTo>
                <a:lnTo>
                  <a:pt x="1047" y="1487"/>
                </a:lnTo>
                <a:lnTo>
                  <a:pt x="1049" y="1487"/>
                </a:lnTo>
                <a:lnTo>
                  <a:pt x="1060" y="1487"/>
                </a:lnTo>
                <a:lnTo>
                  <a:pt x="1062" y="1487"/>
                </a:lnTo>
                <a:lnTo>
                  <a:pt x="1064" y="1488"/>
                </a:lnTo>
                <a:lnTo>
                  <a:pt x="1066" y="1490"/>
                </a:lnTo>
                <a:lnTo>
                  <a:pt x="1066" y="1493"/>
                </a:lnTo>
                <a:lnTo>
                  <a:pt x="1066" y="1504"/>
                </a:lnTo>
                <a:close/>
                <a:moveTo>
                  <a:pt x="1100" y="1571"/>
                </a:moveTo>
                <a:lnTo>
                  <a:pt x="1100" y="1573"/>
                </a:lnTo>
                <a:lnTo>
                  <a:pt x="1099" y="1575"/>
                </a:lnTo>
                <a:lnTo>
                  <a:pt x="1097" y="1576"/>
                </a:lnTo>
                <a:lnTo>
                  <a:pt x="1094" y="1577"/>
                </a:lnTo>
                <a:lnTo>
                  <a:pt x="1083" y="1577"/>
                </a:lnTo>
                <a:lnTo>
                  <a:pt x="1081" y="1576"/>
                </a:lnTo>
                <a:lnTo>
                  <a:pt x="1079" y="1575"/>
                </a:lnTo>
                <a:lnTo>
                  <a:pt x="1078" y="1573"/>
                </a:lnTo>
                <a:lnTo>
                  <a:pt x="1077" y="1571"/>
                </a:lnTo>
                <a:lnTo>
                  <a:pt x="1077" y="1559"/>
                </a:lnTo>
                <a:lnTo>
                  <a:pt x="1078" y="1557"/>
                </a:lnTo>
                <a:lnTo>
                  <a:pt x="1079" y="1555"/>
                </a:lnTo>
                <a:lnTo>
                  <a:pt x="1081" y="1554"/>
                </a:lnTo>
                <a:lnTo>
                  <a:pt x="1083" y="1553"/>
                </a:lnTo>
                <a:lnTo>
                  <a:pt x="1094" y="1553"/>
                </a:lnTo>
                <a:lnTo>
                  <a:pt x="1097" y="1554"/>
                </a:lnTo>
                <a:lnTo>
                  <a:pt x="1099" y="1555"/>
                </a:lnTo>
                <a:lnTo>
                  <a:pt x="1100" y="1557"/>
                </a:lnTo>
                <a:lnTo>
                  <a:pt x="1100" y="1559"/>
                </a:lnTo>
                <a:lnTo>
                  <a:pt x="1100" y="1571"/>
                </a:lnTo>
                <a:close/>
                <a:moveTo>
                  <a:pt x="1100" y="1537"/>
                </a:moveTo>
                <a:lnTo>
                  <a:pt x="1100" y="1539"/>
                </a:lnTo>
                <a:lnTo>
                  <a:pt x="1099" y="1541"/>
                </a:lnTo>
                <a:lnTo>
                  <a:pt x="1097" y="1543"/>
                </a:lnTo>
                <a:lnTo>
                  <a:pt x="1094" y="1543"/>
                </a:lnTo>
                <a:lnTo>
                  <a:pt x="1083" y="1543"/>
                </a:lnTo>
                <a:lnTo>
                  <a:pt x="1081" y="1543"/>
                </a:lnTo>
                <a:lnTo>
                  <a:pt x="1079" y="1541"/>
                </a:lnTo>
                <a:lnTo>
                  <a:pt x="1078" y="1539"/>
                </a:lnTo>
                <a:lnTo>
                  <a:pt x="1077" y="1537"/>
                </a:lnTo>
                <a:lnTo>
                  <a:pt x="1077" y="1526"/>
                </a:lnTo>
                <a:lnTo>
                  <a:pt x="1078" y="1524"/>
                </a:lnTo>
                <a:lnTo>
                  <a:pt x="1079" y="1522"/>
                </a:lnTo>
                <a:lnTo>
                  <a:pt x="1081" y="1521"/>
                </a:lnTo>
                <a:lnTo>
                  <a:pt x="1083" y="1520"/>
                </a:lnTo>
                <a:lnTo>
                  <a:pt x="1094" y="1520"/>
                </a:lnTo>
                <a:lnTo>
                  <a:pt x="1097" y="1521"/>
                </a:lnTo>
                <a:lnTo>
                  <a:pt x="1099" y="1522"/>
                </a:lnTo>
                <a:lnTo>
                  <a:pt x="1100" y="1524"/>
                </a:lnTo>
                <a:lnTo>
                  <a:pt x="1100" y="1526"/>
                </a:lnTo>
                <a:lnTo>
                  <a:pt x="1100" y="1537"/>
                </a:lnTo>
                <a:close/>
                <a:moveTo>
                  <a:pt x="1100" y="1504"/>
                </a:moveTo>
                <a:lnTo>
                  <a:pt x="1100" y="1506"/>
                </a:lnTo>
                <a:lnTo>
                  <a:pt x="1099" y="1508"/>
                </a:lnTo>
                <a:lnTo>
                  <a:pt x="1097" y="1509"/>
                </a:lnTo>
                <a:lnTo>
                  <a:pt x="1094" y="1509"/>
                </a:lnTo>
                <a:lnTo>
                  <a:pt x="1083" y="1509"/>
                </a:lnTo>
                <a:lnTo>
                  <a:pt x="1081" y="1509"/>
                </a:lnTo>
                <a:lnTo>
                  <a:pt x="1079" y="1508"/>
                </a:lnTo>
                <a:lnTo>
                  <a:pt x="1078" y="1506"/>
                </a:lnTo>
                <a:lnTo>
                  <a:pt x="1077" y="1504"/>
                </a:lnTo>
                <a:lnTo>
                  <a:pt x="1077" y="1493"/>
                </a:lnTo>
                <a:lnTo>
                  <a:pt x="1078" y="1490"/>
                </a:lnTo>
                <a:lnTo>
                  <a:pt x="1079" y="1488"/>
                </a:lnTo>
                <a:lnTo>
                  <a:pt x="1081" y="1487"/>
                </a:lnTo>
                <a:lnTo>
                  <a:pt x="1083" y="1487"/>
                </a:lnTo>
                <a:lnTo>
                  <a:pt x="1094" y="1487"/>
                </a:lnTo>
                <a:lnTo>
                  <a:pt x="1097" y="1487"/>
                </a:lnTo>
                <a:lnTo>
                  <a:pt x="1099" y="1488"/>
                </a:lnTo>
                <a:lnTo>
                  <a:pt x="1100" y="1490"/>
                </a:lnTo>
                <a:lnTo>
                  <a:pt x="1100" y="1493"/>
                </a:lnTo>
                <a:lnTo>
                  <a:pt x="1100" y="1504"/>
                </a:lnTo>
                <a:close/>
                <a:moveTo>
                  <a:pt x="1155" y="1571"/>
                </a:moveTo>
                <a:lnTo>
                  <a:pt x="1154" y="1573"/>
                </a:lnTo>
                <a:lnTo>
                  <a:pt x="1153" y="1575"/>
                </a:lnTo>
                <a:lnTo>
                  <a:pt x="1151" y="1576"/>
                </a:lnTo>
                <a:lnTo>
                  <a:pt x="1149" y="1577"/>
                </a:lnTo>
                <a:lnTo>
                  <a:pt x="1138" y="1577"/>
                </a:lnTo>
                <a:lnTo>
                  <a:pt x="1136" y="1576"/>
                </a:lnTo>
                <a:lnTo>
                  <a:pt x="1134" y="1575"/>
                </a:lnTo>
                <a:lnTo>
                  <a:pt x="1132" y="1573"/>
                </a:lnTo>
                <a:lnTo>
                  <a:pt x="1132" y="1571"/>
                </a:lnTo>
                <a:lnTo>
                  <a:pt x="1132" y="1559"/>
                </a:lnTo>
                <a:lnTo>
                  <a:pt x="1132" y="1557"/>
                </a:lnTo>
                <a:lnTo>
                  <a:pt x="1134" y="1555"/>
                </a:lnTo>
                <a:lnTo>
                  <a:pt x="1136" y="1554"/>
                </a:lnTo>
                <a:lnTo>
                  <a:pt x="1138" y="1553"/>
                </a:lnTo>
                <a:lnTo>
                  <a:pt x="1149" y="1553"/>
                </a:lnTo>
                <a:lnTo>
                  <a:pt x="1151" y="1554"/>
                </a:lnTo>
                <a:lnTo>
                  <a:pt x="1153" y="1555"/>
                </a:lnTo>
                <a:lnTo>
                  <a:pt x="1154" y="1557"/>
                </a:lnTo>
                <a:lnTo>
                  <a:pt x="1155" y="1559"/>
                </a:lnTo>
                <a:lnTo>
                  <a:pt x="1155" y="1571"/>
                </a:lnTo>
                <a:close/>
                <a:moveTo>
                  <a:pt x="1155" y="1537"/>
                </a:moveTo>
                <a:lnTo>
                  <a:pt x="1154" y="1539"/>
                </a:lnTo>
                <a:lnTo>
                  <a:pt x="1153" y="1541"/>
                </a:lnTo>
                <a:lnTo>
                  <a:pt x="1151" y="1543"/>
                </a:lnTo>
                <a:lnTo>
                  <a:pt x="1149" y="1543"/>
                </a:lnTo>
                <a:lnTo>
                  <a:pt x="1138" y="1543"/>
                </a:lnTo>
                <a:lnTo>
                  <a:pt x="1136" y="1543"/>
                </a:lnTo>
                <a:lnTo>
                  <a:pt x="1134" y="1541"/>
                </a:lnTo>
                <a:lnTo>
                  <a:pt x="1132" y="1539"/>
                </a:lnTo>
                <a:lnTo>
                  <a:pt x="1132" y="1537"/>
                </a:lnTo>
                <a:lnTo>
                  <a:pt x="1132" y="1526"/>
                </a:lnTo>
                <a:lnTo>
                  <a:pt x="1132" y="1524"/>
                </a:lnTo>
                <a:lnTo>
                  <a:pt x="1134" y="1522"/>
                </a:lnTo>
                <a:lnTo>
                  <a:pt x="1136" y="1521"/>
                </a:lnTo>
                <a:lnTo>
                  <a:pt x="1138" y="1520"/>
                </a:lnTo>
                <a:lnTo>
                  <a:pt x="1149" y="1520"/>
                </a:lnTo>
                <a:lnTo>
                  <a:pt x="1151" y="1521"/>
                </a:lnTo>
                <a:lnTo>
                  <a:pt x="1153" y="1522"/>
                </a:lnTo>
                <a:lnTo>
                  <a:pt x="1154" y="1524"/>
                </a:lnTo>
                <a:lnTo>
                  <a:pt x="1155" y="1526"/>
                </a:lnTo>
                <a:lnTo>
                  <a:pt x="1155" y="1537"/>
                </a:lnTo>
                <a:close/>
                <a:moveTo>
                  <a:pt x="1155" y="1504"/>
                </a:moveTo>
                <a:lnTo>
                  <a:pt x="1154" y="1506"/>
                </a:lnTo>
                <a:lnTo>
                  <a:pt x="1153" y="1508"/>
                </a:lnTo>
                <a:lnTo>
                  <a:pt x="1151" y="1509"/>
                </a:lnTo>
                <a:lnTo>
                  <a:pt x="1149" y="1509"/>
                </a:lnTo>
                <a:lnTo>
                  <a:pt x="1138" y="1509"/>
                </a:lnTo>
                <a:lnTo>
                  <a:pt x="1136" y="1509"/>
                </a:lnTo>
                <a:lnTo>
                  <a:pt x="1134" y="1508"/>
                </a:lnTo>
                <a:lnTo>
                  <a:pt x="1132" y="1506"/>
                </a:lnTo>
                <a:lnTo>
                  <a:pt x="1132" y="1504"/>
                </a:lnTo>
                <a:lnTo>
                  <a:pt x="1132" y="1493"/>
                </a:lnTo>
                <a:lnTo>
                  <a:pt x="1132" y="1490"/>
                </a:lnTo>
                <a:lnTo>
                  <a:pt x="1134" y="1488"/>
                </a:lnTo>
                <a:lnTo>
                  <a:pt x="1136" y="1487"/>
                </a:lnTo>
                <a:lnTo>
                  <a:pt x="1138" y="1487"/>
                </a:lnTo>
                <a:lnTo>
                  <a:pt x="1149" y="1487"/>
                </a:lnTo>
                <a:lnTo>
                  <a:pt x="1151" y="1487"/>
                </a:lnTo>
                <a:lnTo>
                  <a:pt x="1153" y="1488"/>
                </a:lnTo>
                <a:lnTo>
                  <a:pt x="1154" y="1490"/>
                </a:lnTo>
                <a:lnTo>
                  <a:pt x="1155" y="1493"/>
                </a:lnTo>
                <a:lnTo>
                  <a:pt x="1155" y="1504"/>
                </a:lnTo>
                <a:close/>
                <a:moveTo>
                  <a:pt x="1190" y="1571"/>
                </a:moveTo>
                <a:lnTo>
                  <a:pt x="1188" y="1573"/>
                </a:lnTo>
                <a:lnTo>
                  <a:pt x="1187" y="1575"/>
                </a:lnTo>
                <a:lnTo>
                  <a:pt x="1185" y="1576"/>
                </a:lnTo>
                <a:lnTo>
                  <a:pt x="1183" y="1577"/>
                </a:lnTo>
                <a:lnTo>
                  <a:pt x="1172" y="1577"/>
                </a:lnTo>
                <a:lnTo>
                  <a:pt x="1170" y="1576"/>
                </a:lnTo>
                <a:lnTo>
                  <a:pt x="1168" y="1575"/>
                </a:lnTo>
                <a:lnTo>
                  <a:pt x="1167" y="1573"/>
                </a:lnTo>
                <a:lnTo>
                  <a:pt x="1166" y="1571"/>
                </a:lnTo>
                <a:lnTo>
                  <a:pt x="1166" y="1559"/>
                </a:lnTo>
                <a:lnTo>
                  <a:pt x="1167" y="1557"/>
                </a:lnTo>
                <a:lnTo>
                  <a:pt x="1168" y="1555"/>
                </a:lnTo>
                <a:lnTo>
                  <a:pt x="1170" y="1554"/>
                </a:lnTo>
                <a:lnTo>
                  <a:pt x="1172" y="1553"/>
                </a:lnTo>
                <a:lnTo>
                  <a:pt x="1183" y="1553"/>
                </a:lnTo>
                <a:lnTo>
                  <a:pt x="1185" y="1554"/>
                </a:lnTo>
                <a:lnTo>
                  <a:pt x="1187" y="1555"/>
                </a:lnTo>
                <a:lnTo>
                  <a:pt x="1188" y="1557"/>
                </a:lnTo>
                <a:lnTo>
                  <a:pt x="1190" y="1559"/>
                </a:lnTo>
                <a:lnTo>
                  <a:pt x="1190" y="1571"/>
                </a:lnTo>
                <a:close/>
                <a:moveTo>
                  <a:pt x="1190" y="1537"/>
                </a:moveTo>
                <a:lnTo>
                  <a:pt x="1188" y="1539"/>
                </a:lnTo>
                <a:lnTo>
                  <a:pt x="1187" y="1541"/>
                </a:lnTo>
                <a:lnTo>
                  <a:pt x="1185" y="1543"/>
                </a:lnTo>
                <a:lnTo>
                  <a:pt x="1183" y="1543"/>
                </a:lnTo>
                <a:lnTo>
                  <a:pt x="1172" y="1543"/>
                </a:lnTo>
                <a:lnTo>
                  <a:pt x="1170" y="1543"/>
                </a:lnTo>
                <a:lnTo>
                  <a:pt x="1168" y="1541"/>
                </a:lnTo>
                <a:lnTo>
                  <a:pt x="1167" y="1539"/>
                </a:lnTo>
                <a:lnTo>
                  <a:pt x="1166" y="1537"/>
                </a:lnTo>
                <a:lnTo>
                  <a:pt x="1166" y="1526"/>
                </a:lnTo>
                <a:lnTo>
                  <a:pt x="1167" y="1524"/>
                </a:lnTo>
                <a:lnTo>
                  <a:pt x="1168" y="1522"/>
                </a:lnTo>
                <a:lnTo>
                  <a:pt x="1170" y="1521"/>
                </a:lnTo>
                <a:lnTo>
                  <a:pt x="1172" y="1520"/>
                </a:lnTo>
                <a:lnTo>
                  <a:pt x="1183" y="1520"/>
                </a:lnTo>
                <a:lnTo>
                  <a:pt x="1185" y="1521"/>
                </a:lnTo>
                <a:lnTo>
                  <a:pt x="1187" y="1522"/>
                </a:lnTo>
                <a:lnTo>
                  <a:pt x="1188" y="1524"/>
                </a:lnTo>
                <a:lnTo>
                  <a:pt x="1190" y="1526"/>
                </a:lnTo>
                <a:lnTo>
                  <a:pt x="1190" y="1537"/>
                </a:lnTo>
                <a:close/>
                <a:moveTo>
                  <a:pt x="1190" y="1504"/>
                </a:moveTo>
                <a:lnTo>
                  <a:pt x="1188" y="1506"/>
                </a:lnTo>
                <a:lnTo>
                  <a:pt x="1187" y="1508"/>
                </a:lnTo>
                <a:lnTo>
                  <a:pt x="1185" y="1509"/>
                </a:lnTo>
                <a:lnTo>
                  <a:pt x="1183" y="1509"/>
                </a:lnTo>
                <a:lnTo>
                  <a:pt x="1172" y="1509"/>
                </a:lnTo>
                <a:lnTo>
                  <a:pt x="1170" y="1509"/>
                </a:lnTo>
                <a:lnTo>
                  <a:pt x="1168" y="1508"/>
                </a:lnTo>
                <a:lnTo>
                  <a:pt x="1167" y="1506"/>
                </a:lnTo>
                <a:lnTo>
                  <a:pt x="1166" y="1504"/>
                </a:lnTo>
                <a:lnTo>
                  <a:pt x="1166" y="1493"/>
                </a:lnTo>
                <a:lnTo>
                  <a:pt x="1167" y="1490"/>
                </a:lnTo>
                <a:lnTo>
                  <a:pt x="1168" y="1488"/>
                </a:lnTo>
                <a:lnTo>
                  <a:pt x="1170" y="1487"/>
                </a:lnTo>
                <a:lnTo>
                  <a:pt x="1172" y="1487"/>
                </a:lnTo>
                <a:lnTo>
                  <a:pt x="1183" y="1487"/>
                </a:lnTo>
                <a:lnTo>
                  <a:pt x="1185" y="1487"/>
                </a:lnTo>
                <a:lnTo>
                  <a:pt x="1187" y="1488"/>
                </a:lnTo>
                <a:lnTo>
                  <a:pt x="1188" y="1490"/>
                </a:lnTo>
                <a:lnTo>
                  <a:pt x="1190" y="1493"/>
                </a:lnTo>
                <a:lnTo>
                  <a:pt x="1190" y="1504"/>
                </a:lnTo>
                <a:close/>
                <a:moveTo>
                  <a:pt x="1545" y="859"/>
                </a:moveTo>
                <a:lnTo>
                  <a:pt x="1523" y="860"/>
                </a:lnTo>
                <a:lnTo>
                  <a:pt x="1500" y="862"/>
                </a:lnTo>
                <a:lnTo>
                  <a:pt x="1476" y="865"/>
                </a:lnTo>
                <a:lnTo>
                  <a:pt x="1453" y="869"/>
                </a:lnTo>
                <a:lnTo>
                  <a:pt x="1442" y="872"/>
                </a:lnTo>
                <a:lnTo>
                  <a:pt x="1432" y="875"/>
                </a:lnTo>
                <a:lnTo>
                  <a:pt x="1424" y="879"/>
                </a:lnTo>
                <a:lnTo>
                  <a:pt x="1416" y="883"/>
                </a:lnTo>
                <a:lnTo>
                  <a:pt x="1410" y="889"/>
                </a:lnTo>
                <a:lnTo>
                  <a:pt x="1405" y="895"/>
                </a:lnTo>
                <a:lnTo>
                  <a:pt x="1403" y="901"/>
                </a:lnTo>
                <a:lnTo>
                  <a:pt x="1402" y="908"/>
                </a:lnTo>
                <a:lnTo>
                  <a:pt x="1402" y="1141"/>
                </a:lnTo>
                <a:lnTo>
                  <a:pt x="1403" y="1148"/>
                </a:lnTo>
                <a:lnTo>
                  <a:pt x="1405" y="1154"/>
                </a:lnTo>
                <a:lnTo>
                  <a:pt x="1410" y="1160"/>
                </a:lnTo>
                <a:lnTo>
                  <a:pt x="1416" y="1165"/>
                </a:lnTo>
                <a:lnTo>
                  <a:pt x="1424" y="1169"/>
                </a:lnTo>
                <a:lnTo>
                  <a:pt x="1432" y="1173"/>
                </a:lnTo>
                <a:lnTo>
                  <a:pt x="1442" y="1176"/>
                </a:lnTo>
                <a:lnTo>
                  <a:pt x="1453" y="1179"/>
                </a:lnTo>
                <a:lnTo>
                  <a:pt x="1476" y="1184"/>
                </a:lnTo>
                <a:lnTo>
                  <a:pt x="1500" y="1187"/>
                </a:lnTo>
                <a:lnTo>
                  <a:pt x="1523" y="1188"/>
                </a:lnTo>
                <a:lnTo>
                  <a:pt x="1545" y="1189"/>
                </a:lnTo>
                <a:lnTo>
                  <a:pt x="1566" y="1188"/>
                </a:lnTo>
                <a:lnTo>
                  <a:pt x="1589" y="1187"/>
                </a:lnTo>
                <a:lnTo>
                  <a:pt x="1612" y="1184"/>
                </a:lnTo>
                <a:lnTo>
                  <a:pt x="1636" y="1179"/>
                </a:lnTo>
                <a:lnTo>
                  <a:pt x="1646" y="1176"/>
                </a:lnTo>
                <a:lnTo>
                  <a:pt x="1656" y="1173"/>
                </a:lnTo>
                <a:lnTo>
                  <a:pt x="1665" y="1169"/>
                </a:lnTo>
                <a:lnTo>
                  <a:pt x="1672" y="1165"/>
                </a:lnTo>
                <a:lnTo>
                  <a:pt x="1678" y="1160"/>
                </a:lnTo>
                <a:lnTo>
                  <a:pt x="1683" y="1154"/>
                </a:lnTo>
                <a:lnTo>
                  <a:pt x="1686" y="1148"/>
                </a:lnTo>
                <a:lnTo>
                  <a:pt x="1687" y="1141"/>
                </a:lnTo>
                <a:lnTo>
                  <a:pt x="1687" y="908"/>
                </a:lnTo>
                <a:lnTo>
                  <a:pt x="1686" y="901"/>
                </a:lnTo>
                <a:lnTo>
                  <a:pt x="1683" y="895"/>
                </a:lnTo>
                <a:lnTo>
                  <a:pt x="1678" y="889"/>
                </a:lnTo>
                <a:lnTo>
                  <a:pt x="1672" y="883"/>
                </a:lnTo>
                <a:lnTo>
                  <a:pt x="1665" y="879"/>
                </a:lnTo>
                <a:lnTo>
                  <a:pt x="1656" y="875"/>
                </a:lnTo>
                <a:lnTo>
                  <a:pt x="1646" y="872"/>
                </a:lnTo>
                <a:lnTo>
                  <a:pt x="1636" y="869"/>
                </a:lnTo>
                <a:lnTo>
                  <a:pt x="1612" y="865"/>
                </a:lnTo>
                <a:lnTo>
                  <a:pt x="1589" y="862"/>
                </a:lnTo>
                <a:lnTo>
                  <a:pt x="1566" y="860"/>
                </a:lnTo>
                <a:lnTo>
                  <a:pt x="1545" y="859"/>
                </a:lnTo>
                <a:close/>
                <a:moveTo>
                  <a:pt x="1545" y="939"/>
                </a:moveTo>
                <a:lnTo>
                  <a:pt x="1520" y="939"/>
                </a:lnTo>
                <a:lnTo>
                  <a:pt x="1497" y="937"/>
                </a:lnTo>
                <a:lnTo>
                  <a:pt x="1477" y="934"/>
                </a:lnTo>
                <a:lnTo>
                  <a:pt x="1460" y="930"/>
                </a:lnTo>
                <a:lnTo>
                  <a:pt x="1444" y="925"/>
                </a:lnTo>
                <a:lnTo>
                  <a:pt x="1433" y="919"/>
                </a:lnTo>
                <a:lnTo>
                  <a:pt x="1429" y="916"/>
                </a:lnTo>
                <a:lnTo>
                  <a:pt x="1426" y="913"/>
                </a:lnTo>
                <a:lnTo>
                  <a:pt x="1424" y="910"/>
                </a:lnTo>
                <a:lnTo>
                  <a:pt x="1424" y="907"/>
                </a:lnTo>
                <a:lnTo>
                  <a:pt x="1424" y="904"/>
                </a:lnTo>
                <a:lnTo>
                  <a:pt x="1426" y="900"/>
                </a:lnTo>
                <a:lnTo>
                  <a:pt x="1429" y="897"/>
                </a:lnTo>
                <a:lnTo>
                  <a:pt x="1433" y="894"/>
                </a:lnTo>
                <a:lnTo>
                  <a:pt x="1444" y="889"/>
                </a:lnTo>
                <a:lnTo>
                  <a:pt x="1460" y="883"/>
                </a:lnTo>
                <a:lnTo>
                  <a:pt x="1477" y="879"/>
                </a:lnTo>
                <a:lnTo>
                  <a:pt x="1497" y="876"/>
                </a:lnTo>
                <a:lnTo>
                  <a:pt x="1520" y="874"/>
                </a:lnTo>
                <a:lnTo>
                  <a:pt x="1545" y="873"/>
                </a:lnTo>
                <a:lnTo>
                  <a:pt x="1569" y="874"/>
                </a:lnTo>
                <a:lnTo>
                  <a:pt x="1591" y="876"/>
                </a:lnTo>
                <a:lnTo>
                  <a:pt x="1611" y="879"/>
                </a:lnTo>
                <a:lnTo>
                  <a:pt x="1630" y="883"/>
                </a:lnTo>
                <a:lnTo>
                  <a:pt x="1644" y="889"/>
                </a:lnTo>
                <a:lnTo>
                  <a:pt x="1655" y="894"/>
                </a:lnTo>
                <a:lnTo>
                  <a:pt x="1659" y="897"/>
                </a:lnTo>
                <a:lnTo>
                  <a:pt x="1662" y="900"/>
                </a:lnTo>
                <a:lnTo>
                  <a:pt x="1664" y="904"/>
                </a:lnTo>
                <a:lnTo>
                  <a:pt x="1665" y="907"/>
                </a:lnTo>
                <a:lnTo>
                  <a:pt x="1664" y="910"/>
                </a:lnTo>
                <a:lnTo>
                  <a:pt x="1662" y="913"/>
                </a:lnTo>
                <a:lnTo>
                  <a:pt x="1659" y="916"/>
                </a:lnTo>
                <a:lnTo>
                  <a:pt x="1655" y="919"/>
                </a:lnTo>
                <a:lnTo>
                  <a:pt x="1644" y="925"/>
                </a:lnTo>
                <a:lnTo>
                  <a:pt x="1630" y="930"/>
                </a:lnTo>
                <a:lnTo>
                  <a:pt x="1611" y="934"/>
                </a:lnTo>
                <a:lnTo>
                  <a:pt x="1591" y="937"/>
                </a:lnTo>
                <a:lnTo>
                  <a:pt x="1569" y="939"/>
                </a:lnTo>
                <a:lnTo>
                  <a:pt x="1545" y="939"/>
                </a:lnTo>
                <a:close/>
                <a:moveTo>
                  <a:pt x="1676" y="1459"/>
                </a:moveTo>
                <a:lnTo>
                  <a:pt x="1676" y="1455"/>
                </a:lnTo>
                <a:lnTo>
                  <a:pt x="1674" y="1450"/>
                </a:lnTo>
                <a:lnTo>
                  <a:pt x="1672" y="1446"/>
                </a:lnTo>
                <a:lnTo>
                  <a:pt x="1669" y="1443"/>
                </a:lnTo>
                <a:lnTo>
                  <a:pt x="1666" y="1440"/>
                </a:lnTo>
                <a:lnTo>
                  <a:pt x="1662" y="1438"/>
                </a:lnTo>
                <a:lnTo>
                  <a:pt x="1657" y="1436"/>
                </a:lnTo>
                <a:lnTo>
                  <a:pt x="1652" y="1436"/>
                </a:lnTo>
                <a:lnTo>
                  <a:pt x="1648" y="1436"/>
                </a:lnTo>
                <a:lnTo>
                  <a:pt x="1644" y="1437"/>
                </a:lnTo>
                <a:lnTo>
                  <a:pt x="1641" y="1439"/>
                </a:lnTo>
                <a:lnTo>
                  <a:pt x="1638" y="1441"/>
                </a:lnTo>
                <a:lnTo>
                  <a:pt x="1635" y="1444"/>
                </a:lnTo>
                <a:lnTo>
                  <a:pt x="1632" y="1447"/>
                </a:lnTo>
                <a:lnTo>
                  <a:pt x="1631" y="1450"/>
                </a:lnTo>
                <a:lnTo>
                  <a:pt x="1629" y="1454"/>
                </a:lnTo>
                <a:lnTo>
                  <a:pt x="1614" y="1454"/>
                </a:lnTo>
                <a:lnTo>
                  <a:pt x="1612" y="1451"/>
                </a:lnTo>
                <a:lnTo>
                  <a:pt x="1610" y="1448"/>
                </a:lnTo>
                <a:lnTo>
                  <a:pt x="1608" y="1445"/>
                </a:lnTo>
                <a:lnTo>
                  <a:pt x="1605" y="1442"/>
                </a:lnTo>
                <a:lnTo>
                  <a:pt x="1602" y="1440"/>
                </a:lnTo>
                <a:lnTo>
                  <a:pt x="1599" y="1439"/>
                </a:lnTo>
                <a:lnTo>
                  <a:pt x="1595" y="1438"/>
                </a:lnTo>
                <a:lnTo>
                  <a:pt x="1591" y="1437"/>
                </a:lnTo>
                <a:lnTo>
                  <a:pt x="1586" y="1438"/>
                </a:lnTo>
                <a:lnTo>
                  <a:pt x="1582" y="1439"/>
                </a:lnTo>
                <a:lnTo>
                  <a:pt x="1578" y="1441"/>
                </a:lnTo>
                <a:lnTo>
                  <a:pt x="1574" y="1444"/>
                </a:lnTo>
                <a:lnTo>
                  <a:pt x="1571" y="1448"/>
                </a:lnTo>
                <a:lnTo>
                  <a:pt x="1569" y="1452"/>
                </a:lnTo>
                <a:lnTo>
                  <a:pt x="1568" y="1456"/>
                </a:lnTo>
                <a:lnTo>
                  <a:pt x="1567" y="1461"/>
                </a:lnTo>
                <a:lnTo>
                  <a:pt x="1568" y="1466"/>
                </a:lnTo>
                <a:lnTo>
                  <a:pt x="1569" y="1470"/>
                </a:lnTo>
                <a:lnTo>
                  <a:pt x="1571" y="1474"/>
                </a:lnTo>
                <a:lnTo>
                  <a:pt x="1574" y="1478"/>
                </a:lnTo>
                <a:lnTo>
                  <a:pt x="1578" y="1481"/>
                </a:lnTo>
                <a:lnTo>
                  <a:pt x="1582" y="1483"/>
                </a:lnTo>
                <a:lnTo>
                  <a:pt x="1586" y="1485"/>
                </a:lnTo>
                <a:lnTo>
                  <a:pt x="1591" y="1486"/>
                </a:lnTo>
                <a:lnTo>
                  <a:pt x="1595" y="1485"/>
                </a:lnTo>
                <a:lnTo>
                  <a:pt x="1598" y="1485"/>
                </a:lnTo>
                <a:lnTo>
                  <a:pt x="1601" y="1482"/>
                </a:lnTo>
                <a:lnTo>
                  <a:pt x="1604" y="1480"/>
                </a:lnTo>
                <a:lnTo>
                  <a:pt x="1607" y="1478"/>
                </a:lnTo>
                <a:lnTo>
                  <a:pt x="1610" y="1476"/>
                </a:lnTo>
                <a:lnTo>
                  <a:pt x="1611" y="1473"/>
                </a:lnTo>
                <a:lnTo>
                  <a:pt x="1613" y="1470"/>
                </a:lnTo>
                <a:lnTo>
                  <a:pt x="1631" y="1470"/>
                </a:lnTo>
                <a:lnTo>
                  <a:pt x="1634" y="1473"/>
                </a:lnTo>
                <a:lnTo>
                  <a:pt x="1636" y="1477"/>
                </a:lnTo>
                <a:lnTo>
                  <a:pt x="1640" y="1479"/>
                </a:lnTo>
                <a:lnTo>
                  <a:pt x="1644" y="1481"/>
                </a:lnTo>
                <a:lnTo>
                  <a:pt x="1644" y="1493"/>
                </a:lnTo>
                <a:lnTo>
                  <a:pt x="1641" y="1495"/>
                </a:lnTo>
                <a:lnTo>
                  <a:pt x="1638" y="1497"/>
                </a:lnTo>
                <a:lnTo>
                  <a:pt x="1635" y="1499"/>
                </a:lnTo>
                <a:lnTo>
                  <a:pt x="1633" y="1502"/>
                </a:lnTo>
                <a:lnTo>
                  <a:pt x="1631" y="1505"/>
                </a:lnTo>
                <a:lnTo>
                  <a:pt x="1630" y="1508"/>
                </a:lnTo>
                <a:lnTo>
                  <a:pt x="1629" y="1512"/>
                </a:lnTo>
                <a:lnTo>
                  <a:pt x="1629" y="1515"/>
                </a:lnTo>
                <a:lnTo>
                  <a:pt x="1629" y="1520"/>
                </a:lnTo>
                <a:lnTo>
                  <a:pt x="1631" y="1524"/>
                </a:lnTo>
                <a:lnTo>
                  <a:pt x="1633" y="1528"/>
                </a:lnTo>
                <a:lnTo>
                  <a:pt x="1636" y="1532"/>
                </a:lnTo>
                <a:lnTo>
                  <a:pt x="1639" y="1535"/>
                </a:lnTo>
                <a:lnTo>
                  <a:pt x="1643" y="1537"/>
                </a:lnTo>
                <a:lnTo>
                  <a:pt x="1648" y="1538"/>
                </a:lnTo>
                <a:lnTo>
                  <a:pt x="1652" y="1539"/>
                </a:lnTo>
                <a:lnTo>
                  <a:pt x="1657" y="1538"/>
                </a:lnTo>
                <a:lnTo>
                  <a:pt x="1662" y="1537"/>
                </a:lnTo>
                <a:lnTo>
                  <a:pt x="1666" y="1535"/>
                </a:lnTo>
                <a:lnTo>
                  <a:pt x="1669" y="1532"/>
                </a:lnTo>
                <a:lnTo>
                  <a:pt x="1672" y="1528"/>
                </a:lnTo>
                <a:lnTo>
                  <a:pt x="1674" y="1524"/>
                </a:lnTo>
                <a:lnTo>
                  <a:pt x="1676" y="1520"/>
                </a:lnTo>
                <a:lnTo>
                  <a:pt x="1676" y="1515"/>
                </a:lnTo>
                <a:lnTo>
                  <a:pt x="1676" y="1511"/>
                </a:lnTo>
                <a:lnTo>
                  <a:pt x="1675" y="1508"/>
                </a:lnTo>
                <a:lnTo>
                  <a:pt x="1673" y="1504"/>
                </a:lnTo>
                <a:lnTo>
                  <a:pt x="1671" y="1501"/>
                </a:lnTo>
                <a:lnTo>
                  <a:pt x="1669" y="1498"/>
                </a:lnTo>
                <a:lnTo>
                  <a:pt x="1666" y="1496"/>
                </a:lnTo>
                <a:lnTo>
                  <a:pt x="1663" y="1494"/>
                </a:lnTo>
                <a:lnTo>
                  <a:pt x="1659" y="1493"/>
                </a:lnTo>
                <a:lnTo>
                  <a:pt x="1659" y="1482"/>
                </a:lnTo>
                <a:lnTo>
                  <a:pt x="1663" y="1480"/>
                </a:lnTo>
                <a:lnTo>
                  <a:pt x="1666" y="1479"/>
                </a:lnTo>
                <a:lnTo>
                  <a:pt x="1669" y="1476"/>
                </a:lnTo>
                <a:lnTo>
                  <a:pt x="1671" y="1473"/>
                </a:lnTo>
                <a:lnTo>
                  <a:pt x="1673" y="1470"/>
                </a:lnTo>
                <a:lnTo>
                  <a:pt x="1675" y="1467"/>
                </a:lnTo>
                <a:lnTo>
                  <a:pt x="1676" y="1463"/>
                </a:lnTo>
                <a:lnTo>
                  <a:pt x="1676" y="1459"/>
                </a:lnTo>
                <a:close/>
                <a:moveTo>
                  <a:pt x="1591" y="1469"/>
                </a:moveTo>
                <a:lnTo>
                  <a:pt x="1588" y="1469"/>
                </a:lnTo>
                <a:lnTo>
                  <a:pt x="1585" y="1467"/>
                </a:lnTo>
                <a:lnTo>
                  <a:pt x="1583" y="1464"/>
                </a:lnTo>
                <a:lnTo>
                  <a:pt x="1583" y="1461"/>
                </a:lnTo>
                <a:lnTo>
                  <a:pt x="1583" y="1458"/>
                </a:lnTo>
                <a:lnTo>
                  <a:pt x="1585" y="1455"/>
                </a:lnTo>
                <a:lnTo>
                  <a:pt x="1588" y="1453"/>
                </a:lnTo>
                <a:lnTo>
                  <a:pt x="1591" y="1453"/>
                </a:lnTo>
                <a:lnTo>
                  <a:pt x="1594" y="1453"/>
                </a:lnTo>
                <a:lnTo>
                  <a:pt x="1597" y="1455"/>
                </a:lnTo>
                <a:lnTo>
                  <a:pt x="1599" y="1458"/>
                </a:lnTo>
                <a:lnTo>
                  <a:pt x="1599" y="1461"/>
                </a:lnTo>
                <a:lnTo>
                  <a:pt x="1599" y="1464"/>
                </a:lnTo>
                <a:lnTo>
                  <a:pt x="1597" y="1467"/>
                </a:lnTo>
                <a:lnTo>
                  <a:pt x="1594" y="1469"/>
                </a:lnTo>
                <a:lnTo>
                  <a:pt x="1591" y="1469"/>
                </a:lnTo>
                <a:close/>
                <a:moveTo>
                  <a:pt x="1661" y="1515"/>
                </a:moveTo>
                <a:lnTo>
                  <a:pt x="1660" y="1519"/>
                </a:lnTo>
                <a:lnTo>
                  <a:pt x="1658" y="1521"/>
                </a:lnTo>
                <a:lnTo>
                  <a:pt x="1656" y="1523"/>
                </a:lnTo>
                <a:lnTo>
                  <a:pt x="1652" y="1524"/>
                </a:lnTo>
                <a:lnTo>
                  <a:pt x="1649" y="1523"/>
                </a:lnTo>
                <a:lnTo>
                  <a:pt x="1647" y="1521"/>
                </a:lnTo>
                <a:lnTo>
                  <a:pt x="1645" y="1519"/>
                </a:lnTo>
                <a:lnTo>
                  <a:pt x="1644" y="1515"/>
                </a:lnTo>
                <a:lnTo>
                  <a:pt x="1645" y="1512"/>
                </a:lnTo>
                <a:lnTo>
                  <a:pt x="1647" y="1509"/>
                </a:lnTo>
                <a:lnTo>
                  <a:pt x="1649" y="1508"/>
                </a:lnTo>
                <a:lnTo>
                  <a:pt x="1652" y="1507"/>
                </a:lnTo>
                <a:lnTo>
                  <a:pt x="1656" y="1508"/>
                </a:lnTo>
                <a:lnTo>
                  <a:pt x="1658" y="1509"/>
                </a:lnTo>
                <a:lnTo>
                  <a:pt x="1660" y="1512"/>
                </a:lnTo>
                <a:lnTo>
                  <a:pt x="1661" y="1515"/>
                </a:lnTo>
                <a:close/>
                <a:moveTo>
                  <a:pt x="1652" y="1468"/>
                </a:moveTo>
                <a:lnTo>
                  <a:pt x="1649" y="1467"/>
                </a:lnTo>
                <a:lnTo>
                  <a:pt x="1647" y="1465"/>
                </a:lnTo>
                <a:lnTo>
                  <a:pt x="1645" y="1463"/>
                </a:lnTo>
                <a:lnTo>
                  <a:pt x="1644" y="1459"/>
                </a:lnTo>
                <a:lnTo>
                  <a:pt x="1645" y="1456"/>
                </a:lnTo>
                <a:lnTo>
                  <a:pt x="1647" y="1453"/>
                </a:lnTo>
                <a:lnTo>
                  <a:pt x="1649" y="1452"/>
                </a:lnTo>
                <a:lnTo>
                  <a:pt x="1652" y="1451"/>
                </a:lnTo>
                <a:lnTo>
                  <a:pt x="1656" y="1452"/>
                </a:lnTo>
                <a:lnTo>
                  <a:pt x="1658" y="1453"/>
                </a:lnTo>
                <a:lnTo>
                  <a:pt x="1660" y="1456"/>
                </a:lnTo>
                <a:lnTo>
                  <a:pt x="1661" y="1459"/>
                </a:lnTo>
                <a:lnTo>
                  <a:pt x="1660" y="1463"/>
                </a:lnTo>
                <a:lnTo>
                  <a:pt x="1658" y="1465"/>
                </a:lnTo>
                <a:lnTo>
                  <a:pt x="1656" y="1467"/>
                </a:lnTo>
                <a:lnTo>
                  <a:pt x="1652" y="14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83389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97" y="4497971"/>
            <a:ext cx="774497" cy="86593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598091" y="5538974"/>
            <a:ext cx="660400" cy="773113"/>
            <a:chOff x="4954588" y="809625"/>
            <a:chExt cx="660400" cy="773113"/>
          </a:xfrm>
        </p:grpSpPr>
        <p:sp>
          <p:nvSpPr>
            <p:cNvPr id="88" name="Freeform 449"/>
            <p:cNvSpPr>
              <a:spLocks/>
            </p:cNvSpPr>
            <p:nvPr/>
          </p:nvSpPr>
          <p:spPr bwMode="auto">
            <a:xfrm>
              <a:off x="5138738" y="965200"/>
              <a:ext cx="19050" cy="41275"/>
            </a:xfrm>
            <a:custGeom>
              <a:avLst/>
              <a:gdLst>
                <a:gd name="T0" fmla="*/ 1 w 59"/>
                <a:gd name="T1" fmla="*/ 118 h 129"/>
                <a:gd name="T2" fmla="*/ 5 w 59"/>
                <a:gd name="T3" fmla="*/ 126 h 129"/>
                <a:gd name="T4" fmla="*/ 7 w 59"/>
                <a:gd name="T5" fmla="*/ 128 h 129"/>
                <a:gd name="T6" fmla="*/ 9 w 59"/>
                <a:gd name="T7" fmla="*/ 129 h 129"/>
                <a:gd name="T8" fmla="*/ 11 w 59"/>
                <a:gd name="T9" fmla="*/ 129 h 129"/>
                <a:gd name="T10" fmla="*/ 15 w 59"/>
                <a:gd name="T11" fmla="*/ 129 h 129"/>
                <a:gd name="T12" fmla="*/ 21 w 59"/>
                <a:gd name="T13" fmla="*/ 123 h 129"/>
                <a:gd name="T14" fmla="*/ 27 w 59"/>
                <a:gd name="T15" fmla="*/ 117 h 129"/>
                <a:gd name="T16" fmla="*/ 34 w 59"/>
                <a:gd name="T17" fmla="*/ 111 h 129"/>
                <a:gd name="T18" fmla="*/ 39 w 59"/>
                <a:gd name="T19" fmla="*/ 104 h 129"/>
                <a:gd name="T20" fmla="*/ 44 w 59"/>
                <a:gd name="T21" fmla="*/ 97 h 129"/>
                <a:gd name="T22" fmla="*/ 48 w 59"/>
                <a:gd name="T23" fmla="*/ 89 h 129"/>
                <a:gd name="T24" fmla="*/ 52 w 59"/>
                <a:gd name="T25" fmla="*/ 81 h 129"/>
                <a:gd name="T26" fmla="*/ 55 w 59"/>
                <a:gd name="T27" fmla="*/ 73 h 129"/>
                <a:gd name="T28" fmla="*/ 57 w 59"/>
                <a:gd name="T29" fmla="*/ 64 h 129"/>
                <a:gd name="T30" fmla="*/ 58 w 59"/>
                <a:gd name="T31" fmla="*/ 55 h 129"/>
                <a:gd name="T32" fmla="*/ 59 w 59"/>
                <a:gd name="T33" fmla="*/ 46 h 129"/>
                <a:gd name="T34" fmla="*/ 58 w 59"/>
                <a:gd name="T35" fmla="*/ 38 h 129"/>
                <a:gd name="T36" fmla="*/ 58 w 59"/>
                <a:gd name="T37" fmla="*/ 29 h 129"/>
                <a:gd name="T38" fmla="*/ 56 w 59"/>
                <a:gd name="T39" fmla="*/ 20 h 129"/>
                <a:gd name="T40" fmla="*/ 54 w 59"/>
                <a:gd name="T41" fmla="*/ 11 h 129"/>
                <a:gd name="T42" fmla="*/ 51 w 59"/>
                <a:gd name="T43" fmla="*/ 4 h 129"/>
                <a:gd name="T44" fmla="*/ 48 w 59"/>
                <a:gd name="T45" fmla="*/ 2 h 129"/>
                <a:gd name="T46" fmla="*/ 46 w 59"/>
                <a:gd name="T47" fmla="*/ 1 h 129"/>
                <a:gd name="T48" fmla="*/ 44 w 59"/>
                <a:gd name="T49" fmla="*/ 0 h 129"/>
                <a:gd name="T50" fmla="*/ 41 w 59"/>
                <a:gd name="T51" fmla="*/ 1 h 129"/>
                <a:gd name="T52" fmla="*/ 33 w 59"/>
                <a:gd name="T53" fmla="*/ 5 h 129"/>
                <a:gd name="T54" fmla="*/ 32 w 59"/>
                <a:gd name="T55" fmla="*/ 7 h 129"/>
                <a:gd name="T56" fmla="*/ 29 w 59"/>
                <a:gd name="T57" fmla="*/ 9 h 129"/>
                <a:gd name="T58" fmla="*/ 29 w 59"/>
                <a:gd name="T59" fmla="*/ 12 h 129"/>
                <a:gd name="T60" fmla="*/ 31 w 59"/>
                <a:gd name="T61" fmla="*/ 16 h 129"/>
                <a:gd name="T62" fmla="*/ 33 w 59"/>
                <a:gd name="T63" fmla="*/ 22 h 129"/>
                <a:gd name="T64" fmla="*/ 34 w 59"/>
                <a:gd name="T65" fmla="*/ 27 h 129"/>
                <a:gd name="T66" fmla="*/ 35 w 59"/>
                <a:gd name="T67" fmla="*/ 34 h 129"/>
                <a:gd name="T68" fmla="*/ 36 w 59"/>
                <a:gd name="T69" fmla="*/ 40 h 129"/>
                <a:gd name="T70" fmla="*/ 36 w 59"/>
                <a:gd name="T71" fmla="*/ 47 h 129"/>
                <a:gd name="T72" fmla="*/ 35 w 59"/>
                <a:gd name="T73" fmla="*/ 54 h 129"/>
                <a:gd name="T74" fmla="*/ 34 w 59"/>
                <a:gd name="T75" fmla="*/ 60 h 129"/>
                <a:gd name="T76" fmla="*/ 33 w 59"/>
                <a:gd name="T77" fmla="*/ 66 h 129"/>
                <a:gd name="T78" fmla="*/ 31 w 59"/>
                <a:gd name="T79" fmla="*/ 73 h 129"/>
                <a:gd name="T80" fmla="*/ 28 w 59"/>
                <a:gd name="T81" fmla="*/ 78 h 129"/>
                <a:gd name="T82" fmla="*/ 25 w 59"/>
                <a:gd name="T83" fmla="*/ 84 h 129"/>
                <a:gd name="T84" fmla="*/ 21 w 59"/>
                <a:gd name="T85" fmla="*/ 90 h 129"/>
                <a:gd name="T86" fmla="*/ 18 w 59"/>
                <a:gd name="T87" fmla="*/ 95 h 129"/>
                <a:gd name="T88" fmla="*/ 14 w 59"/>
                <a:gd name="T89" fmla="*/ 99 h 129"/>
                <a:gd name="T90" fmla="*/ 8 w 59"/>
                <a:gd name="T91" fmla="*/ 103 h 129"/>
                <a:gd name="T92" fmla="*/ 3 w 59"/>
                <a:gd name="T93" fmla="*/ 108 h 129"/>
                <a:gd name="T94" fmla="*/ 1 w 59"/>
                <a:gd name="T95" fmla="*/ 110 h 129"/>
                <a:gd name="T96" fmla="*/ 0 w 59"/>
                <a:gd name="T97" fmla="*/ 112 h 129"/>
                <a:gd name="T98" fmla="*/ 0 w 59"/>
                <a:gd name="T99" fmla="*/ 115 h 129"/>
                <a:gd name="T100" fmla="*/ 1 w 59"/>
                <a:gd name="T101" fmla="*/ 1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" h="129">
                  <a:moveTo>
                    <a:pt x="1" y="118"/>
                  </a:moveTo>
                  <a:lnTo>
                    <a:pt x="5" y="126"/>
                  </a:lnTo>
                  <a:lnTo>
                    <a:pt x="7" y="128"/>
                  </a:lnTo>
                  <a:lnTo>
                    <a:pt x="9" y="129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1" y="123"/>
                  </a:lnTo>
                  <a:lnTo>
                    <a:pt x="27" y="117"/>
                  </a:lnTo>
                  <a:lnTo>
                    <a:pt x="34" y="111"/>
                  </a:lnTo>
                  <a:lnTo>
                    <a:pt x="39" y="104"/>
                  </a:lnTo>
                  <a:lnTo>
                    <a:pt x="44" y="97"/>
                  </a:lnTo>
                  <a:lnTo>
                    <a:pt x="48" y="89"/>
                  </a:lnTo>
                  <a:lnTo>
                    <a:pt x="52" y="81"/>
                  </a:lnTo>
                  <a:lnTo>
                    <a:pt x="55" y="73"/>
                  </a:lnTo>
                  <a:lnTo>
                    <a:pt x="57" y="64"/>
                  </a:lnTo>
                  <a:lnTo>
                    <a:pt x="58" y="55"/>
                  </a:lnTo>
                  <a:lnTo>
                    <a:pt x="59" y="46"/>
                  </a:lnTo>
                  <a:lnTo>
                    <a:pt x="58" y="38"/>
                  </a:lnTo>
                  <a:lnTo>
                    <a:pt x="58" y="29"/>
                  </a:lnTo>
                  <a:lnTo>
                    <a:pt x="56" y="20"/>
                  </a:lnTo>
                  <a:lnTo>
                    <a:pt x="54" y="11"/>
                  </a:lnTo>
                  <a:lnTo>
                    <a:pt x="51" y="4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1" y="1"/>
                  </a:lnTo>
                  <a:lnTo>
                    <a:pt x="33" y="5"/>
                  </a:lnTo>
                  <a:lnTo>
                    <a:pt x="32" y="7"/>
                  </a:lnTo>
                  <a:lnTo>
                    <a:pt x="29" y="9"/>
                  </a:lnTo>
                  <a:lnTo>
                    <a:pt x="29" y="12"/>
                  </a:lnTo>
                  <a:lnTo>
                    <a:pt x="31" y="16"/>
                  </a:lnTo>
                  <a:lnTo>
                    <a:pt x="33" y="22"/>
                  </a:lnTo>
                  <a:lnTo>
                    <a:pt x="34" y="27"/>
                  </a:lnTo>
                  <a:lnTo>
                    <a:pt x="35" y="34"/>
                  </a:lnTo>
                  <a:lnTo>
                    <a:pt x="36" y="40"/>
                  </a:lnTo>
                  <a:lnTo>
                    <a:pt x="36" y="47"/>
                  </a:lnTo>
                  <a:lnTo>
                    <a:pt x="35" y="54"/>
                  </a:lnTo>
                  <a:lnTo>
                    <a:pt x="34" y="60"/>
                  </a:lnTo>
                  <a:lnTo>
                    <a:pt x="33" y="66"/>
                  </a:lnTo>
                  <a:lnTo>
                    <a:pt x="31" y="73"/>
                  </a:lnTo>
                  <a:lnTo>
                    <a:pt x="28" y="78"/>
                  </a:lnTo>
                  <a:lnTo>
                    <a:pt x="25" y="84"/>
                  </a:lnTo>
                  <a:lnTo>
                    <a:pt x="21" y="90"/>
                  </a:lnTo>
                  <a:lnTo>
                    <a:pt x="18" y="95"/>
                  </a:lnTo>
                  <a:lnTo>
                    <a:pt x="14" y="99"/>
                  </a:lnTo>
                  <a:lnTo>
                    <a:pt x="8" y="103"/>
                  </a:lnTo>
                  <a:lnTo>
                    <a:pt x="3" y="108"/>
                  </a:lnTo>
                  <a:lnTo>
                    <a:pt x="1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1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450"/>
            <p:cNvSpPr>
              <a:spLocks/>
            </p:cNvSpPr>
            <p:nvPr/>
          </p:nvSpPr>
          <p:spPr bwMode="auto">
            <a:xfrm>
              <a:off x="5146675" y="957263"/>
              <a:ext cx="28575" cy="63500"/>
            </a:xfrm>
            <a:custGeom>
              <a:avLst/>
              <a:gdLst>
                <a:gd name="T0" fmla="*/ 58 w 87"/>
                <a:gd name="T1" fmla="*/ 107 h 201"/>
                <a:gd name="T2" fmla="*/ 54 w 87"/>
                <a:gd name="T3" fmla="*/ 118 h 201"/>
                <a:gd name="T4" fmla="*/ 50 w 87"/>
                <a:gd name="T5" fmla="*/ 128 h 201"/>
                <a:gd name="T6" fmla="*/ 44 w 87"/>
                <a:gd name="T7" fmla="*/ 139 h 201"/>
                <a:gd name="T8" fmla="*/ 37 w 87"/>
                <a:gd name="T9" fmla="*/ 148 h 201"/>
                <a:gd name="T10" fmla="*/ 30 w 87"/>
                <a:gd name="T11" fmla="*/ 158 h 201"/>
                <a:gd name="T12" fmla="*/ 22 w 87"/>
                <a:gd name="T13" fmla="*/ 165 h 201"/>
                <a:gd name="T14" fmla="*/ 13 w 87"/>
                <a:gd name="T15" fmla="*/ 174 h 201"/>
                <a:gd name="T16" fmla="*/ 3 w 87"/>
                <a:gd name="T17" fmla="*/ 180 h 201"/>
                <a:gd name="T18" fmla="*/ 1 w 87"/>
                <a:gd name="T19" fmla="*/ 182 h 201"/>
                <a:gd name="T20" fmla="*/ 0 w 87"/>
                <a:gd name="T21" fmla="*/ 184 h 201"/>
                <a:gd name="T22" fmla="*/ 0 w 87"/>
                <a:gd name="T23" fmla="*/ 188 h 201"/>
                <a:gd name="T24" fmla="*/ 1 w 87"/>
                <a:gd name="T25" fmla="*/ 190 h 201"/>
                <a:gd name="T26" fmla="*/ 6 w 87"/>
                <a:gd name="T27" fmla="*/ 198 h 201"/>
                <a:gd name="T28" fmla="*/ 8 w 87"/>
                <a:gd name="T29" fmla="*/ 200 h 201"/>
                <a:gd name="T30" fmla="*/ 10 w 87"/>
                <a:gd name="T31" fmla="*/ 201 h 201"/>
                <a:gd name="T32" fmla="*/ 12 w 87"/>
                <a:gd name="T33" fmla="*/ 201 h 201"/>
                <a:gd name="T34" fmla="*/ 15 w 87"/>
                <a:gd name="T35" fmla="*/ 200 h 201"/>
                <a:gd name="T36" fmla="*/ 27 w 87"/>
                <a:gd name="T37" fmla="*/ 193 h 201"/>
                <a:gd name="T38" fmla="*/ 37 w 87"/>
                <a:gd name="T39" fmla="*/ 183 h 201"/>
                <a:gd name="T40" fmla="*/ 47 w 87"/>
                <a:gd name="T41" fmla="*/ 174 h 201"/>
                <a:gd name="T42" fmla="*/ 55 w 87"/>
                <a:gd name="T43" fmla="*/ 163 h 201"/>
                <a:gd name="T44" fmla="*/ 64 w 87"/>
                <a:gd name="T45" fmla="*/ 152 h 201"/>
                <a:gd name="T46" fmla="*/ 70 w 87"/>
                <a:gd name="T47" fmla="*/ 139 h 201"/>
                <a:gd name="T48" fmla="*/ 76 w 87"/>
                <a:gd name="T49" fmla="*/ 126 h 201"/>
                <a:gd name="T50" fmla="*/ 81 w 87"/>
                <a:gd name="T51" fmla="*/ 113 h 201"/>
                <a:gd name="T52" fmla="*/ 84 w 87"/>
                <a:gd name="T53" fmla="*/ 100 h 201"/>
                <a:gd name="T54" fmla="*/ 86 w 87"/>
                <a:gd name="T55" fmla="*/ 86 h 201"/>
                <a:gd name="T56" fmla="*/ 87 w 87"/>
                <a:gd name="T57" fmla="*/ 71 h 201"/>
                <a:gd name="T58" fmla="*/ 86 w 87"/>
                <a:gd name="T59" fmla="*/ 57 h 201"/>
                <a:gd name="T60" fmla="*/ 84 w 87"/>
                <a:gd name="T61" fmla="*/ 44 h 201"/>
                <a:gd name="T62" fmla="*/ 82 w 87"/>
                <a:gd name="T63" fmla="*/ 30 h 201"/>
                <a:gd name="T64" fmla="*/ 77 w 87"/>
                <a:gd name="T65" fmla="*/ 17 h 201"/>
                <a:gd name="T66" fmla="*/ 71 w 87"/>
                <a:gd name="T67" fmla="*/ 5 h 201"/>
                <a:gd name="T68" fmla="*/ 70 w 87"/>
                <a:gd name="T69" fmla="*/ 2 h 201"/>
                <a:gd name="T70" fmla="*/ 68 w 87"/>
                <a:gd name="T71" fmla="*/ 0 h 201"/>
                <a:gd name="T72" fmla="*/ 65 w 87"/>
                <a:gd name="T73" fmla="*/ 0 h 201"/>
                <a:gd name="T74" fmla="*/ 63 w 87"/>
                <a:gd name="T75" fmla="*/ 1 h 201"/>
                <a:gd name="T76" fmla="*/ 54 w 87"/>
                <a:gd name="T77" fmla="*/ 6 h 201"/>
                <a:gd name="T78" fmla="*/ 52 w 87"/>
                <a:gd name="T79" fmla="*/ 8 h 201"/>
                <a:gd name="T80" fmla="*/ 51 w 87"/>
                <a:gd name="T81" fmla="*/ 10 h 201"/>
                <a:gd name="T82" fmla="*/ 51 w 87"/>
                <a:gd name="T83" fmla="*/ 13 h 201"/>
                <a:gd name="T84" fmla="*/ 51 w 87"/>
                <a:gd name="T85" fmla="*/ 15 h 201"/>
                <a:gd name="T86" fmla="*/ 56 w 87"/>
                <a:gd name="T87" fmla="*/ 27 h 201"/>
                <a:gd name="T88" fmla="*/ 59 w 87"/>
                <a:gd name="T89" fmla="*/ 37 h 201"/>
                <a:gd name="T90" fmla="*/ 62 w 87"/>
                <a:gd name="T91" fmla="*/ 49 h 201"/>
                <a:gd name="T92" fmla="*/ 63 w 87"/>
                <a:gd name="T93" fmla="*/ 61 h 201"/>
                <a:gd name="T94" fmla="*/ 64 w 87"/>
                <a:gd name="T95" fmla="*/ 72 h 201"/>
                <a:gd name="T96" fmla="*/ 63 w 87"/>
                <a:gd name="T97" fmla="*/ 84 h 201"/>
                <a:gd name="T98" fmla="*/ 60 w 87"/>
                <a:gd name="T99" fmla="*/ 96 h 201"/>
                <a:gd name="T100" fmla="*/ 58 w 87"/>
                <a:gd name="T101" fmla="*/ 10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201">
                  <a:moveTo>
                    <a:pt x="58" y="107"/>
                  </a:moveTo>
                  <a:lnTo>
                    <a:pt x="54" y="118"/>
                  </a:lnTo>
                  <a:lnTo>
                    <a:pt x="50" y="128"/>
                  </a:lnTo>
                  <a:lnTo>
                    <a:pt x="44" y="139"/>
                  </a:lnTo>
                  <a:lnTo>
                    <a:pt x="37" y="148"/>
                  </a:lnTo>
                  <a:lnTo>
                    <a:pt x="30" y="158"/>
                  </a:lnTo>
                  <a:lnTo>
                    <a:pt x="22" y="165"/>
                  </a:lnTo>
                  <a:lnTo>
                    <a:pt x="13" y="174"/>
                  </a:lnTo>
                  <a:lnTo>
                    <a:pt x="3" y="180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1" y="190"/>
                  </a:lnTo>
                  <a:lnTo>
                    <a:pt x="6" y="198"/>
                  </a:lnTo>
                  <a:lnTo>
                    <a:pt x="8" y="200"/>
                  </a:lnTo>
                  <a:lnTo>
                    <a:pt x="10" y="201"/>
                  </a:lnTo>
                  <a:lnTo>
                    <a:pt x="12" y="201"/>
                  </a:lnTo>
                  <a:lnTo>
                    <a:pt x="15" y="200"/>
                  </a:lnTo>
                  <a:lnTo>
                    <a:pt x="27" y="193"/>
                  </a:lnTo>
                  <a:lnTo>
                    <a:pt x="37" y="183"/>
                  </a:lnTo>
                  <a:lnTo>
                    <a:pt x="47" y="174"/>
                  </a:lnTo>
                  <a:lnTo>
                    <a:pt x="55" y="163"/>
                  </a:lnTo>
                  <a:lnTo>
                    <a:pt x="64" y="152"/>
                  </a:lnTo>
                  <a:lnTo>
                    <a:pt x="70" y="139"/>
                  </a:lnTo>
                  <a:lnTo>
                    <a:pt x="76" y="126"/>
                  </a:lnTo>
                  <a:lnTo>
                    <a:pt x="81" y="113"/>
                  </a:lnTo>
                  <a:lnTo>
                    <a:pt x="84" y="100"/>
                  </a:lnTo>
                  <a:lnTo>
                    <a:pt x="86" y="86"/>
                  </a:lnTo>
                  <a:lnTo>
                    <a:pt x="87" y="71"/>
                  </a:lnTo>
                  <a:lnTo>
                    <a:pt x="86" y="57"/>
                  </a:lnTo>
                  <a:lnTo>
                    <a:pt x="84" y="44"/>
                  </a:lnTo>
                  <a:lnTo>
                    <a:pt x="82" y="30"/>
                  </a:lnTo>
                  <a:lnTo>
                    <a:pt x="77" y="17"/>
                  </a:lnTo>
                  <a:lnTo>
                    <a:pt x="71" y="5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54" y="6"/>
                  </a:lnTo>
                  <a:lnTo>
                    <a:pt x="52" y="8"/>
                  </a:lnTo>
                  <a:lnTo>
                    <a:pt x="51" y="10"/>
                  </a:lnTo>
                  <a:lnTo>
                    <a:pt x="51" y="13"/>
                  </a:lnTo>
                  <a:lnTo>
                    <a:pt x="51" y="15"/>
                  </a:lnTo>
                  <a:lnTo>
                    <a:pt x="56" y="27"/>
                  </a:lnTo>
                  <a:lnTo>
                    <a:pt x="59" y="37"/>
                  </a:lnTo>
                  <a:lnTo>
                    <a:pt x="62" y="49"/>
                  </a:lnTo>
                  <a:lnTo>
                    <a:pt x="63" y="61"/>
                  </a:lnTo>
                  <a:lnTo>
                    <a:pt x="64" y="72"/>
                  </a:lnTo>
                  <a:lnTo>
                    <a:pt x="63" y="84"/>
                  </a:lnTo>
                  <a:lnTo>
                    <a:pt x="60" y="96"/>
                  </a:lnTo>
                  <a:lnTo>
                    <a:pt x="58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451"/>
            <p:cNvSpPr>
              <a:spLocks noEditPoints="1"/>
            </p:cNvSpPr>
            <p:nvPr/>
          </p:nvSpPr>
          <p:spPr bwMode="auto">
            <a:xfrm>
              <a:off x="5203825" y="809625"/>
              <a:ext cx="377825" cy="296863"/>
            </a:xfrm>
            <a:custGeom>
              <a:avLst/>
              <a:gdLst>
                <a:gd name="T0" fmla="*/ 75 w 1187"/>
                <a:gd name="T1" fmla="*/ 885 h 934"/>
                <a:gd name="T2" fmla="*/ 269 w 1187"/>
                <a:gd name="T3" fmla="*/ 895 h 934"/>
                <a:gd name="T4" fmla="*/ 537 w 1187"/>
                <a:gd name="T5" fmla="*/ 909 h 934"/>
                <a:gd name="T6" fmla="*/ 805 w 1187"/>
                <a:gd name="T7" fmla="*/ 922 h 934"/>
                <a:gd name="T8" fmla="*/ 993 w 1187"/>
                <a:gd name="T9" fmla="*/ 932 h 934"/>
                <a:gd name="T10" fmla="*/ 1042 w 1187"/>
                <a:gd name="T11" fmla="*/ 934 h 934"/>
                <a:gd name="T12" fmla="*/ 1049 w 1187"/>
                <a:gd name="T13" fmla="*/ 928 h 934"/>
                <a:gd name="T14" fmla="*/ 1051 w 1187"/>
                <a:gd name="T15" fmla="*/ 919 h 934"/>
                <a:gd name="T16" fmla="*/ 1060 w 1187"/>
                <a:gd name="T17" fmla="*/ 862 h 934"/>
                <a:gd name="T18" fmla="*/ 1078 w 1187"/>
                <a:gd name="T19" fmla="*/ 744 h 934"/>
                <a:gd name="T20" fmla="*/ 1104 w 1187"/>
                <a:gd name="T21" fmla="*/ 569 h 934"/>
                <a:gd name="T22" fmla="*/ 1140 w 1187"/>
                <a:gd name="T23" fmla="*/ 334 h 934"/>
                <a:gd name="T24" fmla="*/ 1186 w 1187"/>
                <a:gd name="T25" fmla="*/ 40 h 934"/>
                <a:gd name="T26" fmla="*/ 1186 w 1187"/>
                <a:gd name="T27" fmla="*/ 31 h 934"/>
                <a:gd name="T28" fmla="*/ 1181 w 1187"/>
                <a:gd name="T29" fmla="*/ 25 h 934"/>
                <a:gd name="T30" fmla="*/ 1157 w 1187"/>
                <a:gd name="T31" fmla="*/ 10 h 934"/>
                <a:gd name="T32" fmla="*/ 1140 w 1187"/>
                <a:gd name="T33" fmla="*/ 2 h 934"/>
                <a:gd name="T34" fmla="*/ 1128 w 1187"/>
                <a:gd name="T35" fmla="*/ 1 h 934"/>
                <a:gd name="T36" fmla="*/ 1100 w 1187"/>
                <a:gd name="T37" fmla="*/ 3 h 934"/>
                <a:gd name="T38" fmla="*/ 789 w 1187"/>
                <a:gd name="T39" fmla="*/ 32 h 934"/>
                <a:gd name="T40" fmla="*/ 540 w 1187"/>
                <a:gd name="T41" fmla="*/ 54 h 934"/>
                <a:gd name="T42" fmla="*/ 354 w 1187"/>
                <a:gd name="T43" fmla="*/ 71 h 934"/>
                <a:gd name="T44" fmla="*/ 231 w 1187"/>
                <a:gd name="T45" fmla="*/ 83 h 934"/>
                <a:gd name="T46" fmla="*/ 169 w 1187"/>
                <a:gd name="T47" fmla="*/ 88 h 934"/>
                <a:gd name="T48" fmla="*/ 152 w 1187"/>
                <a:gd name="T49" fmla="*/ 90 h 934"/>
                <a:gd name="T50" fmla="*/ 144 w 1187"/>
                <a:gd name="T51" fmla="*/ 99 h 934"/>
                <a:gd name="T52" fmla="*/ 110 w 1187"/>
                <a:gd name="T53" fmla="*/ 276 h 934"/>
                <a:gd name="T54" fmla="*/ 70 w 1187"/>
                <a:gd name="T55" fmla="*/ 488 h 934"/>
                <a:gd name="T56" fmla="*/ 39 w 1187"/>
                <a:gd name="T57" fmla="*/ 652 h 934"/>
                <a:gd name="T58" fmla="*/ 17 w 1187"/>
                <a:gd name="T59" fmla="*/ 770 h 934"/>
                <a:gd name="T60" fmla="*/ 3 w 1187"/>
                <a:gd name="T61" fmla="*/ 839 h 934"/>
                <a:gd name="T62" fmla="*/ 0 w 1187"/>
                <a:gd name="T63" fmla="*/ 862 h 934"/>
                <a:gd name="T64" fmla="*/ 5 w 1187"/>
                <a:gd name="T65" fmla="*/ 873 h 934"/>
                <a:gd name="T66" fmla="*/ 17 w 1187"/>
                <a:gd name="T67" fmla="*/ 880 h 934"/>
                <a:gd name="T68" fmla="*/ 207 w 1187"/>
                <a:gd name="T69" fmla="*/ 139 h 934"/>
                <a:gd name="T70" fmla="*/ 263 w 1187"/>
                <a:gd name="T71" fmla="*/ 133 h 934"/>
                <a:gd name="T72" fmla="*/ 375 w 1187"/>
                <a:gd name="T73" fmla="*/ 125 h 934"/>
                <a:gd name="T74" fmla="*/ 545 w 1187"/>
                <a:gd name="T75" fmla="*/ 111 h 934"/>
                <a:gd name="T76" fmla="*/ 772 w 1187"/>
                <a:gd name="T77" fmla="*/ 93 h 934"/>
                <a:gd name="T78" fmla="*/ 1060 w 1187"/>
                <a:gd name="T79" fmla="*/ 70 h 934"/>
                <a:gd name="T80" fmla="*/ 1065 w 1187"/>
                <a:gd name="T81" fmla="*/ 72 h 934"/>
                <a:gd name="T82" fmla="*/ 1039 w 1187"/>
                <a:gd name="T83" fmla="*/ 250 h 934"/>
                <a:gd name="T84" fmla="*/ 1004 w 1187"/>
                <a:gd name="T85" fmla="*/ 468 h 934"/>
                <a:gd name="T86" fmla="*/ 978 w 1187"/>
                <a:gd name="T87" fmla="*/ 636 h 934"/>
                <a:gd name="T88" fmla="*/ 959 w 1187"/>
                <a:gd name="T89" fmla="*/ 752 h 934"/>
                <a:gd name="T90" fmla="*/ 950 w 1187"/>
                <a:gd name="T91" fmla="*/ 817 h 934"/>
                <a:gd name="T92" fmla="*/ 945 w 1187"/>
                <a:gd name="T93" fmla="*/ 834 h 934"/>
                <a:gd name="T94" fmla="*/ 941 w 1187"/>
                <a:gd name="T95" fmla="*/ 835 h 934"/>
                <a:gd name="T96" fmla="*/ 872 w 1187"/>
                <a:gd name="T97" fmla="*/ 832 h 934"/>
                <a:gd name="T98" fmla="*/ 690 w 1187"/>
                <a:gd name="T99" fmla="*/ 826 h 934"/>
                <a:gd name="T100" fmla="*/ 451 w 1187"/>
                <a:gd name="T101" fmla="*/ 818 h 934"/>
                <a:gd name="T102" fmla="*/ 294 w 1187"/>
                <a:gd name="T103" fmla="*/ 812 h 934"/>
                <a:gd name="T104" fmla="*/ 132 w 1187"/>
                <a:gd name="T105" fmla="*/ 806 h 934"/>
                <a:gd name="T106" fmla="*/ 95 w 1187"/>
                <a:gd name="T107" fmla="*/ 700 h 934"/>
                <a:gd name="T108" fmla="*/ 161 w 1187"/>
                <a:gd name="T109" fmla="*/ 349 h 934"/>
                <a:gd name="T110" fmla="*/ 201 w 1187"/>
                <a:gd name="T111" fmla="*/ 14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87" h="934">
                  <a:moveTo>
                    <a:pt x="25" y="882"/>
                  </a:moveTo>
                  <a:lnTo>
                    <a:pt x="40" y="883"/>
                  </a:lnTo>
                  <a:lnTo>
                    <a:pt x="75" y="885"/>
                  </a:lnTo>
                  <a:lnTo>
                    <a:pt x="126" y="887"/>
                  </a:lnTo>
                  <a:lnTo>
                    <a:pt x="191" y="891"/>
                  </a:lnTo>
                  <a:lnTo>
                    <a:pt x="269" y="895"/>
                  </a:lnTo>
                  <a:lnTo>
                    <a:pt x="353" y="900"/>
                  </a:lnTo>
                  <a:lnTo>
                    <a:pt x="444" y="904"/>
                  </a:lnTo>
                  <a:lnTo>
                    <a:pt x="537" y="909"/>
                  </a:lnTo>
                  <a:lnTo>
                    <a:pt x="630" y="914"/>
                  </a:lnTo>
                  <a:lnTo>
                    <a:pt x="720" y="918"/>
                  </a:lnTo>
                  <a:lnTo>
                    <a:pt x="805" y="922"/>
                  </a:lnTo>
                  <a:lnTo>
                    <a:pt x="880" y="926"/>
                  </a:lnTo>
                  <a:lnTo>
                    <a:pt x="944" y="929"/>
                  </a:lnTo>
                  <a:lnTo>
                    <a:pt x="993" y="932"/>
                  </a:lnTo>
                  <a:lnTo>
                    <a:pt x="1025" y="934"/>
                  </a:lnTo>
                  <a:lnTo>
                    <a:pt x="1036" y="934"/>
                  </a:lnTo>
                  <a:lnTo>
                    <a:pt x="1042" y="934"/>
                  </a:lnTo>
                  <a:lnTo>
                    <a:pt x="1045" y="932"/>
                  </a:lnTo>
                  <a:lnTo>
                    <a:pt x="1047" y="932"/>
                  </a:lnTo>
                  <a:lnTo>
                    <a:pt x="1049" y="928"/>
                  </a:lnTo>
                  <a:lnTo>
                    <a:pt x="1050" y="927"/>
                  </a:lnTo>
                  <a:lnTo>
                    <a:pt x="1050" y="925"/>
                  </a:lnTo>
                  <a:lnTo>
                    <a:pt x="1051" y="919"/>
                  </a:lnTo>
                  <a:lnTo>
                    <a:pt x="1053" y="906"/>
                  </a:lnTo>
                  <a:lnTo>
                    <a:pt x="1055" y="887"/>
                  </a:lnTo>
                  <a:lnTo>
                    <a:pt x="1060" y="862"/>
                  </a:lnTo>
                  <a:lnTo>
                    <a:pt x="1065" y="829"/>
                  </a:lnTo>
                  <a:lnTo>
                    <a:pt x="1070" y="790"/>
                  </a:lnTo>
                  <a:lnTo>
                    <a:pt x="1078" y="744"/>
                  </a:lnTo>
                  <a:lnTo>
                    <a:pt x="1085" y="693"/>
                  </a:lnTo>
                  <a:lnTo>
                    <a:pt x="1095" y="633"/>
                  </a:lnTo>
                  <a:lnTo>
                    <a:pt x="1104" y="569"/>
                  </a:lnTo>
                  <a:lnTo>
                    <a:pt x="1116" y="497"/>
                  </a:lnTo>
                  <a:lnTo>
                    <a:pt x="1127" y="419"/>
                  </a:lnTo>
                  <a:lnTo>
                    <a:pt x="1140" y="334"/>
                  </a:lnTo>
                  <a:lnTo>
                    <a:pt x="1154" y="242"/>
                  </a:lnTo>
                  <a:lnTo>
                    <a:pt x="1170" y="145"/>
                  </a:lnTo>
                  <a:lnTo>
                    <a:pt x="1186" y="40"/>
                  </a:lnTo>
                  <a:lnTo>
                    <a:pt x="1186" y="36"/>
                  </a:lnTo>
                  <a:lnTo>
                    <a:pt x="1187" y="33"/>
                  </a:lnTo>
                  <a:lnTo>
                    <a:pt x="1186" y="31"/>
                  </a:lnTo>
                  <a:lnTo>
                    <a:pt x="1184" y="29"/>
                  </a:lnTo>
                  <a:lnTo>
                    <a:pt x="1183" y="27"/>
                  </a:lnTo>
                  <a:lnTo>
                    <a:pt x="1181" y="25"/>
                  </a:lnTo>
                  <a:lnTo>
                    <a:pt x="1175" y="20"/>
                  </a:lnTo>
                  <a:lnTo>
                    <a:pt x="1166" y="15"/>
                  </a:lnTo>
                  <a:lnTo>
                    <a:pt x="1157" y="10"/>
                  </a:lnTo>
                  <a:lnTo>
                    <a:pt x="1146" y="4"/>
                  </a:lnTo>
                  <a:lnTo>
                    <a:pt x="1143" y="2"/>
                  </a:lnTo>
                  <a:lnTo>
                    <a:pt x="1140" y="2"/>
                  </a:lnTo>
                  <a:lnTo>
                    <a:pt x="1137" y="1"/>
                  </a:lnTo>
                  <a:lnTo>
                    <a:pt x="1134" y="0"/>
                  </a:lnTo>
                  <a:lnTo>
                    <a:pt x="1128" y="1"/>
                  </a:lnTo>
                  <a:lnTo>
                    <a:pt x="1121" y="2"/>
                  </a:lnTo>
                  <a:lnTo>
                    <a:pt x="1111" y="2"/>
                  </a:lnTo>
                  <a:lnTo>
                    <a:pt x="1100" y="3"/>
                  </a:lnTo>
                  <a:lnTo>
                    <a:pt x="990" y="14"/>
                  </a:lnTo>
                  <a:lnTo>
                    <a:pt x="886" y="23"/>
                  </a:lnTo>
                  <a:lnTo>
                    <a:pt x="789" y="32"/>
                  </a:lnTo>
                  <a:lnTo>
                    <a:pt x="699" y="40"/>
                  </a:lnTo>
                  <a:lnTo>
                    <a:pt x="617" y="48"/>
                  </a:lnTo>
                  <a:lnTo>
                    <a:pt x="540" y="54"/>
                  </a:lnTo>
                  <a:lnTo>
                    <a:pt x="472" y="60"/>
                  </a:lnTo>
                  <a:lnTo>
                    <a:pt x="409" y="67"/>
                  </a:lnTo>
                  <a:lnTo>
                    <a:pt x="354" y="71"/>
                  </a:lnTo>
                  <a:lnTo>
                    <a:pt x="306" y="76"/>
                  </a:lnTo>
                  <a:lnTo>
                    <a:pt x="264" y="79"/>
                  </a:lnTo>
                  <a:lnTo>
                    <a:pt x="231" y="83"/>
                  </a:lnTo>
                  <a:lnTo>
                    <a:pt x="203" y="85"/>
                  </a:lnTo>
                  <a:lnTo>
                    <a:pt x="183" y="87"/>
                  </a:lnTo>
                  <a:lnTo>
                    <a:pt x="169" y="88"/>
                  </a:lnTo>
                  <a:lnTo>
                    <a:pt x="163" y="89"/>
                  </a:lnTo>
                  <a:lnTo>
                    <a:pt x="157" y="89"/>
                  </a:lnTo>
                  <a:lnTo>
                    <a:pt x="152" y="90"/>
                  </a:lnTo>
                  <a:lnTo>
                    <a:pt x="149" y="92"/>
                  </a:lnTo>
                  <a:lnTo>
                    <a:pt x="147" y="94"/>
                  </a:lnTo>
                  <a:lnTo>
                    <a:pt x="144" y="99"/>
                  </a:lnTo>
                  <a:lnTo>
                    <a:pt x="141" y="112"/>
                  </a:lnTo>
                  <a:lnTo>
                    <a:pt x="125" y="197"/>
                  </a:lnTo>
                  <a:lnTo>
                    <a:pt x="110" y="276"/>
                  </a:lnTo>
                  <a:lnTo>
                    <a:pt x="96" y="351"/>
                  </a:lnTo>
                  <a:lnTo>
                    <a:pt x="83" y="422"/>
                  </a:lnTo>
                  <a:lnTo>
                    <a:pt x="70" y="488"/>
                  </a:lnTo>
                  <a:lnTo>
                    <a:pt x="58" y="548"/>
                  </a:lnTo>
                  <a:lnTo>
                    <a:pt x="49" y="603"/>
                  </a:lnTo>
                  <a:lnTo>
                    <a:pt x="39" y="652"/>
                  </a:lnTo>
                  <a:lnTo>
                    <a:pt x="31" y="697"/>
                  </a:lnTo>
                  <a:lnTo>
                    <a:pt x="23" y="736"/>
                  </a:lnTo>
                  <a:lnTo>
                    <a:pt x="17" y="770"/>
                  </a:lnTo>
                  <a:lnTo>
                    <a:pt x="12" y="798"/>
                  </a:lnTo>
                  <a:lnTo>
                    <a:pt x="6" y="822"/>
                  </a:lnTo>
                  <a:lnTo>
                    <a:pt x="3" y="839"/>
                  </a:lnTo>
                  <a:lnTo>
                    <a:pt x="1" y="850"/>
                  </a:lnTo>
                  <a:lnTo>
                    <a:pt x="0" y="855"/>
                  </a:lnTo>
                  <a:lnTo>
                    <a:pt x="0" y="862"/>
                  </a:lnTo>
                  <a:lnTo>
                    <a:pt x="1" y="867"/>
                  </a:lnTo>
                  <a:lnTo>
                    <a:pt x="3" y="870"/>
                  </a:lnTo>
                  <a:lnTo>
                    <a:pt x="5" y="873"/>
                  </a:lnTo>
                  <a:lnTo>
                    <a:pt x="7" y="876"/>
                  </a:lnTo>
                  <a:lnTo>
                    <a:pt x="12" y="878"/>
                  </a:lnTo>
                  <a:lnTo>
                    <a:pt x="17" y="880"/>
                  </a:lnTo>
                  <a:lnTo>
                    <a:pt x="25" y="882"/>
                  </a:lnTo>
                  <a:close/>
                  <a:moveTo>
                    <a:pt x="201" y="140"/>
                  </a:moveTo>
                  <a:lnTo>
                    <a:pt x="207" y="139"/>
                  </a:lnTo>
                  <a:lnTo>
                    <a:pt x="220" y="138"/>
                  </a:lnTo>
                  <a:lnTo>
                    <a:pt x="239" y="135"/>
                  </a:lnTo>
                  <a:lnTo>
                    <a:pt x="263" y="133"/>
                  </a:lnTo>
                  <a:lnTo>
                    <a:pt x="294" y="131"/>
                  </a:lnTo>
                  <a:lnTo>
                    <a:pt x="332" y="128"/>
                  </a:lnTo>
                  <a:lnTo>
                    <a:pt x="375" y="125"/>
                  </a:lnTo>
                  <a:lnTo>
                    <a:pt x="425" y="121"/>
                  </a:lnTo>
                  <a:lnTo>
                    <a:pt x="481" y="116"/>
                  </a:lnTo>
                  <a:lnTo>
                    <a:pt x="545" y="111"/>
                  </a:lnTo>
                  <a:lnTo>
                    <a:pt x="613" y="106"/>
                  </a:lnTo>
                  <a:lnTo>
                    <a:pt x="690" y="99"/>
                  </a:lnTo>
                  <a:lnTo>
                    <a:pt x="772" y="93"/>
                  </a:lnTo>
                  <a:lnTo>
                    <a:pt x="861" y="86"/>
                  </a:lnTo>
                  <a:lnTo>
                    <a:pt x="957" y="78"/>
                  </a:lnTo>
                  <a:lnTo>
                    <a:pt x="1060" y="70"/>
                  </a:lnTo>
                  <a:lnTo>
                    <a:pt x="1063" y="70"/>
                  </a:lnTo>
                  <a:lnTo>
                    <a:pt x="1064" y="70"/>
                  </a:lnTo>
                  <a:lnTo>
                    <a:pt x="1065" y="72"/>
                  </a:lnTo>
                  <a:lnTo>
                    <a:pt x="1065" y="75"/>
                  </a:lnTo>
                  <a:lnTo>
                    <a:pt x="1051" y="165"/>
                  </a:lnTo>
                  <a:lnTo>
                    <a:pt x="1039" y="250"/>
                  </a:lnTo>
                  <a:lnTo>
                    <a:pt x="1026" y="328"/>
                  </a:lnTo>
                  <a:lnTo>
                    <a:pt x="1014" y="401"/>
                  </a:lnTo>
                  <a:lnTo>
                    <a:pt x="1004" y="468"/>
                  </a:lnTo>
                  <a:lnTo>
                    <a:pt x="994" y="530"/>
                  </a:lnTo>
                  <a:lnTo>
                    <a:pt x="986" y="586"/>
                  </a:lnTo>
                  <a:lnTo>
                    <a:pt x="978" y="636"/>
                  </a:lnTo>
                  <a:lnTo>
                    <a:pt x="971" y="680"/>
                  </a:lnTo>
                  <a:lnTo>
                    <a:pt x="964" y="719"/>
                  </a:lnTo>
                  <a:lnTo>
                    <a:pt x="959" y="752"/>
                  </a:lnTo>
                  <a:lnTo>
                    <a:pt x="955" y="779"/>
                  </a:lnTo>
                  <a:lnTo>
                    <a:pt x="952" y="802"/>
                  </a:lnTo>
                  <a:lnTo>
                    <a:pt x="950" y="817"/>
                  </a:lnTo>
                  <a:lnTo>
                    <a:pt x="948" y="828"/>
                  </a:lnTo>
                  <a:lnTo>
                    <a:pt x="948" y="832"/>
                  </a:lnTo>
                  <a:lnTo>
                    <a:pt x="945" y="834"/>
                  </a:lnTo>
                  <a:lnTo>
                    <a:pt x="945" y="835"/>
                  </a:lnTo>
                  <a:lnTo>
                    <a:pt x="943" y="835"/>
                  </a:lnTo>
                  <a:lnTo>
                    <a:pt x="941" y="835"/>
                  </a:lnTo>
                  <a:lnTo>
                    <a:pt x="931" y="834"/>
                  </a:lnTo>
                  <a:lnTo>
                    <a:pt x="907" y="834"/>
                  </a:lnTo>
                  <a:lnTo>
                    <a:pt x="872" y="832"/>
                  </a:lnTo>
                  <a:lnTo>
                    <a:pt x="824" y="831"/>
                  </a:lnTo>
                  <a:lnTo>
                    <a:pt x="763" y="829"/>
                  </a:lnTo>
                  <a:lnTo>
                    <a:pt x="690" y="826"/>
                  </a:lnTo>
                  <a:lnTo>
                    <a:pt x="603" y="824"/>
                  </a:lnTo>
                  <a:lnTo>
                    <a:pt x="503" y="820"/>
                  </a:lnTo>
                  <a:lnTo>
                    <a:pt x="451" y="818"/>
                  </a:lnTo>
                  <a:lnTo>
                    <a:pt x="399" y="816"/>
                  </a:lnTo>
                  <a:lnTo>
                    <a:pt x="346" y="814"/>
                  </a:lnTo>
                  <a:lnTo>
                    <a:pt x="294" y="812"/>
                  </a:lnTo>
                  <a:lnTo>
                    <a:pt x="241" y="810"/>
                  </a:lnTo>
                  <a:lnTo>
                    <a:pt x="187" y="808"/>
                  </a:lnTo>
                  <a:lnTo>
                    <a:pt x="132" y="806"/>
                  </a:lnTo>
                  <a:lnTo>
                    <a:pt x="76" y="804"/>
                  </a:lnTo>
                  <a:lnTo>
                    <a:pt x="81" y="775"/>
                  </a:lnTo>
                  <a:lnTo>
                    <a:pt x="95" y="700"/>
                  </a:lnTo>
                  <a:lnTo>
                    <a:pt x="115" y="593"/>
                  </a:lnTo>
                  <a:lnTo>
                    <a:pt x="138" y="472"/>
                  </a:lnTo>
                  <a:lnTo>
                    <a:pt x="161" y="349"/>
                  </a:lnTo>
                  <a:lnTo>
                    <a:pt x="181" y="243"/>
                  </a:lnTo>
                  <a:lnTo>
                    <a:pt x="196" y="168"/>
                  </a:lnTo>
                  <a:lnTo>
                    <a:pt x="201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452"/>
            <p:cNvSpPr>
              <a:spLocks/>
            </p:cNvSpPr>
            <p:nvPr/>
          </p:nvSpPr>
          <p:spPr bwMode="auto">
            <a:xfrm>
              <a:off x="4954588" y="1006475"/>
              <a:ext cx="660400" cy="576263"/>
            </a:xfrm>
            <a:custGeom>
              <a:avLst/>
              <a:gdLst>
                <a:gd name="T0" fmla="*/ 1596 w 2083"/>
                <a:gd name="T1" fmla="*/ 526 h 1814"/>
                <a:gd name="T2" fmla="*/ 1595 w 2083"/>
                <a:gd name="T3" fmla="*/ 474 h 1814"/>
                <a:gd name="T4" fmla="*/ 1570 w 2083"/>
                <a:gd name="T5" fmla="*/ 317 h 1814"/>
                <a:gd name="T6" fmla="*/ 1334 w 2083"/>
                <a:gd name="T7" fmla="*/ 415 h 1814"/>
                <a:gd name="T8" fmla="*/ 1334 w 2083"/>
                <a:gd name="T9" fmla="*/ 461 h 1814"/>
                <a:gd name="T10" fmla="*/ 1322 w 2083"/>
                <a:gd name="T11" fmla="*/ 474 h 1814"/>
                <a:gd name="T12" fmla="*/ 1284 w 2083"/>
                <a:gd name="T13" fmla="*/ 484 h 1814"/>
                <a:gd name="T14" fmla="*/ 1163 w 2083"/>
                <a:gd name="T15" fmla="*/ 490 h 1814"/>
                <a:gd name="T16" fmla="*/ 1162 w 2083"/>
                <a:gd name="T17" fmla="*/ 448 h 1814"/>
                <a:gd name="T18" fmla="*/ 1143 w 2083"/>
                <a:gd name="T19" fmla="*/ 405 h 1814"/>
                <a:gd name="T20" fmla="*/ 1111 w 2083"/>
                <a:gd name="T21" fmla="*/ 371 h 1814"/>
                <a:gd name="T22" fmla="*/ 1066 w 2083"/>
                <a:gd name="T23" fmla="*/ 353 h 1814"/>
                <a:gd name="T24" fmla="*/ 590 w 2083"/>
                <a:gd name="T25" fmla="*/ 123 h 1814"/>
                <a:gd name="T26" fmla="*/ 559 w 2083"/>
                <a:gd name="T27" fmla="*/ 56 h 1814"/>
                <a:gd name="T28" fmla="*/ 529 w 2083"/>
                <a:gd name="T29" fmla="*/ 22 h 1814"/>
                <a:gd name="T30" fmla="*/ 491 w 2083"/>
                <a:gd name="T31" fmla="*/ 3 h 1814"/>
                <a:gd name="T32" fmla="*/ 467 w 2083"/>
                <a:gd name="T33" fmla="*/ 0 h 1814"/>
                <a:gd name="T34" fmla="*/ 416 w 2083"/>
                <a:gd name="T35" fmla="*/ 0 h 1814"/>
                <a:gd name="T36" fmla="*/ 241 w 2083"/>
                <a:gd name="T37" fmla="*/ 0 h 1814"/>
                <a:gd name="T38" fmla="*/ 155 w 2083"/>
                <a:gd name="T39" fmla="*/ 3 h 1814"/>
                <a:gd name="T40" fmla="*/ 112 w 2083"/>
                <a:gd name="T41" fmla="*/ 14 h 1814"/>
                <a:gd name="T42" fmla="*/ 77 w 2083"/>
                <a:gd name="T43" fmla="*/ 34 h 1814"/>
                <a:gd name="T44" fmla="*/ 34 w 2083"/>
                <a:gd name="T45" fmla="*/ 81 h 1814"/>
                <a:gd name="T46" fmla="*/ 7 w 2083"/>
                <a:gd name="T47" fmla="*/ 147 h 1814"/>
                <a:gd name="T48" fmla="*/ 0 w 2083"/>
                <a:gd name="T49" fmla="*/ 251 h 1814"/>
                <a:gd name="T50" fmla="*/ 0 w 2083"/>
                <a:gd name="T51" fmla="*/ 688 h 1814"/>
                <a:gd name="T52" fmla="*/ 1 w 2083"/>
                <a:gd name="T53" fmla="*/ 914 h 1814"/>
                <a:gd name="T54" fmla="*/ 26 w 2083"/>
                <a:gd name="T55" fmla="*/ 997 h 1814"/>
                <a:gd name="T56" fmla="*/ 70 w 2083"/>
                <a:gd name="T57" fmla="*/ 1057 h 1814"/>
                <a:gd name="T58" fmla="*/ 104 w 2083"/>
                <a:gd name="T59" fmla="*/ 1083 h 1814"/>
                <a:gd name="T60" fmla="*/ 144 w 2083"/>
                <a:gd name="T61" fmla="*/ 1104 h 1814"/>
                <a:gd name="T62" fmla="*/ 191 w 2083"/>
                <a:gd name="T63" fmla="*/ 1115 h 1814"/>
                <a:gd name="T64" fmla="*/ 422 w 2083"/>
                <a:gd name="T65" fmla="*/ 1118 h 1814"/>
                <a:gd name="T66" fmla="*/ 429 w 2083"/>
                <a:gd name="T67" fmla="*/ 1714 h 1814"/>
                <a:gd name="T68" fmla="*/ 455 w 2083"/>
                <a:gd name="T69" fmla="*/ 1762 h 1814"/>
                <a:gd name="T70" fmla="*/ 497 w 2083"/>
                <a:gd name="T71" fmla="*/ 1797 h 1814"/>
                <a:gd name="T72" fmla="*/ 550 w 2083"/>
                <a:gd name="T73" fmla="*/ 1813 h 1814"/>
                <a:gd name="T74" fmla="*/ 607 w 2083"/>
                <a:gd name="T75" fmla="*/ 1808 h 1814"/>
                <a:gd name="T76" fmla="*/ 656 w 2083"/>
                <a:gd name="T77" fmla="*/ 1781 h 1814"/>
                <a:gd name="T78" fmla="*/ 691 w 2083"/>
                <a:gd name="T79" fmla="*/ 1739 h 1814"/>
                <a:gd name="T80" fmla="*/ 707 w 2083"/>
                <a:gd name="T81" fmla="*/ 1686 h 1814"/>
                <a:gd name="T82" fmla="*/ 748 w 2083"/>
                <a:gd name="T83" fmla="*/ 1671 h 1814"/>
                <a:gd name="T84" fmla="*/ 760 w 2083"/>
                <a:gd name="T85" fmla="*/ 1726 h 1814"/>
                <a:gd name="T86" fmla="*/ 790 w 2083"/>
                <a:gd name="T87" fmla="*/ 1772 h 1814"/>
                <a:gd name="T88" fmla="*/ 836 w 2083"/>
                <a:gd name="T89" fmla="*/ 1802 h 1814"/>
                <a:gd name="T90" fmla="*/ 891 w 2083"/>
                <a:gd name="T91" fmla="*/ 1814 h 1814"/>
                <a:gd name="T92" fmla="*/ 947 w 2083"/>
                <a:gd name="T93" fmla="*/ 1802 h 1814"/>
                <a:gd name="T94" fmla="*/ 992 w 2083"/>
                <a:gd name="T95" fmla="*/ 1772 h 1814"/>
                <a:gd name="T96" fmla="*/ 1023 w 2083"/>
                <a:gd name="T97" fmla="*/ 1726 h 1814"/>
                <a:gd name="T98" fmla="*/ 1033 w 2083"/>
                <a:gd name="T99" fmla="*/ 1671 h 1814"/>
                <a:gd name="T100" fmla="*/ 1027 w 2083"/>
                <a:gd name="T101" fmla="*/ 913 h 1814"/>
                <a:gd name="T102" fmla="*/ 1002 w 2083"/>
                <a:gd name="T103" fmla="*/ 862 h 1814"/>
                <a:gd name="T104" fmla="*/ 959 w 2083"/>
                <a:gd name="T105" fmla="*/ 823 h 1814"/>
                <a:gd name="T106" fmla="*/ 905 w 2083"/>
                <a:gd name="T107" fmla="*/ 802 h 1814"/>
                <a:gd name="T108" fmla="*/ 2034 w 2083"/>
                <a:gd name="T109" fmla="*/ 640 h 1814"/>
                <a:gd name="T110" fmla="*/ 2069 w 2083"/>
                <a:gd name="T111" fmla="*/ 626 h 1814"/>
                <a:gd name="T112" fmla="*/ 2083 w 2083"/>
                <a:gd name="T113" fmla="*/ 591 h 1814"/>
                <a:gd name="T114" fmla="*/ 2075 w 2083"/>
                <a:gd name="T115" fmla="*/ 551 h 1814"/>
                <a:gd name="T116" fmla="*/ 2044 w 2083"/>
                <a:gd name="T117" fmla="*/ 53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83" h="1814">
                  <a:moveTo>
                    <a:pt x="2034" y="529"/>
                  </a:moveTo>
                  <a:lnTo>
                    <a:pt x="1595" y="529"/>
                  </a:lnTo>
                  <a:lnTo>
                    <a:pt x="1596" y="527"/>
                  </a:lnTo>
                  <a:lnTo>
                    <a:pt x="1596" y="526"/>
                  </a:lnTo>
                  <a:lnTo>
                    <a:pt x="1597" y="516"/>
                  </a:lnTo>
                  <a:lnTo>
                    <a:pt x="1597" y="504"/>
                  </a:lnTo>
                  <a:lnTo>
                    <a:pt x="1597" y="490"/>
                  </a:lnTo>
                  <a:lnTo>
                    <a:pt x="1595" y="474"/>
                  </a:lnTo>
                  <a:lnTo>
                    <a:pt x="1590" y="440"/>
                  </a:lnTo>
                  <a:lnTo>
                    <a:pt x="1581" y="388"/>
                  </a:lnTo>
                  <a:lnTo>
                    <a:pt x="1573" y="340"/>
                  </a:lnTo>
                  <a:lnTo>
                    <a:pt x="1570" y="317"/>
                  </a:lnTo>
                  <a:lnTo>
                    <a:pt x="1315" y="305"/>
                  </a:lnTo>
                  <a:lnTo>
                    <a:pt x="1323" y="353"/>
                  </a:lnTo>
                  <a:lnTo>
                    <a:pt x="1328" y="383"/>
                  </a:lnTo>
                  <a:lnTo>
                    <a:pt x="1334" y="415"/>
                  </a:lnTo>
                  <a:lnTo>
                    <a:pt x="1335" y="429"/>
                  </a:lnTo>
                  <a:lnTo>
                    <a:pt x="1336" y="443"/>
                  </a:lnTo>
                  <a:lnTo>
                    <a:pt x="1336" y="453"/>
                  </a:lnTo>
                  <a:lnTo>
                    <a:pt x="1334" y="461"/>
                  </a:lnTo>
                  <a:lnTo>
                    <a:pt x="1332" y="464"/>
                  </a:lnTo>
                  <a:lnTo>
                    <a:pt x="1329" y="468"/>
                  </a:lnTo>
                  <a:lnTo>
                    <a:pt x="1326" y="471"/>
                  </a:lnTo>
                  <a:lnTo>
                    <a:pt x="1322" y="474"/>
                  </a:lnTo>
                  <a:lnTo>
                    <a:pt x="1316" y="477"/>
                  </a:lnTo>
                  <a:lnTo>
                    <a:pt x="1309" y="479"/>
                  </a:lnTo>
                  <a:lnTo>
                    <a:pt x="1297" y="482"/>
                  </a:lnTo>
                  <a:lnTo>
                    <a:pt x="1284" y="484"/>
                  </a:lnTo>
                  <a:lnTo>
                    <a:pt x="1265" y="485"/>
                  </a:lnTo>
                  <a:lnTo>
                    <a:pt x="1239" y="487"/>
                  </a:lnTo>
                  <a:lnTo>
                    <a:pt x="1205" y="488"/>
                  </a:lnTo>
                  <a:lnTo>
                    <a:pt x="1163" y="490"/>
                  </a:lnTo>
                  <a:lnTo>
                    <a:pt x="1165" y="482"/>
                  </a:lnTo>
                  <a:lnTo>
                    <a:pt x="1165" y="473"/>
                  </a:lnTo>
                  <a:lnTo>
                    <a:pt x="1163" y="461"/>
                  </a:lnTo>
                  <a:lnTo>
                    <a:pt x="1162" y="448"/>
                  </a:lnTo>
                  <a:lnTo>
                    <a:pt x="1159" y="436"/>
                  </a:lnTo>
                  <a:lnTo>
                    <a:pt x="1155" y="425"/>
                  </a:lnTo>
                  <a:lnTo>
                    <a:pt x="1150" y="414"/>
                  </a:lnTo>
                  <a:lnTo>
                    <a:pt x="1143" y="405"/>
                  </a:lnTo>
                  <a:lnTo>
                    <a:pt x="1136" y="395"/>
                  </a:lnTo>
                  <a:lnTo>
                    <a:pt x="1129" y="386"/>
                  </a:lnTo>
                  <a:lnTo>
                    <a:pt x="1120" y="378"/>
                  </a:lnTo>
                  <a:lnTo>
                    <a:pt x="1111" y="371"/>
                  </a:lnTo>
                  <a:lnTo>
                    <a:pt x="1100" y="364"/>
                  </a:lnTo>
                  <a:lnTo>
                    <a:pt x="1089" y="359"/>
                  </a:lnTo>
                  <a:lnTo>
                    <a:pt x="1078" y="355"/>
                  </a:lnTo>
                  <a:lnTo>
                    <a:pt x="1066" y="353"/>
                  </a:lnTo>
                  <a:lnTo>
                    <a:pt x="1053" y="351"/>
                  </a:lnTo>
                  <a:lnTo>
                    <a:pt x="1041" y="350"/>
                  </a:lnTo>
                  <a:lnTo>
                    <a:pt x="673" y="350"/>
                  </a:lnTo>
                  <a:lnTo>
                    <a:pt x="590" y="123"/>
                  </a:lnTo>
                  <a:lnTo>
                    <a:pt x="581" y="99"/>
                  </a:lnTo>
                  <a:lnTo>
                    <a:pt x="570" y="77"/>
                  </a:lnTo>
                  <a:lnTo>
                    <a:pt x="565" y="65"/>
                  </a:lnTo>
                  <a:lnTo>
                    <a:pt x="559" y="56"/>
                  </a:lnTo>
                  <a:lnTo>
                    <a:pt x="552" y="46"/>
                  </a:lnTo>
                  <a:lnTo>
                    <a:pt x="545" y="37"/>
                  </a:lnTo>
                  <a:lnTo>
                    <a:pt x="537" y="29"/>
                  </a:lnTo>
                  <a:lnTo>
                    <a:pt x="529" y="22"/>
                  </a:lnTo>
                  <a:lnTo>
                    <a:pt x="521" y="16"/>
                  </a:lnTo>
                  <a:lnTo>
                    <a:pt x="511" y="10"/>
                  </a:lnTo>
                  <a:lnTo>
                    <a:pt x="501" y="6"/>
                  </a:lnTo>
                  <a:lnTo>
                    <a:pt x="491" y="3"/>
                  </a:lnTo>
                  <a:lnTo>
                    <a:pt x="479" y="1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0" y="0"/>
                  </a:lnTo>
                  <a:lnTo>
                    <a:pt x="442" y="0"/>
                  </a:lnTo>
                  <a:lnTo>
                    <a:pt x="416" y="0"/>
                  </a:lnTo>
                  <a:lnTo>
                    <a:pt x="380" y="0"/>
                  </a:lnTo>
                  <a:lnTo>
                    <a:pt x="338" y="0"/>
                  </a:lnTo>
                  <a:lnTo>
                    <a:pt x="291" y="0"/>
                  </a:lnTo>
                  <a:lnTo>
                    <a:pt x="241" y="0"/>
                  </a:lnTo>
                  <a:lnTo>
                    <a:pt x="191" y="0"/>
                  </a:lnTo>
                  <a:lnTo>
                    <a:pt x="178" y="0"/>
                  </a:lnTo>
                  <a:lnTo>
                    <a:pt x="166" y="1"/>
                  </a:lnTo>
                  <a:lnTo>
                    <a:pt x="155" y="3"/>
                  </a:lnTo>
                  <a:lnTo>
                    <a:pt x="143" y="5"/>
                  </a:lnTo>
                  <a:lnTo>
                    <a:pt x="132" y="7"/>
                  </a:lnTo>
                  <a:lnTo>
                    <a:pt x="122" y="10"/>
                  </a:lnTo>
                  <a:lnTo>
                    <a:pt x="112" y="14"/>
                  </a:lnTo>
                  <a:lnTo>
                    <a:pt x="103" y="19"/>
                  </a:lnTo>
                  <a:lnTo>
                    <a:pt x="94" y="23"/>
                  </a:lnTo>
                  <a:lnTo>
                    <a:pt x="86" y="28"/>
                  </a:lnTo>
                  <a:lnTo>
                    <a:pt x="77" y="34"/>
                  </a:lnTo>
                  <a:lnTo>
                    <a:pt x="70" y="39"/>
                  </a:lnTo>
                  <a:lnTo>
                    <a:pt x="56" y="51"/>
                  </a:lnTo>
                  <a:lnTo>
                    <a:pt x="45" y="66"/>
                  </a:lnTo>
                  <a:lnTo>
                    <a:pt x="34" y="81"/>
                  </a:lnTo>
                  <a:lnTo>
                    <a:pt x="25" y="97"/>
                  </a:lnTo>
                  <a:lnTo>
                    <a:pt x="17" y="113"/>
                  </a:lnTo>
                  <a:lnTo>
                    <a:pt x="11" y="130"/>
                  </a:lnTo>
                  <a:lnTo>
                    <a:pt x="7" y="147"/>
                  </a:lnTo>
                  <a:lnTo>
                    <a:pt x="3" y="164"/>
                  </a:lnTo>
                  <a:lnTo>
                    <a:pt x="1" y="180"/>
                  </a:lnTo>
                  <a:lnTo>
                    <a:pt x="0" y="197"/>
                  </a:lnTo>
                  <a:lnTo>
                    <a:pt x="0" y="251"/>
                  </a:lnTo>
                  <a:lnTo>
                    <a:pt x="0" y="340"/>
                  </a:lnTo>
                  <a:lnTo>
                    <a:pt x="0" y="450"/>
                  </a:lnTo>
                  <a:lnTo>
                    <a:pt x="0" y="571"/>
                  </a:lnTo>
                  <a:lnTo>
                    <a:pt x="0" y="688"/>
                  </a:lnTo>
                  <a:lnTo>
                    <a:pt x="0" y="788"/>
                  </a:lnTo>
                  <a:lnTo>
                    <a:pt x="0" y="861"/>
                  </a:lnTo>
                  <a:lnTo>
                    <a:pt x="0" y="893"/>
                  </a:lnTo>
                  <a:lnTo>
                    <a:pt x="1" y="914"/>
                  </a:lnTo>
                  <a:lnTo>
                    <a:pt x="4" y="935"/>
                  </a:lnTo>
                  <a:lnTo>
                    <a:pt x="10" y="957"/>
                  </a:lnTo>
                  <a:lnTo>
                    <a:pt x="17" y="977"/>
                  </a:lnTo>
                  <a:lnTo>
                    <a:pt x="26" y="997"/>
                  </a:lnTo>
                  <a:lnTo>
                    <a:pt x="36" y="1015"/>
                  </a:lnTo>
                  <a:lnTo>
                    <a:pt x="48" y="1033"/>
                  </a:lnTo>
                  <a:lnTo>
                    <a:pt x="63" y="1049"/>
                  </a:lnTo>
                  <a:lnTo>
                    <a:pt x="70" y="1057"/>
                  </a:lnTo>
                  <a:lnTo>
                    <a:pt x="77" y="1063"/>
                  </a:lnTo>
                  <a:lnTo>
                    <a:pt x="86" y="1071"/>
                  </a:lnTo>
                  <a:lnTo>
                    <a:pt x="95" y="1077"/>
                  </a:lnTo>
                  <a:lnTo>
                    <a:pt x="104" y="1083"/>
                  </a:lnTo>
                  <a:lnTo>
                    <a:pt x="113" y="1089"/>
                  </a:lnTo>
                  <a:lnTo>
                    <a:pt x="124" y="1094"/>
                  </a:lnTo>
                  <a:lnTo>
                    <a:pt x="133" y="1099"/>
                  </a:lnTo>
                  <a:lnTo>
                    <a:pt x="144" y="1104"/>
                  </a:lnTo>
                  <a:lnTo>
                    <a:pt x="156" y="1107"/>
                  </a:lnTo>
                  <a:lnTo>
                    <a:pt x="166" y="1111"/>
                  </a:lnTo>
                  <a:lnTo>
                    <a:pt x="178" y="1113"/>
                  </a:lnTo>
                  <a:lnTo>
                    <a:pt x="191" y="1115"/>
                  </a:lnTo>
                  <a:lnTo>
                    <a:pt x="202" y="1117"/>
                  </a:lnTo>
                  <a:lnTo>
                    <a:pt x="215" y="1117"/>
                  </a:lnTo>
                  <a:lnTo>
                    <a:pt x="228" y="1118"/>
                  </a:lnTo>
                  <a:lnTo>
                    <a:pt x="422" y="1118"/>
                  </a:lnTo>
                  <a:lnTo>
                    <a:pt x="422" y="1671"/>
                  </a:lnTo>
                  <a:lnTo>
                    <a:pt x="423" y="1686"/>
                  </a:lnTo>
                  <a:lnTo>
                    <a:pt x="425" y="1700"/>
                  </a:lnTo>
                  <a:lnTo>
                    <a:pt x="429" y="1714"/>
                  </a:lnTo>
                  <a:lnTo>
                    <a:pt x="434" y="1726"/>
                  </a:lnTo>
                  <a:lnTo>
                    <a:pt x="439" y="1739"/>
                  </a:lnTo>
                  <a:lnTo>
                    <a:pt x="446" y="1751"/>
                  </a:lnTo>
                  <a:lnTo>
                    <a:pt x="455" y="1762"/>
                  </a:lnTo>
                  <a:lnTo>
                    <a:pt x="464" y="1772"/>
                  </a:lnTo>
                  <a:lnTo>
                    <a:pt x="474" y="1781"/>
                  </a:lnTo>
                  <a:lnTo>
                    <a:pt x="486" y="1790"/>
                  </a:lnTo>
                  <a:lnTo>
                    <a:pt x="497" y="1797"/>
                  </a:lnTo>
                  <a:lnTo>
                    <a:pt x="509" y="1802"/>
                  </a:lnTo>
                  <a:lnTo>
                    <a:pt x="523" y="1808"/>
                  </a:lnTo>
                  <a:lnTo>
                    <a:pt x="536" y="1811"/>
                  </a:lnTo>
                  <a:lnTo>
                    <a:pt x="550" y="1813"/>
                  </a:lnTo>
                  <a:lnTo>
                    <a:pt x="565" y="1814"/>
                  </a:lnTo>
                  <a:lnTo>
                    <a:pt x="580" y="1813"/>
                  </a:lnTo>
                  <a:lnTo>
                    <a:pt x="593" y="1811"/>
                  </a:lnTo>
                  <a:lnTo>
                    <a:pt x="607" y="1808"/>
                  </a:lnTo>
                  <a:lnTo>
                    <a:pt x="621" y="1802"/>
                  </a:lnTo>
                  <a:lnTo>
                    <a:pt x="633" y="1797"/>
                  </a:lnTo>
                  <a:lnTo>
                    <a:pt x="645" y="1790"/>
                  </a:lnTo>
                  <a:lnTo>
                    <a:pt x="656" y="1781"/>
                  </a:lnTo>
                  <a:lnTo>
                    <a:pt x="666" y="1772"/>
                  </a:lnTo>
                  <a:lnTo>
                    <a:pt x="675" y="1762"/>
                  </a:lnTo>
                  <a:lnTo>
                    <a:pt x="683" y="1751"/>
                  </a:lnTo>
                  <a:lnTo>
                    <a:pt x="691" y="1739"/>
                  </a:lnTo>
                  <a:lnTo>
                    <a:pt x="696" y="1726"/>
                  </a:lnTo>
                  <a:lnTo>
                    <a:pt x="701" y="1714"/>
                  </a:lnTo>
                  <a:lnTo>
                    <a:pt x="705" y="1700"/>
                  </a:lnTo>
                  <a:lnTo>
                    <a:pt x="707" y="1686"/>
                  </a:lnTo>
                  <a:lnTo>
                    <a:pt x="708" y="1671"/>
                  </a:lnTo>
                  <a:lnTo>
                    <a:pt x="708" y="1118"/>
                  </a:lnTo>
                  <a:lnTo>
                    <a:pt x="748" y="1118"/>
                  </a:lnTo>
                  <a:lnTo>
                    <a:pt x="748" y="1671"/>
                  </a:lnTo>
                  <a:lnTo>
                    <a:pt x="749" y="1686"/>
                  </a:lnTo>
                  <a:lnTo>
                    <a:pt x="751" y="1700"/>
                  </a:lnTo>
                  <a:lnTo>
                    <a:pt x="754" y="1714"/>
                  </a:lnTo>
                  <a:lnTo>
                    <a:pt x="760" y="1726"/>
                  </a:lnTo>
                  <a:lnTo>
                    <a:pt x="766" y="1739"/>
                  </a:lnTo>
                  <a:lnTo>
                    <a:pt x="772" y="1751"/>
                  </a:lnTo>
                  <a:lnTo>
                    <a:pt x="781" y="1762"/>
                  </a:lnTo>
                  <a:lnTo>
                    <a:pt x="790" y="1772"/>
                  </a:lnTo>
                  <a:lnTo>
                    <a:pt x="800" y="1781"/>
                  </a:lnTo>
                  <a:lnTo>
                    <a:pt x="811" y="1790"/>
                  </a:lnTo>
                  <a:lnTo>
                    <a:pt x="823" y="1797"/>
                  </a:lnTo>
                  <a:lnTo>
                    <a:pt x="836" y="1802"/>
                  </a:lnTo>
                  <a:lnTo>
                    <a:pt x="848" y="1808"/>
                  </a:lnTo>
                  <a:lnTo>
                    <a:pt x="862" y="1811"/>
                  </a:lnTo>
                  <a:lnTo>
                    <a:pt x="877" y="1813"/>
                  </a:lnTo>
                  <a:lnTo>
                    <a:pt x="891" y="1814"/>
                  </a:lnTo>
                  <a:lnTo>
                    <a:pt x="905" y="1813"/>
                  </a:lnTo>
                  <a:lnTo>
                    <a:pt x="920" y="1811"/>
                  </a:lnTo>
                  <a:lnTo>
                    <a:pt x="934" y="1808"/>
                  </a:lnTo>
                  <a:lnTo>
                    <a:pt x="947" y="1802"/>
                  </a:lnTo>
                  <a:lnTo>
                    <a:pt x="959" y="1797"/>
                  </a:lnTo>
                  <a:lnTo>
                    <a:pt x="971" y="1790"/>
                  </a:lnTo>
                  <a:lnTo>
                    <a:pt x="982" y="1781"/>
                  </a:lnTo>
                  <a:lnTo>
                    <a:pt x="992" y="1772"/>
                  </a:lnTo>
                  <a:lnTo>
                    <a:pt x="1002" y="1762"/>
                  </a:lnTo>
                  <a:lnTo>
                    <a:pt x="1009" y="1751"/>
                  </a:lnTo>
                  <a:lnTo>
                    <a:pt x="1016" y="1739"/>
                  </a:lnTo>
                  <a:lnTo>
                    <a:pt x="1023" y="1726"/>
                  </a:lnTo>
                  <a:lnTo>
                    <a:pt x="1027" y="1714"/>
                  </a:lnTo>
                  <a:lnTo>
                    <a:pt x="1031" y="1700"/>
                  </a:lnTo>
                  <a:lnTo>
                    <a:pt x="1033" y="1686"/>
                  </a:lnTo>
                  <a:lnTo>
                    <a:pt x="1033" y="1671"/>
                  </a:lnTo>
                  <a:lnTo>
                    <a:pt x="1033" y="957"/>
                  </a:lnTo>
                  <a:lnTo>
                    <a:pt x="1033" y="942"/>
                  </a:lnTo>
                  <a:lnTo>
                    <a:pt x="1031" y="928"/>
                  </a:lnTo>
                  <a:lnTo>
                    <a:pt x="1027" y="913"/>
                  </a:lnTo>
                  <a:lnTo>
                    <a:pt x="1023" y="899"/>
                  </a:lnTo>
                  <a:lnTo>
                    <a:pt x="1016" y="887"/>
                  </a:lnTo>
                  <a:lnTo>
                    <a:pt x="1009" y="874"/>
                  </a:lnTo>
                  <a:lnTo>
                    <a:pt x="1002" y="862"/>
                  </a:lnTo>
                  <a:lnTo>
                    <a:pt x="992" y="852"/>
                  </a:lnTo>
                  <a:lnTo>
                    <a:pt x="982" y="841"/>
                  </a:lnTo>
                  <a:lnTo>
                    <a:pt x="971" y="832"/>
                  </a:lnTo>
                  <a:lnTo>
                    <a:pt x="959" y="823"/>
                  </a:lnTo>
                  <a:lnTo>
                    <a:pt x="947" y="816"/>
                  </a:lnTo>
                  <a:lnTo>
                    <a:pt x="934" y="811"/>
                  </a:lnTo>
                  <a:lnTo>
                    <a:pt x="920" y="805"/>
                  </a:lnTo>
                  <a:lnTo>
                    <a:pt x="905" y="802"/>
                  </a:lnTo>
                  <a:lnTo>
                    <a:pt x="891" y="799"/>
                  </a:lnTo>
                  <a:lnTo>
                    <a:pt x="603" y="770"/>
                  </a:lnTo>
                  <a:lnTo>
                    <a:pt x="603" y="640"/>
                  </a:lnTo>
                  <a:lnTo>
                    <a:pt x="2034" y="640"/>
                  </a:lnTo>
                  <a:lnTo>
                    <a:pt x="2044" y="639"/>
                  </a:lnTo>
                  <a:lnTo>
                    <a:pt x="2054" y="636"/>
                  </a:lnTo>
                  <a:lnTo>
                    <a:pt x="2061" y="632"/>
                  </a:lnTo>
                  <a:lnTo>
                    <a:pt x="2069" y="626"/>
                  </a:lnTo>
                  <a:lnTo>
                    <a:pt x="2075" y="618"/>
                  </a:lnTo>
                  <a:lnTo>
                    <a:pt x="2079" y="610"/>
                  </a:lnTo>
                  <a:lnTo>
                    <a:pt x="2082" y="600"/>
                  </a:lnTo>
                  <a:lnTo>
                    <a:pt x="2083" y="591"/>
                  </a:lnTo>
                  <a:lnTo>
                    <a:pt x="2083" y="578"/>
                  </a:lnTo>
                  <a:lnTo>
                    <a:pt x="2082" y="569"/>
                  </a:lnTo>
                  <a:lnTo>
                    <a:pt x="2079" y="559"/>
                  </a:lnTo>
                  <a:lnTo>
                    <a:pt x="2075" y="551"/>
                  </a:lnTo>
                  <a:lnTo>
                    <a:pt x="2069" y="543"/>
                  </a:lnTo>
                  <a:lnTo>
                    <a:pt x="2061" y="538"/>
                  </a:lnTo>
                  <a:lnTo>
                    <a:pt x="2054" y="533"/>
                  </a:lnTo>
                  <a:lnTo>
                    <a:pt x="2044" y="530"/>
                  </a:lnTo>
                  <a:lnTo>
                    <a:pt x="2034" y="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453"/>
            <p:cNvSpPr>
              <a:spLocks/>
            </p:cNvSpPr>
            <p:nvPr/>
          </p:nvSpPr>
          <p:spPr bwMode="auto">
            <a:xfrm>
              <a:off x="4983163" y="852488"/>
              <a:ext cx="155575" cy="142875"/>
            </a:xfrm>
            <a:custGeom>
              <a:avLst/>
              <a:gdLst>
                <a:gd name="T0" fmla="*/ 248 w 493"/>
                <a:gd name="T1" fmla="*/ 449 h 450"/>
                <a:gd name="T2" fmla="*/ 281 w 493"/>
                <a:gd name="T3" fmla="*/ 442 h 450"/>
                <a:gd name="T4" fmla="*/ 312 w 493"/>
                <a:gd name="T5" fmla="*/ 433 h 450"/>
                <a:gd name="T6" fmla="*/ 367 w 493"/>
                <a:gd name="T7" fmla="*/ 399 h 450"/>
                <a:gd name="T8" fmla="*/ 408 w 493"/>
                <a:gd name="T9" fmla="*/ 398 h 450"/>
                <a:gd name="T10" fmla="*/ 431 w 493"/>
                <a:gd name="T11" fmla="*/ 414 h 450"/>
                <a:gd name="T12" fmla="*/ 439 w 493"/>
                <a:gd name="T13" fmla="*/ 429 h 450"/>
                <a:gd name="T14" fmla="*/ 454 w 493"/>
                <a:gd name="T15" fmla="*/ 437 h 450"/>
                <a:gd name="T16" fmla="*/ 473 w 493"/>
                <a:gd name="T17" fmla="*/ 436 h 450"/>
                <a:gd name="T18" fmla="*/ 488 w 493"/>
                <a:gd name="T19" fmla="*/ 425 h 450"/>
                <a:gd name="T20" fmla="*/ 493 w 493"/>
                <a:gd name="T21" fmla="*/ 407 h 450"/>
                <a:gd name="T22" fmla="*/ 489 w 493"/>
                <a:gd name="T23" fmla="*/ 389 h 450"/>
                <a:gd name="T24" fmla="*/ 475 w 493"/>
                <a:gd name="T25" fmla="*/ 378 h 450"/>
                <a:gd name="T26" fmla="*/ 456 w 493"/>
                <a:gd name="T27" fmla="*/ 375 h 450"/>
                <a:gd name="T28" fmla="*/ 438 w 493"/>
                <a:gd name="T29" fmla="*/ 384 h 450"/>
                <a:gd name="T30" fmla="*/ 411 w 493"/>
                <a:gd name="T31" fmla="*/ 371 h 450"/>
                <a:gd name="T32" fmla="*/ 421 w 493"/>
                <a:gd name="T33" fmla="*/ 334 h 450"/>
                <a:gd name="T34" fmla="*/ 442 w 493"/>
                <a:gd name="T35" fmla="*/ 283 h 450"/>
                <a:gd name="T36" fmla="*/ 450 w 493"/>
                <a:gd name="T37" fmla="*/ 226 h 450"/>
                <a:gd name="T38" fmla="*/ 447 w 493"/>
                <a:gd name="T39" fmla="*/ 191 h 450"/>
                <a:gd name="T40" fmla="*/ 440 w 493"/>
                <a:gd name="T41" fmla="*/ 158 h 450"/>
                <a:gd name="T42" fmla="*/ 423 w 493"/>
                <a:gd name="T43" fmla="*/ 118 h 450"/>
                <a:gd name="T44" fmla="*/ 384 w 493"/>
                <a:gd name="T45" fmla="*/ 66 h 450"/>
                <a:gd name="T46" fmla="*/ 332 w 493"/>
                <a:gd name="T47" fmla="*/ 28 h 450"/>
                <a:gd name="T48" fmla="*/ 292 w 493"/>
                <a:gd name="T49" fmla="*/ 11 h 450"/>
                <a:gd name="T50" fmla="*/ 259 w 493"/>
                <a:gd name="T51" fmla="*/ 4 h 450"/>
                <a:gd name="T52" fmla="*/ 225 w 493"/>
                <a:gd name="T53" fmla="*/ 0 h 450"/>
                <a:gd name="T54" fmla="*/ 190 w 493"/>
                <a:gd name="T55" fmla="*/ 4 h 450"/>
                <a:gd name="T56" fmla="*/ 159 w 493"/>
                <a:gd name="T57" fmla="*/ 11 h 450"/>
                <a:gd name="T58" fmla="*/ 119 w 493"/>
                <a:gd name="T59" fmla="*/ 28 h 450"/>
                <a:gd name="T60" fmla="*/ 67 w 493"/>
                <a:gd name="T61" fmla="*/ 66 h 450"/>
                <a:gd name="T62" fmla="*/ 28 w 493"/>
                <a:gd name="T63" fmla="*/ 118 h 450"/>
                <a:gd name="T64" fmla="*/ 11 w 493"/>
                <a:gd name="T65" fmla="*/ 158 h 450"/>
                <a:gd name="T66" fmla="*/ 3 w 493"/>
                <a:gd name="T67" fmla="*/ 191 h 450"/>
                <a:gd name="T68" fmla="*/ 0 w 493"/>
                <a:gd name="T69" fmla="*/ 226 h 450"/>
                <a:gd name="T70" fmla="*/ 3 w 493"/>
                <a:gd name="T71" fmla="*/ 259 h 450"/>
                <a:gd name="T72" fmla="*/ 11 w 493"/>
                <a:gd name="T73" fmla="*/ 292 h 450"/>
                <a:gd name="T74" fmla="*/ 28 w 493"/>
                <a:gd name="T75" fmla="*/ 332 h 450"/>
                <a:gd name="T76" fmla="*/ 67 w 493"/>
                <a:gd name="T77" fmla="*/ 384 h 450"/>
                <a:gd name="T78" fmla="*/ 119 w 493"/>
                <a:gd name="T79" fmla="*/ 422 h 450"/>
                <a:gd name="T80" fmla="*/ 159 w 493"/>
                <a:gd name="T81" fmla="*/ 439 h 450"/>
                <a:gd name="T82" fmla="*/ 190 w 493"/>
                <a:gd name="T83" fmla="*/ 448 h 450"/>
                <a:gd name="T84" fmla="*/ 225 w 493"/>
                <a:gd name="T85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3" h="450">
                  <a:moveTo>
                    <a:pt x="225" y="450"/>
                  </a:move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0" y="445"/>
                  </a:lnTo>
                  <a:lnTo>
                    <a:pt x="281" y="442"/>
                  </a:lnTo>
                  <a:lnTo>
                    <a:pt x="292" y="440"/>
                  </a:lnTo>
                  <a:lnTo>
                    <a:pt x="301" y="436"/>
                  </a:lnTo>
                  <a:lnTo>
                    <a:pt x="312" y="433"/>
                  </a:lnTo>
                  <a:lnTo>
                    <a:pt x="331" y="423"/>
                  </a:lnTo>
                  <a:lnTo>
                    <a:pt x="350" y="412"/>
                  </a:lnTo>
                  <a:lnTo>
                    <a:pt x="367" y="399"/>
                  </a:lnTo>
                  <a:lnTo>
                    <a:pt x="383" y="384"/>
                  </a:lnTo>
                  <a:lnTo>
                    <a:pt x="397" y="392"/>
                  </a:lnTo>
                  <a:lnTo>
                    <a:pt x="408" y="398"/>
                  </a:lnTo>
                  <a:lnTo>
                    <a:pt x="420" y="403"/>
                  </a:lnTo>
                  <a:lnTo>
                    <a:pt x="429" y="407"/>
                  </a:lnTo>
                  <a:lnTo>
                    <a:pt x="431" y="414"/>
                  </a:lnTo>
                  <a:lnTo>
                    <a:pt x="433" y="419"/>
                  </a:lnTo>
                  <a:lnTo>
                    <a:pt x="435" y="424"/>
                  </a:lnTo>
                  <a:lnTo>
                    <a:pt x="439" y="429"/>
                  </a:lnTo>
                  <a:lnTo>
                    <a:pt x="443" y="433"/>
                  </a:lnTo>
                  <a:lnTo>
                    <a:pt x="448" y="436"/>
                  </a:lnTo>
                  <a:lnTo>
                    <a:pt x="454" y="437"/>
                  </a:lnTo>
                  <a:lnTo>
                    <a:pt x="460" y="438"/>
                  </a:lnTo>
                  <a:lnTo>
                    <a:pt x="466" y="438"/>
                  </a:lnTo>
                  <a:lnTo>
                    <a:pt x="473" y="436"/>
                  </a:lnTo>
                  <a:lnTo>
                    <a:pt x="478" y="434"/>
                  </a:lnTo>
                  <a:lnTo>
                    <a:pt x="483" y="430"/>
                  </a:lnTo>
                  <a:lnTo>
                    <a:pt x="488" y="425"/>
                  </a:lnTo>
                  <a:lnTo>
                    <a:pt x="490" y="420"/>
                  </a:lnTo>
                  <a:lnTo>
                    <a:pt x="492" y="414"/>
                  </a:lnTo>
                  <a:lnTo>
                    <a:pt x="493" y="407"/>
                  </a:lnTo>
                  <a:lnTo>
                    <a:pt x="493" y="401"/>
                  </a:lnTo>
                  <a:lnTo>
                    <a:pt x="491" y="395"/>
                  </a:lnTo>
                  <a:lnTo>
                    <a:pt x="489" y="389"/>
                  </a:lnTo>
                  <a:lnTo>
                    <a:pt x="484" y="384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69" y="376"/>
                  </a:lnTo>
                  <a:lnTo>
                    <a:pt x="462" y="375"/>
                  </a:lnTo>
                  <a:lnTo>
                    <a:pt x="456" y="375"/>
                  </a:lnTo>
                  <a:lnTo>
                    <a:pt x="450" y="377"/>
                  </a:lnTo>
                  <a:lnTo>
                    <a:pt x="443" y="380"/>
                  </a:lnTo>
                  <a:lnTo>
                    <a:pt x="438" y="384"/>
                  </a:lnTo>
                  <a:lnTo>
                    <a:pt x="431" y="381"/>
                  </a:lnTo>
                  <a:lnTo>
                    <a:pt x="421" y="377"/>
                  </a:lnTo>
                  <a:lnTo>
                    <a:pt x="411" y="371"/>
                  </a:lnTo>
                  <a:lnTo>
                    <a:pt x="400" y="365"/>
                  </a:lnTo>
                  <a:lnTo>
                    <a:pt x="411" y="350"/>
                  </a:lnTo>
                  <a:lnTo>
                    <a:pt x="421" y="334"/>
                  </a:lnTo>
                  <a:lnTo>
                    <a:pt x="429" y="319"/>
                  </a:lnTo>
                  <a:lnTo>
                    <a:pt x="437" y="301"/>
                  </a:lnTo>
                  <a:lnTo>
                    <a:pt x="442" y="283"/>
                  </a:lnTo>
                  <a:lnTo>
                    <a:pt x="446" y="264"/>
                  </a:lnTo>
                  <a:lnTo>
                    <a:pt x="448" y="245"/>
                  </a:lnTo>
                  <a:lnTo>
                    <a:pt x="450" y="226"/>
                  </a:lnTo>
                  <a:lnTo>
                    <a:pt x="450" y="214"/>
                  </a:lnTo>
                  <a:lnTo>
                    <a:pt x="448" y="202"/>
                  </a:lnTo>
                  <a:lnTo>
                    <a:pt x="447" y="191"/>
                  </a:lnTo>
                  <a:lnTo>
                    <a:pt x="445" y="180"/>
                  </a:lnTo>
                  <a:lnTo>
                    <a:pt x="443" y="168"/>
                  </a:lnTo>
                  <a:lnTo>
                    <a:pt x="440" y="158"/>
                  </a:lnTo>
                  <a:lnTo>
                    <a:pt x="436" y="148"/>
                  </a:lnTo>
                  <a:lnTo>
                    <a:pt x="432" y="138"/>
                  </a:lnTo>
                  <a:lnTo>
                    <a:pt x="423" y="118"/>
                  </a:lnTo>
                  <a:lnTo>
                    <a:pt x="411" y="100"/>
                  </a:lnTo>
                  <a:lnTo>
                    <a:pt x="399" y="82"/>
                  </a:lnTo>
                  <a:lnTo>
                    <a:pt x="384" y="66"/>
                  </a:lnTo>
                  <a:lnTo>
                    <a:pt x="368" y="52"/>
                  </a:lnTo>
                  <a:lnTo>
                    <a:pt x="351" y="38"/>
                  </a:lnTo>
                  <a:lnTo>
                    <a:pt x="332" y="28"/>
                  </a:lnTo>
                  <a:lnTo>
                    <a:pt x="312" y="18"/>
                  </a:lnTo>
                  <a:lnTo>
                    <a:pt x="303" y="14"/>
                  </a:lnTo>
                  <a:lnTo>
                    <a:pt x="292" y="11"/>
                  </a:lnTo>
                  <a:lnTo>
                    <a:pt x="281" y="8"/>
                  </a:lnTo>
                  <a:lnTo>
                    <a:pt x="271" y="6"/>
                  </a:lnTo>
                  <a:lnTo>
                    <a:pt x="259" y="4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lnTo>
                    <a:pt x="214" y="0"/>
                  </a:lnTo>
                  <a:lnTo>
                    <a:pt x="202" y="1"/>
                  </a:lnTo>
                  <a:lnTo>
                    <a:pt x="190" y="4"/>
                  </a:lnTo>
                  <a:lnTo>
                    <a:pt x="180" y="6"/>
                  </a:lnTo>
                  <a:lnTo>
                    <a:pt x="169" y="8"/>
                  </a:lnTo>
                  <a:lnTo>
                    <a:pt x="159" y="11"/>
                  </a:lnTo>
                  <a:lnTo>
                    <a:pt x="148" y="14"/>
                  </a:lnTo>
                  <a:lnTo>
                    <a:pt x="138" y="18"/>
                  </a:lnTo>
                  <a:lnTo>
                    <a:pt x="119" y="28"/>
                  </a:lnTo>
                  <a:lnTo>
                    <a:pt x="100" y="38"/>
                  </a:lnTo>
                  <a:lnTo>
                    <a:pt x="83" y="52"/>
                  </a:lnTo>
                  <a:lnTo>
                    <a:pt x="67" y="66"/>
                  </a:lnTo>
                  <a:lnTo>
                    <a:pt x="52" y="82"/>
                  </a:lnTo>
                  <a:lnTo>
                    <a:pt x="39" y="100"/>
                  </a:lnTo>
                  <a:lnTo>
                    <a:pt x="28" y="118"/>
                  </a:lnTo>
                  <a:lnTo>
                    <a:pt x="18" y="138"/>
                  </a:lnTo>
                  <a:lnTo>
                    <a:pt x="14" y="148"/>
                  </a:lnTo>
                  <a:lnTo>
                    <a:pt x="11" y="158"/>
                  </a:lnTo>
                  <a:lnTo>
                    <a:pt x="8" y="168"/>
                  </a:lnTo>
                  <a:lnTo>
                    <a:pt x="5" y="180"/>
                  </a:lnTo>
                  <a:lnTo>
                    <a:pt x="3" y="191"/>
                  </a:lnTo>
                  <a:lnTo>
                    <a:pt x="1" y="202"/>
                  </a:lnTo>
                  <a:lnTo>
                    <a:pt x="1" y="214"/>
                  </a:lnTo>
                  <a:lnTo>
                    <a:pt x="0" y="226"/>
                  </a:lnTo>
                  <a:lnTo>
                    <a:pt x="1" y="237"/>
                  </a:lnTo>
                  <a:lnTo>
                    <a:pt x="1" y="248"/>
                  </a:lnTo>
                  <a:lnTo>
                    <a:pt x="3" y="259"/>
                  </a:lnTo>
                  <a:lnTo>
                    <a:pt x="5" y="270"/>
                  </a:lnTo>
                  <a:lnTo>
                    <a:pt x="8" y="282"/>
                  </a:lnTo>
                  <a:lnTo>
                    <a:pt x="11" y="292"/>
                  </a:lnTo>
                  <a:lnTo>
                    <a:pt x="14" y="303"/>
                  </a:lnTo>
                  <a:lnTo>
                    <a:pt x="18" y="312"/>
                  </a:lnTo>
                  <a:lnTo>
                    <a:pt x="28" y="332"/>
                  </a:lnTo>
                  <a:lnTo>
                    <a:pt x="39" y="350"/>
                  </a:lnTo>
                  <a:lnTo>
                    <a:pt x="52" y="368"/>
                  </a:lnTo>
                  <a:lnTo>
                    <a:pt x="67" y="384"/>
                  </a:lnTo>
                  <a:lnTo>
                    <a:pt x="83" y="399"/>
                  </a:lnTo>
                  <a:lnTo>
                    <a:pt x="100" y="412"/>
                  </a:lnTo>
                  <a:lnTo>
                    <a:pt x="119" y="422"/>
                  </a:lnTo>
                  <a:lnTo>
                    <a:pt x="138" y="432"/>
                  </a:lnTo>
                  <a:lnTo>
                    <a:pt x="148" y="436"/>
                  </a:lnTo>
                  <a:lnTo>
                    <a:pt x="159" y="439"/>
                  </a:lnTo>
                  <a:lnTo>
                    <a:pt x="169" y="442"/>
                  </a:lnTo>
                  <a:lnTo>
                    <a:pt x="180" y="445"/>
                  </a:lnTo>
                  <a:lnTo>
                    <a:pt x="190" y="448"/>
                  </a:lnTo>
                  <a:lnTo>
                    <a:pt x="202" y="449"/>
                  </a:lnTo>
                  <a:lnTo>
                    <a:pt x="214" y="450"/>
                  </a:lnTo>
                  <a:lnTo>
                    <a:pt x="225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46503" y="2652270"/>
            <a:ext cx="660400" cy="773113"/>
            <a:chOff x="4954588" y="809625"/>
            <a:chExt cx="660400" cy="773113"/>
          </a:xfrm>
        </p:grpSpPr>
        <p:sp>
          <p:nvSpPr>
            <p:cNvPr id="83" name="Freeform 449"/>
            <p:cNvSpPr>
              <a:spLocks/>
            </p:cNvSpPr>
            <p:nvPr/>
          </p:nvSpPr>
          <p:spPr bwMode="auto">
            <a:xfrm>
              <a:off x="5138738" y="965200"/>
              <a:ext cx="19050" cy="41275"/>
            </a:xfrm>
            <a:custGeom>
              <a:avLst/>
              <a:gdLst>
                <a:gd name="T0" fmla="*/ 1 w 59"/>
                <a:gd name="T1" fmla="*/ 118 h 129"/>
                <a:gd name="T2" fmla="*/ 5 w 59"/>
                <a:gd name="T3" fmla="*/ 126 h 129"/>
                <a:gd name="T4" fmla="*/ 7 w 59"/>
                <a:gd name="T5" fmla="*/ 128 h 129"/>
                <a:gd name="T6" fmla="*/ 9 w 59"/>
                <a:gd name="T7" fmla="*/ 129 h 129"/>
                <a:gd name="T8" fmla="*/ 11 w 59"/>
                <a:gd name="T9" fmla="*/ 129 h 129"/>
                <a:gd name="T10" fmla="*/ 15 w 59"/>
                <a:gd name="T11" fmla="*/ 129 h 129"/>
                <a:gd name="T12" fmla="*/ 21 w 59"/>
                <a:gd name="T13" fmla="*/ 123 h 129"/>
                <a:gd name="T14" fmla="*/ 27 w 59"/>
                <a:gd name="T15" fmla="*/ 117 h 129"/>
                <a:gd name="T16" fmla="*/ 34 w 59"/>
                <a:gd name="T17" fmla="*/ 111 h 129"/>
                <a:gd name="T18" fmla="*/ 39 w 59"/>
                <a:gd name="T19" fmla="*/ 104 h 129"/>
                <a:gd name="T20" fmla="*/ 44 w 59"/>
                <a:gd name="T21" fmla="*/ 97 h 129"/>
                <a:gd name="T22" fmla="*/ 48 w 59"/>
                <a:gd name="T23" fmla="*/ 89 h 129"/>
                <a:gd name="T24" fmla="*/ 52 w 59"/>
                <a:gd name="T25" fmla="*/ 81 h 129"/>
                <a:gd name="T26" fmla="*/ 55 w 59"/>
                <a:gd name="T27" fmla="*/ 73 h 129"/>
                <a:gd name="T28" fmla="*/ 57 w 59"/>
                <a:gd name="T29" fmla="*/ 64 h 129"/>
                <a:gd name="T30" fmla="*/ 58 w 59"/>
                <a:gd name="T31" fmla="*/ 55 h 129"/>
                <a:gd name="T32" fmla="*/ 59 w 59"/>
                <a:gd name="T33" fmla="*/ 46 h 129"/>
                <a:gd name="T34" fmla="*/ 58 w 59"/>
                <a:gd name="T35" fmla="*/ 38 h 129"/>
                <a:gd name="T36" fmla="*/ 58 w 59"/>
                <a:gd name="T37" fmla="*/ 29 h 129"/>
                <a:gd name="T38" fmla="*/ 56 w 59"/>
                <a:gd name="T39" fmla="*/ 20 h 129"/>
                <a:gd name="T40" fmla="*/ 54 w 59"/>
                <a:gd name="T41" fmla="*/ 11 h 129"/>
                <a:gd name="T42" fmla="*/ 51 w 59"/>
                <a:gd name="T43" fmla="*/ 4 h 129"/>
                <a:gd name="T44" fmla="*/ 48 w 59"/>
                <a:gd name="T45" fmla="*/ 2 h 129"/>
                <a:gd name="T46" fmla="*/ 46 w 59"/>
                <a:gd name="T47" fmla="*/ 1 h 129"/>
                <a:gd name="T48" fmla="*/ 44 w 59"/>
                <a:gd name="T49" fmla="*/ 0 h 129"/>
                <a:gd name="T50" fmla="*/ 41 w 59"/>
                <a:gd name="T51" fmla="*/ 1 h 129"/>
                <a:gd name="T52" fmla="*/ 33 w 59"/>
                <a:gd name="T53" fmla="*/ 5 h 129"/>
                <a:gd name="T54" fmla="*/ 32 w 59"/>
                <a:gd name="T55" fmla="*/ 7 h 129"/>
                <a:gd name="T56" fmla="*/ 29 w 59"/>
                <a:gd name="T57" fmla="*/ 9 h 129"/>
                <a:gd name="T58" fmla="*/ 29 w 59"/>
                <a:gd name="T59" fmla="*/ 12 h 129"/>
                <a:gd name="T60" fmla="*/ 31 w 59"/>
                <a:gd name="T61" fmla="*/ 16 h 129"/>
                <a:gd name="T62" fmla="*/ 33 w 59"/>
                <a:gd name="T63" fmla="*/ 22 h 129"/>
                <a:gd name="T64" fmla="*/ 34 w 59"/>
                <a:gd name="T65" fmla="*/ 27 h 129"/>
                <a:gd name="T66" fmla="*/ 35 w 59"/>
                <a:gd name="T67" fmla="*/ 34 h 129"/>
                <a:gd name="T68" fmla="*/ 36 w 59"/>
                <a:gd name="T69" fmla="*/ 40 h 129"/>
                <a:gd name="T70" fmla="*/ 36 w 59"/>
                <a:gd name="T71" fmla="*/ 47 h 129"/>
                <a:gd name="T72" fmla="*/ 35 w 59"/>
                <a:gd name="T73" fmla="*/ 54 h 129"/>
                <a:gd name="T74" fmla="*/ 34 w 59"/>
                <a:gd name="T75" fmla="*/ 60 h 129"/>
                <a:gd name="T76" fmla="*/ 33 w 59"/>
                <a:gd name="T77" fmla="*/ 66 h 129"/>
                <a:gd name="T78" fmla="*/ 31 w 59"/>
                <a:gd name="T79" fmla="*/ 73 h 129"/>
                <a:gd name="T80" fmla="*/ 28 w 59"/>
                <a:gd name="T81" fmla="*/ 78 h 129"/>
                <a:gd name="T82" fmla="*/ 25 w 59"/>
                <a:gd name="T83" fmla="*/ 84 h 129"/>
                <a:gd name="T84" fmla="*/ 21 w 59"/>
                <a:gd name="T85" fmla="*/ 90 h 129"/>
                <a:gd name="T86" fmla="*/ 18 w 59"/>
                <a:gd name="T87" fmla="*/ 95 h 129"/>
                <a:gd name="T88" fmla="*/ 14 w 59"/>
                <a:gd name="T89" fmla="*/ 99 h 129"/>
                <a:gd name="T90" fmla="*/ 8 w 59"/>
                <a:gd name="T91" fmla="*/ 103 h 129"/>
                <a:gd name="T92" fmla="*/ 3 w 59"/>
                <a:gd name="T93" fmla="*/ 108 h 129"/>
                <a:gd name="T94" fmla="*/ 1 w 59"/>
                <a:gd name="T95" fmla="*/ 110 h 129"/>
                <a:gd name="T96" fmla="*/ 0 w 59"/>
                <a:gd name="T97" fmla="*/ 112 h 129"/>
                <a:gd name="T98" fmla="*/ 0 w 59"/>
                <a:gd name="T99" fmla="*/ 115 h 129"/>
                <a:gd name="T100" fmla="*/ 1 w 59"/>
                <a:gd name="T101" fmla="*/ 1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" h="129">
                  <a:moveTo>
                    <a:pt x="1" y="118"/>
                  </a:moveTo>
                  <a:lnTo>
                    <a:pt x="5" y="126"/>
                  </a:lnTo>
                  <a:lnTo>
                    <a:pt x="7" y="128"/>
                  </a:lnTo>
                  <a:lnTo>
                    <a:pt x="9" y="129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1" y="123"/>
                  </a:lnTo>
                  <a:lnTo>
                    <a:pt x="27" y="117"/>
                  </a:lnTo>
                  <a:lnTo>
                    <a:pt x="34" y="111"/>
                  </a:lnTo>
                  <a:lnTo>
                    <a:pt x="39" y="104"/>
                  </a:lnTo>
                  <a:lnTo>
                    <a:pt x="44" y="97"/>
                  </a:lnTo>
                  <a:lnTo>
                    <a:pt x="48" y="89"/>
                  </a:lnTo>
                  <a:lnTo>
                    <a:pt x="52" y="81"/>
                  </a:lnTo>
                  <a:lnTo>
                    <a:pt x="55" y="73"/>
                  </a:lnTo>
                  <a:lnTo>
                    <a:pt x="57" y="64"/>
                  </a:lnTo>
                  <a:lnTo>
                    <a:pt x="58" y="55"/>
                  </a:lnTo>
                  <a:lnTo>
                    <a:pt x="59" y="46"/>
                  </a:lnTo>
                  <a:lnTo>
                    <a:pt x="58" y="38"/>
                  </a:lnTo>
                  <a:lnTo>
                    <a:pt x="58" y="29"/>
                  </a:lnTo>
                  <a:lnTo>
                    <a:pt x="56" y="20"/>
                  </a:lnTo>
                  <a:lnTo>
                    <a:pt x="54" y="11"/>
                  </a:lnTo>
                  <a:lnTo>
                    <a:pt x="51" y="4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1" y="1"/>
                  </a:lnTo>
                  <a:lnTo>
                    <a:pt x="33" y="5"/>
                  </a:lnTo>
                  <a:lnTo>
                    <a:pt x="32" y="7"/>
                  </a:lnTo>
                  <a:lnTo>
                    <a:pt x="29" y="9"/>
                  </a:lnTo>
                  <a:lnTo>
                    <a:pt x="29" y="12"/>
                  </a:lnTo>
                  <a:lnTo>
                    <a:pt x="31" y="16"/>
                  </a:lnTo>
                  <a:lnTo>
                    <a:pt x="33" y="22"/>
                  </a:lnTo>
                  <a:lnTo>
                    <a:pt x="34" y="27"/>
                  </a:lnTo>
                  <a:lnTo>
                    <a:pt x="35" y="34"/>
                  </a:lnTo>
                  <a:lnTo>
                    <a:pt x="36" y="40"/>
                  </a:lnTo>
                  <a:lnTo>
                    <a:pt x="36" y="47"/>
                  </a:lnTo>
                  <a:lnTo>
                    <a:pt x="35" y="54"/>
                  </a:lnTo>
                  <a:lnTo>
                    <a:pt x="34" y="60"/>
                  </a:lnTo>
                  <a:lnTo>
                    <a:pt x="33" y="66"/>
                  </a:lnTo>
                  <a:lnTo>
                    <a:pt x="31" y="73"/>
                  </a:lnTo>
                  <a:lnTo>
                    <a:pt x="28" y="78"/>
                  </a:lnTo>
                  <a:lnTo>
                    <a:pt x="25" y="84"/>
                  </a:lnTo>
                  <a:lnTo>
                    <a:pt x="21" y="90"/>
                  </a:lnTo>
                  <a:lnTo>
                    <a:pt x="18" y="95"/>
                  </a:lnTo>
                  <a:lnTo>
                    <a:pt x="14" y="99"/>
                  </a:lnTo>
                  <a:lnTo>
                    <a:pt x="8" y="103"/>
                  </a:lnTo>
                  <a:lnTo>
                    <a:pt x="3" y="108"/>
                  </a:lnTo>
                  <a:lnTo>
                    <a:pt x="1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1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450"/>
            <p:cNvSpPr>
              <a:spLocks/>
            </p:cNvSpPr>
            <p:nvPr/>
          </p:nvSpPr>
          <p:spPr bwMode="auto">
            <a:xfrm>
              <a:off x="5146675" y="957263"/>
              <a:ext cx="28575" cy="63500"/>
            </a:xfrm>
            <a:custGeom>
              <a:avLst/>
              <a:gdLst>
                <a:gd name="T0" fmla="*/ 58 w 87"/>
                <a:gd name="T1" fmla="*/ 107 h 201"/>
                <a:gd name="T2" fmla="*/ 54 w 87"/>
                <a:gd name="T3" fmla="*/ 118 h 201"/>
                <a:gd name="T4" fmla="*/ 50 w 87"/>
                <a:gd name="T5" fmla="*/ 128 h 201"/>
                <a:gd name="T6" fmla="*/ 44 w 87"/>
                <a:gd name="T7" fmla="*/ 139 h 201"/>
                <a:gd name="T8" fmla="*/ 37 w 87"/>
                <a:gd name="T9" fmla="*/ 148 h 201"/>
                <a:gd name="T10" fmla="*/ 30 w 87"/>
                <a:gd name="T11" fmla="*/ 158 h 201"/>
                <a:gd name="T12" fmla="*/ 22 w 87"/>
                <a:gd name="T13" fmla="*/ 165 h 201"/>
                <a:gd name="T14" fmla="*/ 13 w 87"/>
                <a:gd name="T15" fmla="*/ 174 h 201"/>
                <a:gd name="T16" fmla="*/ 3 w 87"/>
                <a:gd name="T17" fmla="*/ 180 h 201"/>
                <a:gd name="T18" fmla="*/ 1 w 87"/>
                <a:gd name="T19" fmla="*/ 182 h 201"/>
                <a:gd name="T20" fmla="*/ 0 w 87"/>
                <a:gd name="T21" fmla="*/ 184 h 201"/>
                <a:gd name="T22" fmla="*/ 0 w 87"/>
                <a:gd name="T23" fmla="*/ 188 h 201"/>
                <a:gd name="T24" fmla="*/ 1 w 87"/>
                <a:gd name="T25" fmla="*/ 190 h 201"/>
                <a:gd name="T26" fmla="*/ 6 w 87"/>
                <a:gd name="T27" fmla="*/ 198 h 201"/>
                <a:gd name="T28" fmla="*/ 8 w 87"/>
                <a:gd name="T29" fmla="*/ 200 h 201"/>
                <a:gd name="T30" fmla="*/ 10 w 87"/>
                <a:gd name="T31" fmla="*/ 201 h 201"/>
                <a:gd name="T32" fmla="*/ 12 w 87"/>
                <a:gd name="T33" fmla="*/ 201 h 201"/>
                <a:gd name="T34" fmla="*/ 15 w 87"/>
                <a:gd name="T35" fmla="*/ 200 h 201"/>
                <a:gd name="T36" fmla="*/ 27 w 87"/>
                <a:gd name="T37" fmla="*/ 193 h 201"/>
                <a:gd name="T38" fmla="*/ 37 w 87"/>
                <a:gd name="T39" fmla="*/ 183 h 201"/>
                <a:gd name="T40" fmla="*/ 47 w 87"/>
                <a:gd name="T41" fmla="*/ 174 h 201"/>
                <a:gd name="T42" fmla="*/ 55 w 87"/>
                <a:gd name="T43" fmla="*/ 163 h 201"/>
                <a:gd name="T44" fmla="*/ 64 w 87"/>
                <a:gd name="T45" fmla="*/ 152 h 201"/>
                <a:gd name="T46" fmla="*/ 70 w 87"/>
                <a:gd name="T47" fmla="*/ 139 h 201"/>
                <a:gd name="T48" fmla="*/ 76 w 87"/>
                <a:gd name="T49" fmla="*/ 126 h 201"/>
                <a:gd name="T50" fmla="*/ 81 w 87"/>
                <a:gd name="T51" fmla="*/ 113 h 201"/>
                <a:gd name="T52" fmla="*/ 84 w 87"/>
                <a:gd name="T53" fmla="*/ 100 h 201"/>
                <a:gd name="T54" fmla="*/ 86 w 87"/>
                <a:gd name="T55" fmla="*/ 86 h 201"/>
                <a:gd name="T56" fmla="*/ 87 w 87"/>
                <a:gd name="T57" fmla="*/ 71 h 201"/>
                <a:gd name="T58" fmla="*/ 86 w 87"/>
                <a:gd name="T59" fmla="*/ 57 h 201"/>
                <a:gd name="T60" fmla="*/ 84 w 87"/>
                <a:gd name="T61" fmla="*/ 44 h 201"/>
                <a:gd name="T62" fmla="*/ 82 w 87"/>
                <a:gd name="T63" fmla="*/ 30 h 201"/>
                <a:gd name="T64" fmla="*/ 77 w 87"/>
                <a:gd name="T65" fmla="*/ 17 h 201"/>
                <a:gd name="T66" fmla="*/ 71 w 87"/>
                <a:gd name="T67" fmla="*/ 5 h 201"/>
                <a:gd name="T68" fmla="*/ 70 w 87"/>
                <a:gd name="T69" fmla="*/ 2 h 201"/>
                <a:gd name="T70" fmla="*/ 68 w 87"/>
                <a:gd name="T71" fmla="*/ 0 h 201"/>
                <a:gd name="T72" fmla="*/ 65 w 87"/>
                <a:gd name="T73" fmla="*/ 0 h 201"/>
                <a:gd name="T74" fmla="*/ 63 w 87"/>
                <a:gd name="T75" fmla="*/ 1 h 201"/>
                <a:gd name="T76" fmla="*/ 54 w 87"/>
                <a:gd name="T77" fmla="*/ 6 h 201"/>
                <a:gd name="T78" fmla="*/ 52 w 87"/>
                <a:gd name="T79" fmla="*/ 8 h 201"/>
                <a:gd name="T80" fmla="*/ 51 w 87"/>
                <a:gd name="T81" fmla="*/ 10 h 201"/>
                <a:gd name="T82" fmla="*/ 51 w 87"/>
                <a:gd name="T83" fmla="*/ 13 h 201"/>
                <a:gd name="T84" fmla="*/ 51 w 87"/>
                <a:gd name="T85" fmla="*/ 15 h 201"/>
                <a:gd name="T86" fmla="*/ 56 w 87"/>
                <a:gd name="T87" fmla="*/ 27 h 201"/>
                <a:gd name="T88" fmla="*/ 59 w 87"/>
                <a:gd name="T89" fmla="*/ 37 h 201"/>
                <a:gd name="T90" fmla="*/ 62 w 87"/>
                <a:gd name="T91" fmla="*/ 49 h 201"/>
                <a:gd name="T92" fmla="*/ 63 w 87"/>
                <a:gd name="T93" fmla="*/ 61 h 201"/>
                <a:gd name="T94" fmla="*/ 64 w 87"/>
                <a:gd name="T95" fmla="*/ 72 h 201"/>
                <a:gd name="T96" fmla="*/ 63 w 87"/>
                <a:gd name="T97" fmla="*/ 84 h 201"/>
                <a:gd name="T98" fmla="*/ 60 w 87"/>
                <a:gd name="T99" fmla="*/ 96 h 201"/>
                <a:gd name="T100" fmla="*/ 58 w 87"/>
                <a:gd name="T101" fmla="*/ 10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201">
                  <a:moveTo>
                    <a:pt x="58" y="107"/>
                  </a:moveTo>
                  <a:lnTo>
                    <a:pt x="54" y="118"/>
                  </a:lnTo>
                  <a:lnTo>
                    <a:pt x="50" y="128"/>
                  </a:lnTo>
                  <a:lnTo>
                    <a:pt x="44" y="139"/>
                  </a:lnTo>
                  <a:lnTo>
                    <a:pt x="37" y="148"/>
                  </a:lnTo>
                  <a:lnTo>
                    <a:pt x="30" y="158"/>
                  </a:lnTo>
                  <a:lnTo>
                    <a:pt x="22" y="165"/>
                  </a:lnTo>
                  <a:lnTo>
                    <a:pt x="13" y="174"/>
                  </a:lnTo>
                  <a:lnTo>
                    <a:pt x="3" y="180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1" y="190"/>
                  </a:lnTo>
                  <a:lnTo>
                    <a:pt x="6" y="198"/>
                  </a:lnTo>
                  <a:lnTo>
                    <a:pt x="8" y="200"/>
                  </a:lnTo>
                  <a:lnTo>
                    <a:pt x="10" y="201"/>
                  </a:lnTo>
                  <a:lnTo>
                    <a:pt x="12" y="201"/>
                  </a:lnTo>
                  <a:lnTo>
                    <a:pt x="15" y="200"/>
                  </a:lnTo>
                  <a:lnTo>
                    <a:pt x="27" y="193"/>
                  </a:lnTo>
                  <a:lnTo>
                    <a:pt x="37" y="183"/>
                  </a:lnTo>
                  <a:lnTo>
                    <a:pt x="47" y="174"/>
                  </a:lnTo>
                  <a:lnTo>
                    <a:pt x="55" y="163"/>
                  </a:lnTo>
                  <a:lnTo>
                    <a:pt x="64" y="152"/>
                  </a:lnTo>
                  <a:lnTo>
                    <a:pt x="70" y="139"/>
                  </a:lnTo>
                  <a:lnTo>
                    <a:pt x="76" y="126"/>
                  </a:lnTo>
                  <a:lnTo>
                    <a:pt x="81" y="113"/>
                  </a:lnTo>
                  <a:lnTo>
                    <a:pt x="84" y="100"/>
                  </a:lnTo>
                  <a:lnTo>
                    <a:pt x="86" y="86"/>
                  </a:lnTo>
                  <a:lnTo>
                    <a:pt x="87" y="71"/>
                  </a:lnTo>
                  <a:lnTo>
                    <a:pt x="86" y="57"/>
                  </a:lnTo>
                  <a:lnTo>
                    <a:pt x="84" y="44"/>
                  </a:lnTo>
                  <a:lnTo>
                    <a:pt x="82" y="30"/>
                  </a:lnTo>
                  <a:lnTo>
                    <a:pt x="77" y="17"/>
                  </a:lnTo>
                  <a:lnTo>
                    <a:pt x="71" y="5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54" y="6"/>
                  </a:lnTo>
                  <a:lnTo>
                    <a:pt x="52" y="8"/>
                  </a:lnTo>
                  <a:lnTo>
                    <a:pt x="51" y="10"/>
                  </a:lnTo>
                  <a:lnTo>
                    <a:pt x="51" y="13"/>
                  </a:lnTo>
                  <a:lnTo>
                    <a:pt x="51" y="15"/>
                  </a:lnTo>
                  <a:lnTo>
                    <a:pt x="56" y="27"/>
                  </a:lnTo>
                  <a:lnTo>
                    <a:pt x="59" y="37"/>
                  </a:lnTo>
                  <a:lnTo>
                    <a:pt x="62" y="49"/>
                  </a:lnTo>
                  <a:lnTo>
                    <a:pt x="63" y="61"/>
                  </a:lnTo>
                  <a:lnTo>
                    <a:pt x="64" y="72"/>
                  </a:lnTo>
                  <a:lnTo>
                    <a:pt x="63" y="84"/>
                  </a:lnTo>
                  <a:lnTo>
                    <a:pt x="60" y="96"/>
                  </a:lnTo>
                  <a:lnTo>
                    <a:pt x="58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451"/>
            <p:cNvSpPr>
              <a:spLocks noEditPoints="1"/>
            </p:cNvSpPr>
            <p:nvPr/>
          </p:nvSpPr>
          <p:spPr bwMode="auto">
            <a:xfrm>
              <a:off x="5203825" y="809625"/>
              <a:ext cx="377825" cy="296863"/>
            </a:xfrm>
            <a:custGeom>
              <a:avLst/>
              <a:gdLst>
                <a:gd name="T0" fmla="*/ 75 w 1187"/>
                <a:gd name="T1" fmla="*/ 885 h 934"/>
                <a:gd name="T2" fmla="*/ 269 w 1187"/>
                <a:gd name="T3" fmla="*/ 895 h 934"/>
                <a:gd name="T4" fmla="*/ 537 w 1187"/>
                <a:gd name="T5" fmla="*/ 909 h 934"/>
                <a:gd name="T6" fmla="*/ 805 w 1187"/>
                <a:gd name="T7" fmla="*/ 922 h 934"/>
                <a:gd name="T8" fmla="*/ 993 w 1187"/>
                <a:gd name="T9" fmla="*/ 932 h 934"/>
                <a:gd name="T10" fmla="*/ 1042 w 1187"/>
                <a:gd name="T11" fmla="*/ 934 h 934"/>
                <a:gd name="T12" fmla="*/ 1049 w 1187"/>
                <a:gd name="T13" fmla="*/ 928 h 934"/>
                <a:gd name="T14" fmla="*/ 1051 w 1187"/>
                <a:gd name="T15" fmla="*/ 919 h 934"/>
                <a:gd name="T16" fmla="*/ 1060 w 1187"/>
                <a:gd name="T17" fmla="*/ 862 h 934"/>
                <a:gd name="T18" fmla="*/ 1078 w 1187"/>
                <a:gd name="T19" fmla="*/ 744 h 934"/>
                <a:gd name="T20" fmla="*/ 1104 w 1187"/>
                <a:gd name="T21" fmla="*/ 569 h 934"/>
                <a:gd name="T22" fmla="*/ 1140 w 1187"/>
                <a:gd name="T23" fmla="*/ 334 h 934"/>
                <a:gd name="T24" fmla="*/ 1186 w 1187"/>
                <a:gd name="T25" fmla="*/ 40 h 934"/>
                <a:gd name="T26" fmla="*/ 1186 w 1187"/>
                <a:gd name="T27" fmla="*/ 31 h 934"/>
                <a:gd name="T28" fmla="*/ 1181 w 1187"/>
                <a:gd name="T29" fmla="*/ 25 h 934"/>
                <a:gd name="T30" fmla="*/ 1157 w 1187"/>
                <a:gd name="T31" fmla="*/ 10 h 934"/>
                <a:gd name="T32" fmla="*/ 1140 w 1187"/>
                <a:gd name="T33" fmla="*/ 2 h 934"/>
                <a:gd name="T34" fmla="*/ 1128 w 1187"/>
                <a:gd name="T35" fmla="*/ 1 h 934"/>
                <a:gd name="T36" fmla="*/ 1100 w 1187"/>
                <a:gd name="T37" fmla="*/ 3 h 934"/>
                <a:gd name="T38" fmla="*/ 789 w 1187"/>
                <a:gd name="T39" fmla="*/ 32 h 934"/>
                <a:gd name="T40" fmla="*/ 540 w 1187"/>
                <a:gd name="T41" fmla="*/ 54 h 934"/>
                <a:gd name="T42" fmla="*/ 354 w 1187"/>
                <a:gd name="T43" fmla="*/ 71 h 934"/>
                <a:gd name="T44" fmla="*/ 231 w 1187"/>
                <a:gd name="T45" fmla="*/ 83 h 934"/>
                <a:gd name="T46" fmla="*/ 169 w 1187"/>
                <a:gd name="T47" fmla="*/ 88 h 934"/>
                <a:gd name="T48" fmla="*/ 152 w 1187"/>
                <a:gd name="T49" fmla="*/ 90 h 934"/>
                <a:gd name="T50" fmla="*/ 144 w 1187"/>
                <a:gd name="T51" fmla="*/ 99 h 934"/>
                <a:gd name="T52" fmla="*/ 110 w 1187"/>
                <a:gd name="T53" fmla="*/ 276 h 934"/>
                <a:gd name="T54" fmla="*/ 70 w 1187"/>
                <a:gd name="T55" fmla="*/ 488 h 934"/>
                <a:gd name="T56" fmla="*/ 39 w 1187"/>
                <a:gd name="T57" fmla="*/ 652 h 934"/>
                <a:gd name="T58" fmla="*/ 17 w 1187"/>
                <a:gd name="T59" fmla="*/ 770 h 934"/>
                <a:gd name="T60" fmla="*/ 3 w 1187"/>
                <a:gd name="T61" fmla="*/ 839 h 934"/>
                <a:gd name="T62" fmla="*/ 0 w 1187"/>
                <a:gd name="T63" fmla="*/ 862 h 934"/>
                <a:gd name="T64" fmla="*/ 5 w 1187"/>
                <a:gd name="T65" fmla="*/ 873 h 934"/>
                <a:gd name="T66" fmla="*/ 17 w 1187"/>
                <a:gd name="T67" fmla="*/ 880 h 934"/>
                <a:gd name="T68" fmla="*/ 207 w 1187"/>
                <a:gd name="T69" fmla="*/ 139 h 934"/>
                <a:gd name="T70" fmla="*/ 263 w 1187"/>
                <a:gd name="T71" fmla="*/ 133 h 934"/>
                <a:gd name="T72" fmla="*/ 375 w 1187"/>
                <a:gd name="T73" fmla="*/ 125 h 934"/>
                <a:gd name="T74" fmla="*/ 545 w 1187"/>
                <a:gd name="T75" fmla="*/ 111 h 934"/>
                <a:gd name="T76" fmla="*/ 772 w 1187"/>
                <a:gd name="T77" fmla="*/ 93 h 934"/>
                <a:gd name="T78" fmla="*/ 1060 w 1187"/>
                <a:gd name="T79" fmla="*/ 70 h 934"/>
                <a:gd name="T80" fmla="*/ 1065 w 1187"/>
                <a:gd name="T81" fmla="*/ 72 h 934"/>
                <a:gd name="T82" fmla="*/ 1039 w 1187"/>
                <a:gd name="T83" fmla="*/ 250 h 934"/>
                <a:gd name="T84" fmla="*/ 1004 w 1187"/>
                <a:gd name="T85" fmla="*/ 468 h 934"/>
                <a:gd name="T86" fmla="*/ 978 w 1187"/>
                <a:gd name="T87" fmla="*/ 636 h 934"/>
                <a:gd name="T88" fmla="*/ 959 w 1187"/>
                <a:gd name="T89" fmla="*/ 752 h 934"/>
                <a:gd name="T90" fmla="*/ 950 w 1187"/>
                <a:gd name="T91" fmla="*/ 817 h 934"/>
                <a:gd name="T92" fmla="*/ 945 w 1187"/>
                <a:gd name="T93" fmla="*/ 834 h 934"/>
                <a:gd name="T94" fmla="*/ 941 w 1187"/>
                <a:gd name="T95" fmla="*/ 835 h 934"/>
                <a:gd name="T96" fmla="*/ 872 w 1187"/>
                <a:gd name="T97" fmla="*/ 832 h 934"/>
                <a:gd name="T98" fmla="*/ 690 w 1187"/>
                <a:gd name="T99" fmla="*/ 826 h 934"/>
                <a:gd name="T100" fmla="*/ 451 w 1187"/>
                <a:gd name="T101" fmla="*/ 818 h 934"/>
                <a:gd name="T102" fmla="*/ 294 w 1187"/>
                <a:gd name="T103" fmla="*/ 812 h 934"/>
                <a:gd name="T104" fmla="*/ 132 w 1187"/>
                <a:gd name="T105" fmla="*/ 806 h 934"/>
                <a:gd name="T106" fmla="*/ 95 w 1187"/>
                <a:gd name="T107" fmla="*/ 700 h 934"/>
                <a:gd name="T108" fmla="*/ 161 w 1187"/>
                <a:gd name="T109" fmla="*/ 349 h 934"/>
                <a:gd name="T110" fmla="*/ 201 w 1187"/>
                <a:gd name="T111" fmla="*/ 14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87" h="934">
                  <a:moveTo>
                    <a:pt x="25" y="882"/>
                  </a:moveTo>
                  <a:lnTo>
                    <a:pt x="40" y="883"/>
                  </a:lnTo>
                  <a:lnTo>
                    <a:pt x="75" y="885"/>
                  </a:lnTo>
                  <a:lnTo>
                    <a:pt x="126" y="887"/>
                  </a:lnTo>
                  <a:lnTo>
                    <a:pt x="191" y="891"/>
                  </a:lnTo>
                  <a:lnTo>
                    <a:pt x="269" y="895"/>
                  </a:lnTo>
                  <a:lnTo>
                    <a:pt x="353" y="900"/>
                  </a:lnTo>
                  <a:lnTo>
                    <a:pt x="444" y="904"/>
                  </a:lnTo>
                  <a:lnTo>
                    <a:pt x="537" y="909"/>
                  </a:lnTo>
                  <a:lnTo>
                    <a:pt x="630" y="914"/>
                  </a:lnTo>
                  <a:lnTo>
                    <a:pt x="720" y="918"/>
                  </a:lnTo>
                  <a:lnTo>
                    <a:pt x="805" y="922"/>
                  </a:lnTo>
                  <a:lnTo>
                    <a:pt x="880" y="926"/>
                  </a:lnTo>
                  <a:lnTo>
                    <a:pt x="944" y="929"/>
                  </a:lnTo>
                  <a:lnTo>
                    <a:pt x="993" y="932"/>
                  </a:lnTo>
                  <a:lnTo>
                    <a:pt x="1025" y="934"/>
                  </a:lnTo>
                  <a:lnTo>
                    <a:pt x="1036" y="934"/>
                  </a:lnTo>
                  <a:lnTo>
                    <a:pt x="1042" y="934"/>
                  </a:lnTo>
                  <a:lnTo>
                    <a:pt x="1045" y="932"/>
                  </a:lnTo>
                  <a:lnTo>
                    <a:pt x="1047" y="932"/>
                  </a:lnTo>
                  <a:lnTo>
                    <a:pt x="1049" y="928"/>
                  </a:lnTo>
                  <a:lnTo>
                    <a:pt x="1050" y="927"/>
                  </a:lnTo>
                  <a:lnTo>
                    <a:pt x="1050" y="925"/>
                  </a:lnTo>
                  <a:lnTo>
                    <a:pt x="1051" y="919"/>
                  </a:lnTo>
                  <a:lnTo>
                    <a:pt x="1053" y="906"/>
                  </a:lnTo>
                  <a:lnTo>
                    <a:pt x="1055" y="887"/>
                  </a:lnTo>
                  <a:lnTo>
                    <a:pt x="1060" y="862"/>
                  </a:lnTo>
                  <a:lnTo>
                    <a:pt x="1065" y="829"/>
                  </a:lnTo>
                  <a:lnTo>
                    <a:pt x="1070" y="790"/>
                  </a:lnTo>
                  <a:lnTo>
                    <a:pt x="1078" y="744"/>
                  </a:lnTo>
                  <a:lnTo>
                    <a:pt x="1085" y="693"/>
                  </a:lnTo>
                  <a:lnTo>
                    <a:pt x="1095" y="633"/>
                  </a:lnTo>
                  <a:lnTo>
                    <a:pt x="1104" y="569"/>
                  </a:lnTo>
                  <a:lnTo>
                    <a:pt x="1116" y="497"/>
                  </a:lnTo>
                  <a:lnTo>
                    <a:pt x="1127" y="419"/>
                  </a:lnTo>
                  <a:lnTo>
                    <a:pt x="1140" y="334"/>
                  </a:lnTo>
                  <a:lnTo>
                    <a:pt x="1154" y="242"/>
                  </a:lnTo>
                  <a:lnTo>
                    <a:pt x="1170" y="145"/>
                  </a:lnTo>
                  <a:lnTo>
                    <a:pt x="1186" y="40"/>
                  </a:lnTo>
                  <a:lnTo>
                    <a:pt x="1186" y="36"/>
                  </a:lnTo>
                  <a:lnTo>
                    <a:pt x="1187" y="33"/>
                  </a:lnTo>
                  <a:lnTo>
                    <a:pt x="1186" y="31"/>
                  </a:lnTo>
                  <a:lnTo>
                    <a:pt x="1184" y="29"/>
                  </a:lnTo>
                  <a:lnTo>
                    <a:pt x="1183" y="27"/>
                  </a:lnTo>
                  <a:lnTo>
                    <a:pt x="1181" y="25"/>
                  </a:lnTo>
                  <a:lnTo>
                    <a:pt x="1175" y="20"/>
                  </a:lnTo>
                  <a:lnTo>
                    <a:pt x="1166" y="15"/>
                  </a:lnTo>
                  <a:lnTo>
                    <a:pt x="1157" y="10"/>
                  </a:lnTo>
                  <a:lnTo>
                    <a:pt x="1146" y="4"/>
                  </a:lnTo>
                  <a:lnTo>
                    <a:pt x="1143" y="2"/>
                  </a:lnTo>
                  <a:lnTo>
                    <a:pt x="1140" y="2"/>
                  </a:lnTo>
                  <a:lnTo>
                    <a:pt x="1137" y="1"/>
                  </a:lnTo>
                  <a:lnTo>
                    <a:pt x="1134" y="0"/>
                  </a:lnTo>
                  <a:lnTo>
                    <a:pt x="1128" y="1"/>
                  </a:lnTo>
                  <a:lnTo>
                    <a:pt x="1121" y="2"/>
                  </a:lnTo>
                  <a:lnTo>
                    <a:pt x="1111" y="2"/>
                  </a:lnTo>
                  <a:lnTo>
                    <a:pt x="1100" y="3"/>
                  </a:lnTo>
                  <a:lnTo>
                    <a:pt x="990" y="14"/>
                  </a:lnTo>
                  <a:lnTo>
                    <a:pt x="886" y="23"/>
                  </a:lnTo>
                  <a:lnTo>
                    <a:pt x="789" y="32"/>
                  </a:lnTo>
                  <a:lnTo>
                    <a:pt x="699" y="40"/>
                  </a:lnTo>
                  <a:lnTo>
                    <a:pt x="617" y="48"/>
                  </a:lnTo>
                  <a:lnTo>
                    <a:pt x="540" y="54"/>
                  </a:lnTo>
                  <a:lnTo>
                    <a:pt x="472" y="60"/>
                  </a:lnTo>
                  <a:lnTo>
                    <a:pt x="409" y="67"/>
                  </a:lnTo>
                  <a:lnTo>
                    <a:pt x="354" y="71"/>
                  </a:lnTo>
                  <a:lnTo>
                    <a:pt x="306" y="76"/>
                  </a:lnTo>
                  <a:lnTo>
                    <a:pt x="264" y="79"/>
                  </a:lnTo>
                  <a:lnTo>
                    <a:pt x="231" y="83"/>
                  </a:lnTo>
                  <a:lnTo>
                    <a:pt x="203" y="85"/>
                  </a:lnTo>
                  <a:lnTo>
                    <a:pt x="183" y="87"/>
                  </a:lnTo>
                  <a:lnTo>
                    <a:pt x="169" y="88"/>
                  </a:lnTo>
                  <a:lnTo>
                    <a:pt x="163" y="89"/>
                  </a:lnTo>
                  <a:lnTo>
                    <a:pt x="157" y="89"/>
                  </a:lnTo>
                  <a:lnTo>
                    <a:pt x="152" y="90"/>
                  </a:lnTo>
                  <a:lnTo>
                    <a:pt x="149" y="92"/>
                  </a:lnTo>
                  <a:lnTo>
                    <a:pt x="147" y="94"/>
                  </a:lnTo>
                  <a:lnTo>
                    <a:pt x="144" y="99"/>
                  </a:lnTo>
                  <a:lnTo>
                    <a:pt x="141" y="112"/>
                  </a:lnTo>
                  <a:lnTo>
                    <a:pt x="125" y="197"/>
                  </a:lnTo>
                  <a:lnTo>
                    <a:pt x="110" y="276"/>
                  </a:lnTo>
                  <a:lnTo>
                    <a:pt x="96" y="351"/>
                  </a:lnTo>
                  <a:lnTo>
                    <a:pt x="83" y="422"/>
                  </a:lnTo>
                  <a:lnTo>
                    <a:pt x="70" y="488"/>
                  </a:lnTo>
                  <a:lnTo>
                    <a:pt x="58" y="548"/>
                  </a:lnTo>
                  <a:lnTo>
                    <a:pt x="49" y="603"/>
                  </a:lnTo>
                  <a:lnTo>
                    <a:pt x="39" y="652"/>
                  </a:lnTo>
                  <a:lnTo>
                    <a:pt x="31" y="697"/>
                  </a:lnTo>
                  <a:lnTo>
                    <a:pt x="23" y="736"/>
                  </a:lnTo>
                  <a:lnTo>
                    <a:pt x="17" y="770"/>
                  </a:lnTo>
                  <a:lnTo>
                    <a:pt x="12" y="798"/>
                  </a:lnTo>
                  <a:lnTo>
                    <a:pt x="6" y="822"/>
                  </a:lnTo>
                  <a:lnTo>
                    <a:pt x="3" y="839"/>
                  </a:lnTo>
                  <a:lnTo>
                    <a:pt x="1" y="850"/>
                  </a:lnTo>
                  <a:lnTo>
                    <a:pt x="0" y="855"/>
                  </a:lnTo>
                  <a:lnTo>
                    <a:pt x="0" y="862"/>
                  </a:lnTo>
                  <a:lnTo>
                    <a:pt x="1" y="867"/>
                  </a:lnTo>
                  <a:lnTo>
                    <a:pt x="3" y="870"/>
                  </a:lnTo>
                  <a:lnTo>
                    <a:pt x="5" y="873"/>
                  </a:lnTo>
                  <a:lnTo>
                    <a:pt x="7" y="876"/>
                  </a:lnTo>
                  <a:lnTo>
                    <a:pt x="12" y="878"/>
                  </a:lnTo>
                  <a:lnTo>
                    <a:pt x="17" y="880"/>
                  </a:lnTo>
                  <a:lnTo>
                    <a:pt x="25" y="882"/>
                  </a:lnTo>
                  <a:close/>
                  <a:moveTo>
                    <a:pt x="201" y="140"/>
                  </a:moveTo>
                  <a:lnTo>
                    <a:pt x="207" y="139"/>
                  </a:lnTo>
                  <a:lnTo>
                    <a:pt x="220" y="138"/>
                  </a:lnTo>
                  <a:lnTo>
                    <a:pt x="239" y="135"/>
                  </a:lnTo>
                  <a:lnTo>
                    <a:pt x="263" y="133"/>
                  </a:lnTo>
                  <a:lnTo>
                    <a:pt x="294" y="131"/>
                  </a:lnTo>
                  <a:lnTo>
                    <a:pt x="332" y="128"/>
                  </a:lnTo>
                  <a:lnTo>
                    <a:pt x="375" y="125"/>
                  </a:lnTo>
                  <a:lnTo>
                    <a:pt x="425" y="121"/>
                  </a:lnTo>
                  <a:lnTo>
                    <a:pt x="481" y="116"/>
                  </a:lnTo>
                  <a:lnTo>
                    <a:pt x="545" y="111"/>
                  </a:lnTo>
                  <a:lnTo>
                    <a:pt x="613" y="106"/>
                  </a:lnTo>
                  <a:lnTo>
                    <a:pt x="690" y="99"/>
                  </a:lnTo>
                  <a:lnTo>
                    <a:pt x="772" y="93"/>
                  </a:lnTo>
                  <a:lnTo>
                    <a:pt x="861" y="86"/>
                  </a:lnTo>
                  <a:lnTo>
                    <a:pt x="957" y="78"/>
                  </a:lnTo>
                  <a:lnTo>
                    <a:pt x="1060" y="70"/>
                  </a:lnTo>
                  <a:lnTo>
                    <a:pt x="1063" y="70"/>
                  </a:lnTo>
                  <a:lnTo>
                    <a:pt x="1064" y="70"/>
                  </a:lnTo>
                  <a:lnTo>
                    <a:pt x="1065" y="72"/>
                  </a:lnTo>
                  <a:lnTo>
                    <a:pt x="1065" y="75"/>
                  </a:lnTo>
                  <a:lnTo>
                    <a:pt x="1051" y="165"/>
                  </a:lnTo>
                  <a:lnTo>
                    <a:pt x="1039" y="250"/>
                  </a:lnTo>
                  <a:lnTo>
                    <a:pt x="1026" y="328"/>
                  </a:lnTo>
                  <a:lnTo>
                    <a:pt x="1014" y="401"/>
                  </a:lnTo>
                  <a:lnTo>
                    <a:pt x="1004" y="468"/>
                  </a:lnTo>
                  <a:lnTo>
                    <a:pt x="994" y="530"/>
                  </a:lnTo>
                  <a:lnTo>
                    <a:pt x="986" y="586"/>
                  </a:lnTo>
                  <a:lnTo>
                    <a:pt x="978" y="636"/>
                  </a:lnTo>
                  <a:lnTo>
                    <a:pt x="971" y="680"/>
                  </a:lnTo>
                  <a:lnTo>
                    <a:pt x="964" y="719"/>
                  </a:lnTo>
                  <a:lnTo>
                    <a:pt x="959" y="752"/>
                  </a:lnTo>
                  <a:lnTo>
                    <a:pt x="955" y="779"/>
                  </a:lnTo>
                  <a:lnTo>
                    <a:pt x="952" y="802"/>
                  </a:lnTo>
                  <a:lnTo>
                    <a:pt x="950" y="817"/>
                  </a:lnTo>
                  <a:lnTo>
                    <a:pt x="948" y="828"/>
                  </a:lnTo>
                  <a:lnTo>
                    <a:pt x="948" y="832"/>
                  </a:lnTo>
                  <a:lnTo>
                    <a:pt x="945" y="834"/>
                  </a:lnTo>
                  <a:lnTo>
                    <a:pt x="945" y="835"/>
                  </a:lnTo>
                  <a:lnTo>
                    <a:pt x="943" y="835"/>
                  </a:lnTo>
                  <a:lnTo>
                    <a:pt x="941" y="835"/>
                  </a:lnTo>
                  <a:lnTo>
                    <a:pt x="931" y="834"/>
                  </a:lnTo>
                  <a:lnTo>
                    <a:pt x="907" y="834"/>
                  </a:lnTo>
                  <a:lnTo>
                    <a:pt x="872" y="832"/>
                  </a:lnTo>
                  <a:lnTo>
                    <a:pt x="824" y="831"/>
                  </a:lnTo>
                  <a:lnTo>
                    <a:pt x="763" y="829"/>
                  </a:lnTo>
                  <a:lnTo>
                    <a:pt x="690" y="826"/>
                  </a:lnTo>
                  <a:lnTo>
                    <a:pt x="603" y="824"/>
                  </a:lnTo>
                  <a:lnTo>
                    <a:pt x="503" y="820"/>
                  </a:lnTo>
                  <a:lnTo>
                    <a:pt x="451" y="818"/>
                  </a:lnTo>
                  <a:lnTo>
                    <a:pt x="399" y="816"/>
                  </a:lnTo>
                  <a:lnTo>
                    <a:pt x="346" y="814"/>
                  </a:lnTo>
                  <a:lnTo>
                    <a:pt x="294" y="812"/>
                  </a:lnTo>
                  <a:lnTo>
                    <a:pt x="241" y="810"/>
                  </a:lnTo>
                  <a:lnTo>
                    <a:pt x="187" y="808"/>
                  </a:lnTo>
                  <a:lnTo>
                    <a:pt x="132" y="806"/>
                  </a:lnTo>
                  <a:lnTo>
                    <a:pt x="76" y="804"/>
                  </a:lnTo>
                  <a:lnTo>
                    <a:pt x="81" y="775"/>
                  </a:lnTo>
                  <a:lnTo>
                    <a:pt x="95" y="700"/>
                  </a:lnTo>
                  <a:lnTo>
                    <a:pt x="115" y="593"/>
                  </a:lnTo>
                  <a:lnTo>
                    <a:pt x="138" y="472"/>
                  </a:lnTo>
                  <a:lnTo>
                    <a:pt x="161" y="349"/>
                  </a:lnTo>
                  <a:lnTo>
                    <a:pt x="181" y="243"/>
                  </a:lnTo>
                  <a:lnTo>
                    <a:pt x="196" y="168"/>
                  </a:lnTo>
                  <a:lnTo>
                    <a:pt x="201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452"/>
            <p:cNvSpPr>
              <a:spLocks/>
            </p:cNvSpPr>
            <p:nvPr/>
          </p:nvSpPr>
          <p:spPr bwMode="auto">
            <a:xfrm>
              <a:off x="4954588" y="1006475"/>
              <a:ext cx="660400" cy="576263"/>
            </a:xfrm>
            <a:custGeom>
              <a:avLst/>
              <a:gdLst>
                <a:gd name="T0" fmla="*/ 1596 w 2083"/>
                <a:gd name="T1" fmla="*/ 526 h 1814"/>
                <a:gd name="T2" fmla="*/ 1595 w 2083"/>
                <a:gd name="T3" fmla="*/ 474 h 1814"/>
                <a:gd name="T4" fmla="*/ 1570 w 2083"/>
                <a:gd name="T5" fmla="*/ 317 h 1814"/>
                <a:gd name="T6" fmla="*/ 1334 w 2083"/>
                <a:gd name="T7" fmla="*/ 415 h 1814"/>
                <a:gd name="T8" fmla="*/ 1334 w 2083"/>
                <a:gd name="T9" fmla="*/ 461 h 1814"/>
                <a:gd name="T10" fmla="*/ 1322 w 2083"/>
                <a:gd name="T11" fmla="*/ 474 h 1814"/>
                <a:gd name="T12" fmla="*/ 1284 w 2083"/>
                <a:gd name="T13" fmla="*/ 484 h 1814"/>
                <a:gd name="T14" fmla="*/ 1163 w 2083"/>
                <a:gd name="T15" fmla="*/ 490 h 1814"/>
                <a:gd name="T16" fmla="*/ 1162 w 2083"/>
                <a:gd name="T17" fmla="*/ 448 h 1814"/>
                <a:gd name="T18" fmla="*/ 1143 w 2083"/>
                <a:gd name="T19" fmla="*/ 405 h 1814"/>
                <a:gd name="T20" fmla="*/ 1111 w 2083"/>
                <a:gd name="T21" fmla="*/ 371 h 1814"/>
                <a:gd name="T22" fmla="*/ 1066 w 2083"/>
                <a:gd name="T23" fmla="*/ 353 h 1814"/>
                <a:gd name="T24" fmla="*/ 590 w 2083"/>
                <a:gd name="T25" fmla="*/ 123 h 1814"/>
                <a:gd name="T26" fmla="*/ 559 w 2083"/>
                <a:gd name="T27" fmla="*/ 56 h 1814"/>
                <a:gd name="T28" fmla="*/ 529 w 2083"/>
                <a:gd name="T29" fmla="*/ 22 h 1814"/>
                <a:gd name="T30" fmla="*/ 491 w 2083"/>
                <a:gd name="T31" fmla="*/ 3 h 1814"/>
                <a:gd name="T32" fmla="*/ 467 w 2083"/>
                <a:gd name="T33" fmla="*/ 0 h 1814"/>
                <a:gd name="T34" fmla="*/ 416 w 2083"/>
                <a:gd name="T35" fmla="*/ 0 h 1814"/>
                <a:gd name="T36" fmla="*/ 241 w 2083"/>
                <a:gd name="T37" fmla="*/ 0 h 1814"/>
                <a:gd name="T38" fmla="*/ 155 w 2083"/>
                <a:gd name="T39" fmla="*/ 3 h 1814"/>
                <a:gd name="T40" fmla="*/ 112 w 2083"/>
                <a:gd name="T41" fmla="*/ 14 h 1814"/>
                <a:gd name="T42" fmla="*/ 77 w 2083"/>
                <a:gd name="T43" fmla="*/ 34 h 1814"/>
                <a:gd name="T44" fmla="*/ 34 w 2083"/>
                <a:gd name="T45" fmla="*/ 81 h 1814"/>
                <a:gd name="T46" fmla="*/ 7 w 2083"/>
                <a:gd name="T47" fmla="*/ 147 h 1814"/>
                <a:gd name="T48" fmla="*/ 0 w 2083"/>
                <a:gd name="T49" fmla="*/ 251 h 1814"/>
                <a:gd name="T50" fmla="*/ 0 w 2083"/>
                <a:gd name="T51" fmla="*/ 688 h 1814"/>
                <a:gd name="T52" fmla="*/ 1 w 2083"/>
                <a:gd name="T53" fmla="*/ 914 h 1814"/>
                <a:gd name="T54" fmla="*/ 26 w 2083"/>
                <a:gd name="T55" fmla="*/ 997 h 1814"/>
                <a:gd name="T56" fmla="*/ 70 w 2083"/>
                <a:gd name="T57" fmla="*/ 1057 h 1814"/>
                <a:gd name="T58" fmla="*/ 104 w 2083"/>
                <a:gd name="T59" fmla="*/ 1083 h 1814"/>
                <a:gd name="T60" fmla="*/ 144 w 2083"/>
                <a:gd name="T61" fmla="*/ 1104 h 1814"/>
                <a:gd name="T62" fmla="*/ 191 w 2083"/>
                <a:gd name="T63" fmla="*/ 1115 h 1814"/>
                <a:gd name="T64" fmla="*/ 422 w 2083"/>
                <a:gd name="T65" fmla="*/ 1118 h 1814"/>
                <a:gd name="T66" fmla="*/ 429 w 2083"/>
                <a:gd name="T67" fmla="*/ 1714 h 1814"/>
                <a:gd name="T68" fmla="*/ 455 w 2083"/>
                <a:gd name="T69" fmla="*/ 1762 h 1814"/>
                <a:gd name="T70" fmla="*/ 497 w 2083"/>
                <a:gd name="T71" fmla="*/ 1797 h 1814"/>
                <a:gd name="T72" fmla="*/ 550 w 2083"/>
                <a:gd name="T73" fmla="*/ 1813 h 1814"/>
                <a:gd name="T74" fmla="*/ 607 w 2083"/>
                <a:gd name="T75" fmla="*/ 1808 h 1814"/>
                <a:gd name="T76" fmla="*/ 656 w 2083"/>
                <a:gd name="T77" fmla="*/ 1781 h 1814"/>
                <a:gd name="T78" fmla="*/ 691 w 2083"/>
                <a:gd name="T79" fmla="*/ 1739 h 1814"/>
                <a:gd name="T80" fmla="*/ 707 w 2083"/>
                <a:gd name="T81" fmla="*/ 1686 h 1814"/>
                <a:gd name="T82" fmla="*/ 748 w 2083"/>
                <a:gd name="T83" fmla="*/ 1671 h 1814"/>
                <a:gd name="T84" fmla="*/ 760 w 2083"/>
                <a:gd name="T85" fmla="*/ 1726 h 1814"/>
                <a:gd name="T86" fmla="*/ 790 w 2083"/>
                <a:gd name="T87" fmla="*/ 1772 h 1814"/>
                <a:gd name="T88" fmla="*/ 836 w 2083"/>
                <a:gd name="T89" fmla="*/ 1802 h 1814"/>
                <a:gd name="T90" fmla="*/ 891 w 2083"/>
                <a:gd name="T91" fmla="*/ 1814 h 1814"/>
                <a:gd name="T92" fmla="*/ 947 w 2083"/>
                <a:gd name="T93" fmla="*/ 1802 h 1814"/>
                <a:gd name="T94" fmla="*/ 992 w 2083"/>
                <a:gd name="T95" fmla="*/ 1772 h 1814"/>
                <a:gd name="T96" fmla="*/ 1023 w 2083"/>
                <a:gd name="T97" fmla="*/ 1726 h 1814"/>
                <a:gd name="T98" fmla="*/ 1033 w 2083"/>
                <a:gd name="T99" fmla="*/ 1671 h 1814"/>
                <a:gd name="T100" fmla="*/ 1027 w 2083"/>
                <a:gd name="T101" fmla="*/ 913 h 1814"/>
                <a:gd name="T102" fmla="*/ 1002 w 2083"/>
                <a:gd name="T103" fmla="*/ 862 h 1814"/>
                <a:gd name="T104" fmla="*/ 959 w 2083"/>
                <a:gd name="T105" fmla="*/ 823 h 1814"/>
                <a:gd name="T106" fmla="*/ 905 w 2083"/>
                <a:gd name="T107" fmla="*/ 802 h 1814"/>
                <a:gd name="T108" fmla="*/ 2034 w 2083"/>
                <a:gd name="T109" fmla="*/ 640 h 1814"/>
                <a:gd name="T110" fmla="*/ 2069 w 2083"/>
                <a:gd name="T111" fmla="*/ 626 h 1814"/>
                <a:gd name="T112" fmla="*/ 2083 w 2083"/>
                <a:gd name="T113" fmla="*/ 591 h 1814"/>
                <a:gd name="T114" fmla="*/ 2075 w 2083"/>
                <a:gd name="T115" fmla="*/ 551 h 1814"/>
                <a:gd name="T116" fmla="*/ 2044 w 2083"/>
                <a:gd name="T117" fmla="*/ 53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83" h="1814">
                  <a:moveTo>
                    <a:pt x="2034" y="529"/>
                  </a:moveTo>
                  <a:lnTo>
                    <a:pt x="1595" y="529"/>
                  </a:lnTo>
                  <a:lnTo>
                    <a:pt x="1596" y="527"/>
                  </a:lnTo>
                  <a:lnTo>
                    <a:pt x="1596" y="526"/>
                  </a:lnTo>
                  <a:lnTo>
                    <a:pt x="1597" y="516"/>
                  </a:lnTo>
                  <a:lnTo>
                    <a:pt x="1597" y="504"/>
                  </a:lnTo>
                  <a:lnTo>
                    <a:pt x="1597" y="490"/>
                  </a:lnTo>
                  <a:lnTo>
                    <a:pt x="1595" y="474"/>
                  </a:lnTo>
                  <a:lnTo>
                    <a:pt x="1590" y="440"/>
                  </a:lnTo>
                  <a:lnTo>
                    <a:pt x="1581" y="388"/>
                  </a:lnTo>
                  <a:lnTo>
                    <a:pt x="1573" y="340"/>
                  </a:lnTo>
                  <a:lnTo>
                    <a:pt x="1570" y="317"/>
                  </a:lnTo>
                  <a:lnTo>
                    <a:pt x="1315" y="305"/>
                  </a:lnTo>
                  <a:lnTo>
                    <a:pt x="1323" y="353"/>
                  </a:lnTo>
                  <a:lnTo>
                    <a:pt x="1328" y="383"/>
                  </a:lnTo>
                  <a:lnTo>
                    <a:pt x="1334" y="415"/>
                  </a:lnTo>
                  <a:lnTo>
                    <a:pt x="1335" y="429"/>
                  </a:lnTo>
                  <a:lnTo>
                    <a:pt x="1336" y="443"/>
                  </a:lnTo>
                  <a:lnTo>
                    <a:pt x="1336" y="453"/>
                  </a:lnTo>
                  <a:lnTo>
                    <a:pt x="1334" y="461"/>
                  </a:lnTo>
                  <a:lnTo>
                    <a:pt x="1332" y="464"/>
                  </a:lnTo>
                  <a:lnTo>
                    <a:pt x="1329" y="468"/>
                  </a:lnTo>
                  <a:lnTo>
                    <a:pt x="1326" y="471"/>
                  </a:lnTo>
                  <a:lnTo>
                    <a:pt x="1322" y="474"/>
                  </a:lnTo>
                  <a:lnTo>
                    <a:pt x="1316" y="477"/>
                  </a:lnTo>
                  <a:lnTo>
                    <a:pt x="1309" y="479"/>
                  </a:lnTo>
                  <a:lnTo>
                    <a:pt x="1297" y="482"/>
                  </a:lnTo>
                  <a:lnTo>
                    <a:pt x="1284" y="484"/>
                  </a:lnTo>
                  <a:lnTo>
                    <a:pt x="1265" y="485"/>
                  </a:lnTo>
                  <a:lnTo>
                    <a:pt x="1239" y="487"/>
                  </a:lnTo>
                  <a:lnTo>
                    <a:pt x="1205" y="488"/>
                  </a:lnTo>
                  <a:lnTo>
                    <a:pt x="1163" y="490"/>
                  </a:lnTo>
                  <a:lnTo>
                    <a:pt x="1165" y="482"/>
                  </a:lnTo>
                  <a:lnTo>
                    <a:pt x="1165" y="473"/>
                  </a:lnTo>
                  <a:lnTo>
                    <a:pt x="1163" y="461"/>
                  </a:lnTo>
                  <a:lnTo>
                    <a:pt x="1162" y="448"/>
                  </a:lnTo>
                  <a:lnTo>
                    <a:pt x="1159" y="436"/>
                  </a:lnTo>
                  <a:lnTo>
                    <a:pt x="1155" y="425"/>
                  </a:lnTo>
                  <a:lnTo>
                    <a:pt x="1150" y="414"/>
                  </a:lnTo>
                  <a:lnTo>
                    <a:pt x="1143" y="405"/>
                  </a:lnTo>
                  <a:lnTo>
                    <a:pt x="1136" y="395"/>
                  </a:lnTo>
                  <a:lnTo>
                    <a:pt x="1129" y="386"/>
                  </a:lnTo>
                  <a:lnTo>
                    <a:pt x="1120" y="378"/>
                  </a:lnTo>
                  <a:lnTo>
                    <a:pt x="1111" y="371"/>
                  </a:lnTo>
                  <a:lnTo>
                    <a:pt x="1100" y="364"/>
                  </a:lnTo>
                  <a:lnTo>
                    <a:pt x="1089" y="359"/>
                  </a:lnTo>
                  <a:lnTo>
                    <a:pt x="1078" y="355"/>
                  </a:lnTo>
                  <a:lnTo>
                    <a:pt x="1066" y="353"/>
                  </a:lnTo>
                  <a:lnTo>
                    <a:pt x="1053" y="351"/>
                  </a:lnTo>
                  <a:lnTo>
                    <a:pt x="1041" y="350"/>
                  </a:lnTo>
                  <a:lnTo>
                    <a:pt x="673" y="350"/>
                  </a:lnTo>
                  <a:lnTo>
                    <a:pt x="590" y="123"/>
                  </a:lnTo>
                  <a:lnTo>
                    <a:pt x="581" y="99"/>
                  </a:lnTo>
                  <a:lnTo>
                    <a:pt x="570" y="77"/>
                  </a:lnTo>
                  <a:lnTo>
                    <a:pt x="565" y="65"/>
                  </a:lnTo>
                  <a:lnTo>
                    <a:pt x="559" y="56"/>
                  </a:lnTo>
                  <a:lnTo>
                    <a:pt x="552" y="46"/>
                  </a:lnTo>
                  <a:lnTo>
                    <a:pt x="545" y="37"/>
                  </a:lnTo>
                  <a:lnTo>
                    <a:pt x="537" y="29"/>
                  </a:lnTo>
                  <a:lnTo>
                    <a:pt x="529" y="22"/>
                  </a:lnTo>
                  <a:lnTo>
                    <a:pt x="521" y="16"/>
                  </a:lnTo>
                  <a:lnTo>
                    <a:pt x="511" y="10"/>
                  </a:lnTo>
                  <a:lnTo>
                    <a:pt x="501" y="6"/>
                  </a:lnTo>
                  <a:lnTo>
                    <a:pt x="491" y="3"/>
                  </a:lnTo>
                  <a:lnTo>
                    <a:pt x="479" y="1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0" y="0"/>
                  </a:lnTo>
                  <a:lnTo>
                    <a:pt x="442" y="0"/>
                  </a:lnTo>
                  <a:lnTo>
                    <a:pt x="416" y="0"/>
                  </a:lnTo>
                  <a:lnTo>
                    <a:pt x="380" y="0"/>
                  </a:lnTo>
                  <a:lnTo>
                    <a:pt x="338" y="0"/>
                  </a:lnTo>
                  <a:lnTo>
                    <a:pt x="291" y="0"/>
                  </a:lnTo>
                  <a:lnTo>
                    <a:pt x="241" y="0"/>
                  </a:lnTo>
                  <a:lnTo>
                    <a:pt x="191" y="0"/>
                  </a:lnTo>
                  <a:lnTo>
                    <a:pt x="178" y="0"/>
                  </a:lnTo>
                  <a:lnTo>
                    <a:pt x="166" y="1"/>
                  </a:lnTo>
                  <a:lnTo>
                    <a:pt x="155" y="3"/>
                  </a:lnTo>
                  <a:lnTo>
                    <a:pt x="143" y="5"/>
                  </a:lnTo>
                  <a:lnTo>
                    <a:pt x="132" y="7"/>
                  </a:lnTo>
                  <a:lnTo>
                    <a:pt x="122" y="10"/>
                  </a:lnTo>
                  <a:lnTo>
                    <a:pt x="112" y="14"/>
                  </a:lnTo>
                  <a:lnTo>
                    <a:pt x="103" y="19"/>
                  </a:lnTo>
                  <a:lnTo>
                    <a:pt x="94" y="23"/>
                  </a:lnTo>
                  <a:lnTo>
                    <a:pt x="86" y="28"/>
                  </a:lnTo>
                  <a:lnTo>
                    <a:pt x="77" y="34"/>
                  </a:lnTo>
                  <a:lnTo>
                    <a:pt x="70" y="39"/>
                  </a:lnTo>
                  <a:lnTo>
                    <a:pt x="56" y="51"/>
                  </a:lnTo>
                  <a:lnTo>
                    <a:pt x="45" y="66"/>
                  </a:lnTo>
                  <a:lnTo>
                    <a:pt x="34" y="81"/>
                  </a:lnTo>
                  <a:lnTo>
                    <a:pt x="25" y="97"/>
                  </a:lnTo>
                  <a:lnTo>
                    <a:pt x="17" y="113"/>
                  </a:lnTo>
                  <a:lnTo>
                    <a:pt x="11" y="130"/>
                  </a:lnTo>
                  <a:lnTo>
                    <a:pt x="7" y="147"/>
                  </a:lnTo>
                  <a:lnTo>
                    <a:pt x="3" y="164"/>
                  </a:lnTo>
                  <a:lnTo>
                    <a:pt x="1" y="180"/>
                  </a:lnTo>
                  <a:lnTo>
                    <a:pt x="0" y="197"/>
                  </a:lnTo>
                  <a:lnTo>
                    <a:pt x="0" y="251"/>
                  </a:lnTo>
                  <a:lnTo>
                    <a:pt x="0" y="340"/>
                  </a:lnTo>
                  <a:lnTo>
                    <a:pt x="0" y="450"/>
                  </a:lnTo>
                  <a:lnTo>
                    <a:pt x="0" y="571"/>
                  </a:lnTo>
                  <a:lnTo>
                    <a:pt x="0" y="688"/>
                  </a:lnTo>
                  <a:lnTo>
                    <a:pt x="0" y="788"/>
                  </a:lnTo>
                  <a:lnTo>
                    <a:pt x="0" y="861"/>
                  </a:lnTo>
                  <a:lnTo>
                    <a:pt x="0" y="893"/>
                  </a:lnTo>
                  <a:lnTo>
                    <a:pt x="1" y="914"/>
                  </a:lnTo>
                  <a:lnTo>
                    <a:pt x="4" y="935"/>
                  </a:lnTo>
                  <a:lnTo>
                    <a:pt x="10" y="957"/>
                  </a:lnTo>
                  <a:lnTo>
                    <a:pt x="17" y="977"/>
                  </a:lnTo>
                  <a:lnTo>
                    <a:pt x="26" y="997"/>
                  </a:lnTo>
                  <a:lnTo>
                    <a:pt x="36" y="1015"/>
                  </a:lnTo>
                  <a:lnTo>
                    <a:pt x="48" y="1033"/>
                  </a:lnTo>
                  <a:lnTo>
                    <a:pt x="63" y="1049"/>
                  </a:lnTo>
                  <a:lnTo>
                    <a:pt x="70" y="1057"/>
                  </a:lnTo>
                  <a:lnTo>
                    <a:pt x="77" y="1063"/>
                  </a:lnTo>
                  <a:lnTo>
                    <a:pt x="86" y="1071"/>
                  </a:lnTo>
                  <a:lnTo>
                    <a:pt x="95" y="1077"/>
                  </a:lnTo>
                  <a:lnTo>
                    <a:pt x="104" y="1083"/>
                  </a:lnTo>
                  <a:lnTo>
                    <a:pt x="113" y="1089"/>
                  </a:lnTo>
                  <a:lnTo>
                    <a:pt x="124" y="1094"/>
                  </a:lnTo>
                  <a:lnTo>
                    <a:pt x="133" y="1099"/>
                  </a:lnTo>
                  <a:lnTo>
                    <a:pt x="144" y="1104"/>
                  </a:lnTo>
                  <a:lnTo>
                    <a:pt x="156" y="1107"/>
                  </a:lnTo>
                  <a:lnTo>
                    <a:pt x="166" y="1111"/>
                  </a:lnTo>
                  <a:lnTo>
                    <a:pt x="178" y="1113"/>
                  </a:lnTo>
                  <a:lnTo>
                    <a:pt x="191" y="1115"/>
                  </a:lnTo>
                  <a:lnTo>
                    <a:pt x="202" y="1117"/>
                  </a:lnTo>
                  <a:lnTo>
                    <a:pt x="215" y="1117"/>
                  </a:lnTo>
                  <a:lnTo>
                    <a:pt x="228" y="1118"/>
                  </a:lnTo>
                  <a:lnTo>
                    <a:pt x="422" y="1118"/>
                  </a:lnTo>
                  <a:lnTo>
                    <a:pt x="422" y="1671"/>
                  </a:lnTo>
                  <a:lnTo>
                    <a:pt x="423" y="1686"/>
                  </a:lnTo>
                  <a:lnTo>
                    <a:pt x="425" y="1700"/>
                  </a:lnTo>
                  <a:lnTo>
                    <a:pt x="429" y="1714"/>
                  </a:lnTo>
                  <a:lnTo>
                    <a:pt x="434" y="1726"/>
                  </a:lnTo>
                  <a:lnTo>
                    <a:pt x="439" y="1739"/>
                  </a:lnTo>
                  <a:lnTo>
                    <a:pt x="446" y="1751"/>
                  </a:lnTo>
                  <a:lnTo>
                    <a:pt x="455" y="1762"/>
                  </a:lnTo>
                  <a:lnTo>
                    <a:pt x="464" y="1772"/>
                  </a:lnTo>
                  <a:lnTo>
                    <a:pt x="474" y="1781"/>
                  </a:lnTo>
                  <a:lnTo>
                    <a:pt x="486" y="1790"/>
                  </a:lnTo>
                  <a:lnTo>
                    <a:pt x="497" y="1797"/>
                  </a:lnTo>
                  <a:lnTo>
                    <a:pt x="509" y="1802"/>
                  </a:lnTo>
                  <a:lnTo>
                    <a:pt x="523" y="1808"/>
                  </a:lnTo>
                  <a:lnTo>
                    <a:pt x="536" y="1811"/>
                  </a:lnTo>
                  <a:lnTo>
                    <a:pt x="550" y="1813"/>
                  </a:lnTo>
                  <a:lnTo>
                    <a:pt x="565" y="1814"/>
                  </a:lnTo>
                  <a:lnTo>
                    <a:pt x="580" y="1813"/>
                  </a:lnTo>
                  <a:lnTo>
                    <a:pt x="593" y="1811"/>
                  </a:lnTo>
                  <a:lnTo>
                    <a:pt x="607" y="1808"/>
                  </a:lnTo>
                  <a:lnTo>
                    <a:pt x="621" y="1802"/>
                  </a:lnTo>
                  <a:lnTo>
                    <a:pt x="633" y="1797"/>
                  </a:lnTo>
                  <a:lnTo>
                    <a:pt x="645" y="1790"/>
                  </a:lnTo>
                  <a:lnTo>
                    <a:pt x="656" y="1781"/>
                  </a:lnTo>
                  <a:lnTo>
                    <a:pt x="666" y="1772"/>
                  </a:lnTo>
                  <a:lnTo>
                    <a:pt x="675" y="1762"/>
                  </a:lnTo>
                  <a:lnTo>
                    <a:pt x="683" y="1751"/>
                  </a:lnTo>
                  <a:lnTo>
                    <a:pt x="691" y="1739"/>
                  </a:lnTo>
                  <a:lnTo>
                    <a:pt x="696" y="1726"/>
                  </a:lnTo>
                  <a:lnTo>
                    <a:pt x="701" y="1714"/>
                  </a:lnTo>
                  <a:lnTo>
                    <a:pt x="705" y="1700"/>
                  </a:lnTo>
                  <a:lnTo>
                    <a:pt x="707" y="1686"/>
                  </a:lnTo>
                  <a:lnTo>
                    <a:pt x="708" y="1671"/>
                  </a:lnTo>
                  <a:lnTo>
                    <a:pt x="708" y="1118"/>
                  </a:lnTo>
                  <a:lnTo>
                    <a:pt x="748" y="1118"/>
                  </a:lnTo>
                  <a:lnTo>
                    <a:pt x="748" y="1671"/>
                  </a:lnTo>
                  <a:lnTo>
                    <a:pt x="749" y="1686"/>
                  </a:lnTo>
                  <a:lnTo>
                    <a:pt x="751" y="1700"/>
                  </a:lnTo>
                  <a:lnTo>
                    <a:pt x="754" y="1714"/>
                  </a:lnTo>
                  <a:lnTo>
                    <a:pt x="760" y="1726"/>
                  </a:lnTo>
                  <a:lnTo>
                    <a:pt x="766" y="1739"/>
                  </a:lnTo>
                  <a:lnTo>
                    <a:pt x="772" y="1751"/>
                  </a:lnTo>
                  <a:lnTo>
                    <a:pt x="781" y="1762"/>
                  </a:lnTo>
                  <a:lnTo>
                    <a:pt x="790" y="1772"/>
                  </a:lnTo>
                  <a:lnTo>
                    <a:pt x="800" y="1781"/>
                  </a:lnTo>
                  <a:lnTo>
                    <a:pt x="811" y="1790"/>
                  </a:lnTo>
                  <a:lnTo>
                    <a:pt x="823" y="1797"/>
                  </a:lnTo>
                  <a:lnTo>
                    <a:pt x="836" y="1802"/>
                  </a:lnTo>
                  <a:lnTo>
                    <a:pt x="848" y="1808"/>
                  </a:lnTo>
                  <a:lnTo>
                    <a:pt x="862" y="1811"/>
                  </a:lnTo>
                  <a:lnTo>
                    <a:pt x="877" y="1813"/>
                  </a:lnTo>
                  <a:lnTo>
                    <a:pt x="891" y="1814"/>
                  </a:lnTo>
                  <a:lnTo>
                    <a:pt x="905" y="1813"/>
                  </a:lnTo>
                  <a:lnTo>
                    <a:pt x="920" y="1811"/>
                  </a:lnTo>
                  <a:lnTo>
                    <a:pt x="934" y="1808"/>
                  </a:lnTo>
                  <a:lnTo>
                    <a:pt x="947" y="1802"/>
                  </a:lnTo>
                  <a:lnTo>
                    <a:pt x="959" y="1797"/>
                  </a:lnTo>
                  <a:lnTo>
                    <a:pt x="971" y="1790"/>
                  </a:lnTo>
                  <a:lnTo>
                    <a:pt x="982" y="1781"/>
                  </a:lnTo>
                  <a:lnTo>
                    <a:pt x="992" y="1772"/>
                  </a:lnTo>
                  <a:lnTo>
                    <a:pt x="1002" y="1762"/>
                  </a:lnTo>
                  <a:lnTo>
                    <a:pt x="1009" y="1751"/>
                  </a:lnTo>
                  <a:lnTo>
                    <a:pt x="1016" y="1739"/>
                  </a:lnTo>
                  <a:lnTo>
                    <a:pt x="1023" y="1726"/>
                  </a:lnTo>
                  <a:lnTo>
                    <a:pt x="1027" y="1714"/>
                  </a:lnTo>
                  <a:lnTo>
                    <a:pt x="1031" y="1700"/>
                  </a:lnTo>
                  <a:lnTo>
                    <a:pt x="1033" y="1686"/>
                  </a:lnTo>
                  <a:lnTo>
                    <a:pt x="1033" y="1671"/>
                  </a:lnTo>
                  <a:lnTo>
                    <a:pt x="1033" y="957"/>
                  </a:lnTo>
                  <a:lnTo>
                    <a:pt x="1033" y="942"/>
                  </a:lnTo>
                  <a:lnTo>
                    <a:pt x="1031" y="928"/>
                  </a:lnTo>
                  <a:lnTo>
                    <a:pt x="1027" y="913"/>
                  </a:lnTo>
                  <a:lnTo>
                    <a:pt x="1023" y="899"/>
                  </a:lnTo>
                  <a:lnTo>
                    <a:pt x="1016" y="887"/>
                  </a:lnTo>
                  <a:lnTo>
                    <a:pt x="1009" y="874"/>
                  </a:lnTo>
                  <a:lnTo>
                    <a:pt x="1002" y="862"/>
                  </a:lnTo>
                  <a:lnTo>
                    <a:pt x="992" y="852"/>
                  </a:lnTo>
                  <a:lnTo>
                    <a:pt x="982" y="841"/>
                  </a:lnTo>
                  <a:lnTo>
                    <a:pt x="971" y="832"/>
                  </a:lnTo>
                  <a:lnTo>
                    <a:pt x="959" y="823"/>
                  </a:lnTo>
                  <a:lnTo>
                    <a:pt x="947" y="816"/>
                  </a:lnTo>
                  <a:lnTo>
                    <a:pt x="934" y="811"/>
                  </a:lnTo>
                  <a:lnTo>
                    <a:pt x="920" y="805"/>
                  </a:lnTo>
                  <a:lnTo>
                    <a:pt x="905" y="802"/>
                  </a:lnTo>
                  <a:lnTo>
                    <a:pt x="891" y="799"/>
                  </a:lnTo>
                  <a:lnTo>
                    <a:pt x="603" y="770"/>
                  </a:lnTo>
                  <a:lnTo>
                    <a:pt x="603" y="640"/>
                  </a:lnTo>
                  <a:lnTo>
                    <a:pt x="2034" y="640"/>
                  </a:lnTo>
                  <a:lnTo>
                    <a:pt x="2044" y="639"/>
                  </a:lnTo>
                  <a:lnTo>
                    <a:pt x="2054" y="636"/>
                  </a:lnTo>
                  <a:lnTo>
                    <a:pt x="2061" y="632"/>
                  </a:lnTo>
                  <a:lnTo>
                    <a:pt x="2069" y="626"/>
                  </a:lnTo>
                  <a:lnTo>
                    <a:pt x="2075" y="618"/>
                  </a:lnTo>
                  <a:lnTo>
                    <a:pt x="2079" y="610"/>
                  </a:lnTo>
                  <a:lnTo>
                    <a:pt x="2082" y="600"/>
                  </a:lnTo>
                  <a:lnTo>
                    <a:pt x="2083" y="591"/>
                  </a:lnTo>
                  <a:lnTo>
                    <a:pt x="2083" y="578"/>
                  </a:lnTo>
                  <a:lnTo>
                    <a:pt x="2082" y="569"/>
                  </a:lnTo>
                  <a:lnTo>
                    <a:pt x="2079" y="559"/>
                  </a:lnTo>
                  <a:lnTo>
                    <a:pt x="2075" y="551"/>
                  </a:lnTo>
                  <a:lnTo>
                    <a:pt x="2069" y="543"/>
                  </a:lnTo>
                  <a:lnTo>
                    <a:pt x="2061" y="538"/>
                  </a:lnTo>
                  <a:lnTo>
                    <a:pt x="2054" y="533"/>
                  </a:lnTo>
                  <a:lnTo>
                    <a:pt x="2044" y="530"/>
                  </a:lnTo>
                  <a:lnTo>
                    <a:pt x="2034" y="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453"/>
            <p:cNvSpPr>
              <a:spLocks/>
            </p:cNvSpPr>
            <p:nvPr/>
          </p:nvSpPr>
          <p:spPr bwMode="auto">
            <a:xfrm>
              <a:off x="4983163" y="852488"/>
              <a:ext cx="155575" cy="142875"/>
            </a:xfrm>
            <a:custGeom>
              <a:avLst/>
              <a:gdLst>
                <a:gd name="T0" fmla="*/ 248 w 493"/>
                <a:gd name="T1" fmla="*/ 449 h 450"/>
                <a:gd name="T2" fmla="*/ 281 w 493"/>
                <a:gd name="T3" fmla="*/ 442 h 450"/>
                <a:gd name="T4" fmla="*/ 312 w 493"/>
                <a:gd name="T5" fmla="*/ 433 h 450"/>
                <a:gd name="T6" fmla="*/ 367 w 493"/>
                <a:gd name="T7" fmla="*/ 399 h 450"/>
                <a:gd name="T8" fmla="*/ 408 w 493"/>
                <a:gd name="T9" fmla="*/ 398 h 450"/>
                <a:gd name="T10" fmla="*/ 431 w 493"/>
                <a:gd name="T11" fmla="*/ 414 h 450"/>
                <a:gd name="T12" fmla="*/ 439 w 493"/>
                <a:gd name="T13" fmla="*/ 429 h 450"/>
                <a:gd name="T14" fmla="*/ 454 w 493"/>
                <a:gd name="T15" fmla="*/ 437 h 450"/>
                <a:gd name="T16" fmla="*/ 473 w 493"/>
                <a:gd name="T17" fmla="*/ 436 h 450"/>
                <a:gd name="T18" fmla="*/ 488 w 493"/>
                <a:gd name="T19" fmla="*/ 425 h 450"/>
                <a:gd name="T20" fmla="*/ 493 w 493"/>
                <a:gd name="T21" fmla="*/ 407 h 450"/>
                <a:gd name="T22" fmla="*/ 489 w 493"/>
                <a:gd name="T23" fmla="*/ 389 h 450"/>
                <a:gd name="T24" fmla="*/ 475 w 493"/>
                <a:gd name="T25" fmla="*/ 378 h 450"/>
                <a:gd name="T26" fmla="*/ 456 w 493"/>
                <a:gd name="T27" fmla="*/ 375 h 450"/>
                <a:gd name="T28" fmla="*/ 438 w 493"/>
                <a:gd name="T29" fmla="*/ 384 h 450"/>
                <a:gd name="T30" fmla="*/ 411 w 493"/>
                <a:gd name="T31" fmla="*/ 371 h 450"/>
                <a:gd name="T32" fmla="*/ 421 w 493"/>
                <a:gd name="T33" fmla="*/ 334 h 450"/>
                <a:gd name="T34" fmla="*/ 442 w 493"/>
                <a:gd name="T35" fmla="*/ 283 h 450"/>
                <a:gd name="T36" fmla="*/ 450 w 493"/>
                <a:gd name="T37" fmla="*/ 226 h 450"/>
                <a:gd name="T38" fmla="*/ 447 w 493"/>
                <a:gd name="T39" fmla="*/ 191 h 450"/>
                <a:gd name="T40" fmla="*/ 440 w 493"/>
                <a:gd name="T41" fmla="*/ 158 h 450"/>
                <a:gd name="T42" fmla="*/ 423 w 493"/>
                <a:gd name="T43" fmla="*/ 118 h 450"/>
                <a:gd name="T44" fmla="*/ 384 w 493"/>
                <a:gd name="T45" fmla="*/ 66 h 450"/>
                <a:gd name="T46" fmla="*/ 332 w 493"/>
                <a:gd name="T47" fmla="*/ 28 h 450"/>
                <a:gd name="T48" fmla="*/ 292 w 493"/>
                <a:gd name="T49" fmla="*/ 11 h 450"/>
                <a:gd name="T50" fmla="*/ 259 w 493"/>
                <a:gd name="T51" fmla="*/ 4 h 450"/>
                <a:gd name="T52" fmla="*/ 225 w 493"/>
                <a:gd name="T53" fmla="*/ 0 h 450"/>
                <a:gd name="T54" fmla="*/ 190 w 493"/>
                <a:gd name="T55" fmla="*/ 4 h 450"/>
                <a:gd name="T56" fmla="*/ 159 w 493"/>
                <a:gd name="T57" fmla="*/ 11 h 450"/>
                <a:gd name="T58" fmla="*/ 119 w 493"/>
                <a:gd name="T59" fmla="*/ 28 h 450"/>
                <a:gd name="T60" fmla="*/ 67 w 493"/>
                <a:gd name="T61" fmla="*/ 66 h 450"/>
                <a:gd name="T62" fmla="*/ 28 w 493"/>
                <a:gd name="T63" fmla="*/ 118 h 450"/>
                <a:gd name="T64" fmla="*/ 11 w 493"/>
                <a:gd name="T65" fmla="*/ 158 h 450"/>
                <a:gd name="T66" fmla="*/ 3 w 493"/>
                <a:gd name="T67" fmla="*/ 191 h 450"/>
                <a:gd name="T68" fmla="*/ 0 w 493"/>
                <a:gd name="T69" fmla="*/ 226 h 450"/>
                <a:gd name="T70" fmla="*/ 3 w 493"/>
                <a:gd name="T71" fmla="*/ 259 h 450"/>
                <a:gd name="T72" fmla="*/ 11 w 493"/>
                <a:gd name="T73" fmla="*/ 292 h 450"/>
                <a:gd name="T74" fmla="*/ 28 w 493"/>
                <a:gd name="T75" fmla="*/ 332 h 450"/>
                <a:gd name="T76" fmla="*/ 67 w 493"/>
                <a:gd name="T77" fmla="*/ 384 h 450"/>
                <a:gd name="T78" fmla="*/ 119 w 493"/>
                <a:gd name="T79" fmla="*/ 422 h 450"/>
                <a:gd name="T80" fmla="*/ 159 w 493"/>
                <a:gd name="T81" fmla="*/ 439 h 450"/>
                <a:gd name="T82" fmla="*/ 190 w 493"/>
                <a:gd name="T83" fmla="*/ 448 h 450"/>
                <a:gd name="T84" fmla="*/ 225 w 493"/>
                <a:gd name="T85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3" h="450">
                  <a:moveTo>
                    <a:pt x="225" y="450"/>
                  </a:move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0" y="445"/>
                  </a:lnTo>
                  <a:lnTo>
                    <a:pt x="281" y="442"/>
                  </a:lnTo>
                  <a:lnTo>
                    <a:pt x="292" y="440"/>
                  </a:lnTo>
                  <a:lnTo>
                    <a:pt x="301" y="436"/>
                  </a:lnTo>
                  <a:lnTo>
                    <a:pt x="312" y="433"/>
                  </a:lnTo>
                  <a:lnTo>
                    <a:pt x="331" y="423"/>
                  </a:lnTo>
                  <a:lnTo>
                    <a:pt x="350" y="412"/>
                  </a:lnTo>
                  <a:lnTo>
                    <a:pt x="367" y="399"/>
                  </a:lnTo>
                  <a:lnTo>
                    <a:pt x="383" y="384"/>
                  </a:lnTo>
                  <a:lnTo>
                    <a:pt x="397" y="392"/>
                  </a:lnTo>
                  <a:lnTo>
                    <a:pt x="408" y="398"/>
                  </a:lnTo>
                  <a:lnTo>
                    <a:pt x="420" y="403"/>
                  </a:lnTo>
                  <a:lnTo>
                    <a:pt x="429" y="407"/>
                  </a:lnTo>
                  <a:lnTo>
                    <a:pt x="431" y="414"/>
                  </a:lnTo>
                  <a:lnTo>
                    <a:pt x="433" y="419"/>
                  </a:lnTo>
                  <a:lnTo>
                    <a:pt x="435" y="424"/>
                  </a:lnTo>
                  <a:lnTo>
                    <a:pt x="439" y="429"/>
                  </a:lnTo>
                  <a:lnTo>
                    <a:pt x="443" y="433"/>
                  </a:lnTo>
                  <a:lnTo>
                    <a:pt x="448" y="436"/>
                  </a:lnTo>
                  <a:lnTo>
                    <a:pt x="454" y="437"/>
                  </a:lnTo>
                  <a:lnTo>
                    <a:pt x="460" y="438"/>
                  </a:lnTo>
                  <a:lnTo>
                    <a:pt x="466" y="438"/>
                  </a:lnTo>
                  <a:lnTo>
                    <a:pt x="473" y="436"/>
                  </a:lnTo>
                  <a:lnTo>
                    <a:pt x="478" y="434"/>
                  </a:lnTo>
                  <a:lnTo>
                    <a:pt x="483" y="430"/>
                  </a:lnTo>
                  <a:lnTo>
                    <a:pt x="488" y="425"/>
                  </a:lnTo>
                  <a:lnTo>
                    <a:pt x="490" y="420"/>
                  </a:lnTo>
                  <a:lnTo>
                    <a:pt x="492" y="414"/>
                  </a:lnTo>
                  <a:lnTo>
                    <a:pt x="493" y="407"/>
                  </a:lnTo>
                  <a:lnTo>
                    <a:pt x="493" y="401"/>
                  </a:lnTo>
                  <a:lnTo>
                    <a:pt x="491" y="395"/>
                  </a:lnTo>
                  <a:lnTo>
                    <a:pt x="489" y="389"/>
                  </a:lnTo>
                  <a:lnTo>
                    <a:pt x="484" y="384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69" y="376"/>
                  </a:lnTo>
                  <a:lnTo>
                    <a:pt x="462" y="375"/>
                  </a:lnTo>
                  <a:lnTo>
                    <a:pt x="456" y="375"/>
                  </a:lnTo>
                  <a:lnTo>
                    <a:pt x="450" y="377"/>
                  </a:lnTo>
                  <a:lnTo>
                    <a:pt x="443" y="380"/>
                  </a:lnTo>
                  <a:lnTo>
                    <a:pt x="438" y="384"/>
                  </a:lnTo>
                  <a:lnTo>
                    <a:pt x="431" y="381"/>
                  </a:lnTo>
                  <a:lnTo>
                    <a:pt x="421" y="377"/>
                  </a:lnTo>
                  <a:lnTo>
                    <a:pt x="411" y="371"/>
                  </a:lnTo>
                  <a:lnTo>
                    <a:pt x="400" y="365"/>
                  </a:lnTo>
                  <a:lnTo>
                    <a:pt x="411" y="350"/>
                  </a:lnTo>
                  <a:lnTo>
                    <a:pt x="421" y="334"/>
                  </a:lnTo>
                  <a:lnTo>
                    <a:pt x="429" y="319"/>
                  </a:lnTo>
                  <a:lnTo>
                    <a:pt x="437" y="301"/>
                  </a:lnTo>
                  <a:lnTo>
                    <a:pt x="442" y="283"/>
                  </a:lnTo>
                  <a:lnTo>
                    <a:pt x="446" y="264"/>
                  </a:lnTo>
                  <a:lnTo>
                    <a:pt x="448" y="245"/>
                  </a:lnTo>
                  <a:lnTo>
                    <a:pt x="450" y="226"/>
                  </a:lnTo>
                  <a:lnTo>
                    <a:pt x="450" y="214"/>
                  </a:lnTo>
                  <a:lnTo>
                    <a:pt x="448" y="202"/>
                  </a:lnTo>
                  <a:lnTo>
                    <a:pt x="447" y="191"/>
                  </a:lnTo>
                  <a:lnTo>
                    <a:pt x="445" y="180"/>
                  </a:lnTo>
                  <a:lnTo>
                    <a:pt x="443" y="168"/>
                  </a:lnTo>
                  <a:lnTo>
                    <a:pt x="440" y="158"/>
                  </a:lnTo>
                  <a:lnTo>
                    <a:pt x="436" y="148"/>
                  </a:lnTo>
                  <a:lnTo>
                    <a:pt x="432" y="138"/>
                  </a:lnTo>
                  <a:lnTo>
                    <a:pt x="423" y="118"/>
                  </a:lnTo>
                  <a:lnTo>
                    <a:pt x="411" y="100"/>
                  </a:lnTo>
                  <a:lnTo>
                    <a:pt x="399" y="82"/>
                  </a:lnTo>
                  <a:lnTo>
                    <a:pt x="384" y="66"/>
                  </a:lnTo>
                  <a:lnTo>
                    <a:pt x="368" y="52"/>
                  </a:lnTo>
                  <a:lnTo>
                    <a:pt x="351" y="38"/>
                  </a:lnTo>
                  <a:lnTo>
                    <a:pt x="332" y="28"/>
                  </a:lnTo>
                  <a:lnTo>
                    <a:pt x="312" y="18"/>
                  </a:lnTo>
                  <a:lnTo>
                    <a:pt x="303" y="14"/>
                  </a:lnTo>
                  <a:lnTo>
                    <a:pt x="292" y="11"/>
                  </a:lnTo>
                  <a:lnTo>
                    <a:pt x="281" y="8"/>
                  </a:lnTo>
                  <a:lnTo>
                    <a:pt x="271" y="6"/>
                  </a:lnTo>
                  <a:lnTo>
                    <a:pt x="259" y="4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lnTo>
                    <a:pt x="214" y="0"/>
                  </a:lnTo>
                  <a:lnTo>
                    <a:pt x="202" y="1"/>
                  </a:lnTo>
                  <a:lnTo>
                    <a:pt x="190" y="4"/>
                  </a:lnTo>
                  <a:lnTo>
                    <a:pt x="180" y="6"/>
                  </a:lnTo>
                  <a:lnTo>
                    <a:pt x="169" y="8"/>
                  </a:lnTo>
                  <a:lnTo>
                    <a:pt x="159" y="11"/>
                  </a:lnTo>
                  <a:lnTo>
                    <a:pt x="148" y="14"/>
                  </a:lnTo>
                  <a:lnTo>
                    <a:pt x="138" y="18"/>
                  </a:lnTo>
                  <a:lnTo>
                    <a:pt x="119" y="28"/>
                  </a:lnTo>
                  <a:lnTo>
                    <a:pt x="100" y="38"/>
                  </a:lnTo>
                  <a:lnTo>
                    <a:pt x="83" y="52"/>
                  </a:lnTo>
                  <a:lnTo>
                    <a:pt x="67" y="66"/>
                  </a:lnTo>
                  <a:lnTo>
                    <a:pt x="52" y="82"/>
                  </a:lnTo>
                  <a:lnTo>
                    <a:pt x="39" y="100"/>
                  </a:lnTo>
                  <a:lnTo>
                    <a:pt x="28" y="118"/>
                  </a:lnTo>
                  <a:lnTo>
                    <a:pt x="18" y="138"/>
                  </a:lnTo>
                  <a:lnTo>
                    <a:pt x="14" y="148"/>
                  </a:lnTo>
                  <a:lnTo>
                    <a:pt x="11" y="158"/>
                  </a:lnTo>
                  <a:lnTo>
                    <a:pt x="8" y="168"/>
                  </a:lnTo>
                  <a:lnTo>
                    <a:pt x="5" y="180"/>
                  </a:lnTo>
                  <a:lnTo>
                    <a:pt x="3" y="191"/>
                  </a:lnTo>
                  <a:lnTo>
                    <a:pt x="1" y="202"/>
                  </a:lnTo>
                  <a:lnTo>
                    <a:pt x="1" y="214"/>
                  </a:lnTo>
                  <a:lnTo>
                    <a:pt x="0" y="226"/>
                  </a:lnTo>
                  <a:lnTo>
                    <a:pt x="1" y="237"/>
                  </a:lnTo>
                  <a:lnTo>
                    <a:pt x="1" y="248"/>
                  </a:lnTo>
                  <a:lnTo>
                    <a:pt x="3" y="259"/>
                  </a:lnTo>
                  <a:lnTo>
                    <a:pt x="5" y="270"/>
                  </a:lnTo>
                  <a:lnTo>
                    <a:pt x="8" y="282"/>
                  </a:lnTo>
                  <a:lnTo>
                    <a:pt x="11" y="292"/>
                  </a:lnTo>
                  <a:lnTo>
                    <a:pt x="14" y="303"/>
                  </a:lnTo>
                  <a:lnTo>
                    <a:pt x="18" y="312"/>
                  </a:lnTo>
                  <a:lnTo>
                    <a:pt x="28" y="332"/>
                  </a:lnTo>
                  <a:lnTo>
                    <a:pt x="39" y="350"/>
                  </a:lnTo>
                  <a:lnTo>
                    <a:pt x="52" y="368"/>
                  </a:lnTo>
                  <a:lnTo>
                    <a:pt x="67" y="384"/>
                  </a:lnTo>
                  <a:lnTo>
                    <a:pt x="83" y="399"/>
                  </a:lnTo>
                  <a:lnTo>
                    <a:pt x="100" y="412"/>
                  </a:lnTo>
                  <a:lnTo>
                    <a:pt x="119" y="422"/>
                  </a:lnTo>
                  <a:lnTo>
                    <a:pt x="138" y="432"/>
                  </a:lnTo>
                  <a:lnTo>
                    <a:pt x="148" y="436"/>
                  </a:lnTo>
                  <a:lnTo>
                    <a:pt x="159" y="439"/>
                  </a:lnTo>
                  <a:lnTo>
                    <a:pt x="169" y="442"/>
                  </a:lnTo>
                  <a:lnTo>
                    <a:pt x="180" y="445"/>
                  </a:lnTo>
                  <a:lnTo>
                    <a:pt x="190" y="448"/>
                  </a:lnTo>
                  <a:lnTo>
                    <a:pt x="202" y="449"/>
                  </a:lnTo>
                  <a:lnTo>
                    <a:pt x="214" y="450"/>
                  </a:lnTo>
                  <a:lnTo>
                    <a:pt x="225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57158" y="3425383"/>
            <a:ext cx="86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USERS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39947" y="6357960"/>
            <a:ext cx="991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Service Desk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936246" y="3823893"/>
            <a:ext cx="614703" cy="418225"/>
            <a:chOff x="6303963" y="3651250"/>
            <a:chExt cx="973138" cy="641351"/>
          </a:xfrm>
          <a:solidFill>
            <a:srgbClr val="FFDD3E"/>
          </a:solidFill>
        </p:grpSpPr>
        <p:sp>
          <p:nvSpPr>
            <p:cNvPr id="79" name="Freeform 431"/>
            <p:cNvSpPr>
              <a:spLocks noEditPoints="1"/>
            </p:cNvSpPr>
            <p:nvPr/>
          </p:nvSpPr>
          <p:spPr bwMode="auto">
            <a:xfrm>
              <a:off x="6303963" y="3784600"/>
              <a:ext cx="881063" cy="463550"/>
            </a:xfrm>
            <a:custGeom>
              <a:avLst/>
              <a:gdLst>
                <a:gd name="T0" fmla="*/ 2760 w 2772"/>
                <a:gd name="T1" fmla="*/ 1295 h 1460"/>
                <a:gd name="T2" fmla="*/ 2678 w 2772"/>
                <a:gd name="T3" fmla="*/ 976 h 1460"/>
                <a:gd name="T4" fmla="*/ 2564 w 2772"/>
                <a:gd name="T5" fmla="*/ 532 h 1460"/>
                <a:gd name="T6" fmla="*/ 2648 w 2772"/>
                <a:gd name="T7" fmla="*/ 1319 h 1460"/>
                <a:gd name="T8" fmla="*/ 2493 w 2772"/>
                <a:gd name="T9" fmla="*/ 1340 h 1460"/>
                <a:gd name="T10" fmla="*/ 2298 w 2772"/>
                <a:gd name="T11" fmla="*/ 1318 h 1460"/>
                <a:gd name="T12" fmla="*/ 2176 w 2772"/>
                <a:gd name="T13" fmla="*/ 1281 h 1460"/>
                <a:gd name="T14" fmla="*/ 2052 w 2772"/>
                <a:gd name="T15" fmla="*/ 1249 h 1460"/>
                <a:gd name="T16" fmla="*/ 1889 w 2772"/>
                <a:gd name="T17" fmla="*/ 1228 h 1460"/>
                <a:gd name="T18" fmla="*/ 1715 w 2772"/>
                <a:gd name="T19" fmla="*/ 1228 h 1460"/>
                <a:gd name="T20" fmla="*/ 1548 w 2772"/>
                <a:gd name="T21" fmla="*/ 1253 h 1460"/>
                <a:gd name="T22" fmla="*/ 1442 w 2772"/>
                <a:gd name="T23" fmla="*/ 1290 h 1460"/>
                <a:gd name="T24" fmla="*/ 1461 w 2772"/>
                <a:gd name="T25" fmla="*/ 134 h 1460"/>
                <a:gd name="T26" fmla="*/ 1534 w 2772"/>
                <a:gd name="T27" fmla="*/ 91 h 1460"/>
                <a:gd name="T28" fmla="*/ 1633 w 2772"/>
                <a:gd name="T29" fmla="*/ 68 h 1460"/>
                <a:gd name="T30" fmla="*/ 1711 w 2772"/>
                <a:gd name="T31" fmla="*/ 65 h 1460"/>
                <a:gd name="T32" fmla="*/ 1810 w 2772"/>
                <a:gd name="T33" fmla="*/ 73 h 1460"/>
                <a:gd name="T34" fmla="*/ 1910 w 2772"/>
                <a:gd name="T35" fmla="*/ 101 h 1460"/>
                <a:gd name="T36" fmla="*/ 1978 w 2772"/>
                <a:gd name="T37" fmla="*/ 127 h 1460"/>
                <a:gd name="T38" fmla="*/ 2085 w 2772"/>
                <a:gd name="T39" fmla="*/ 167 h 1460"/>
                <a:gd name="T40" fmla="*/ 2126 w 2772"/>
                <a:gd name="T41" fmla="*/ 172 h 1460"/>
                <a:gd name="T42" fmla="*/ 2084 w 2772"/>
                <a:gd name="T43" fmla="*/ 100 h 1460"/>
                <a:gd name="T44" fmla="*/ 1971 w 2772"/>
                <a:gd name="T45" fmla="*/ 54 h 1460"/>
                <a:gd name="T46" fmla="*/ 1860 w 2772"/>
                <a:gd name="T47" fmla="*/ 17 h 1460"/>
                <a:gd name="T48" fmla="*/ 1744 w 2772"/>
                <a:gd name="T49" fmla="*/ 1 h 1460"/>
                <a:gd name="T50" fmla="*/ 1627 w 2772"/>
                <a:gd name="T51" fmla="*/ 3 h 1460"/>
                <a:gd name="T52" fmla="*/ 1512 w 2772"/>
                <a:gd name="T53" fmla="*/ 30 h 1460"/>
                <a:gd name="T54" fmla="*/ 1416 w 2772"/>
                <a:gd name="T55" fmla="*/ 88 h 1460"/>
                <a:gd name="T56" fmla="*/ 1357 w 2772"/>
                <a:gd name="T57" fmla="*/ 88 h 1460"/>
                <a:gd name="T58" fmla="*/ 1261 w 2772"/>
                <a:gd name="T59" fmla="*/ 30 h 1460"/>
                <a:gd name="T60" fmla="*/ 1147 w 2772"/>
                <a:gd name="T61" fmla="*/ 3 h 1460"/>
                <a:gd name="T62" fmla="*/ 1029 w 2772"/>
                <a:gd name="T63" fmla="*/ 1 h 1460"/>
                <a:gd name="T64" fmla="*/ 914 w 2772"/>
                <a:gd name="T65" fmla="*/ 17 h 1460"/>
                <a:gd name="T66" fmla="*/ 802 w 2772"/>
                <a:gd name="T67" fmla="*/ 54 h 1460"/>
                <a:gd name="T68" fmla="*/ 690 w 2772"/>
                <a:gd name="T69" fmla="*/ 100 h 1460"/>
                <a:gd name="T70" fmla="*/ 570 w 2772"/>
                <a:gd name="T71" fmla="*/ 121 h 1460"/>
                <a:gd name="T72" fmla="*/ 452 w 2772"/>
                <a:gd name="T73" fmla="*/ 108 h 1460"/>
                <a:gd name="T74" fmla="*/ 346 w 2772"/>
                <a:gd name="T75" fmla="*/ 67 h 1460"/>
                <a:gd name="T76" fmla="*/ 254 w 2772"/>
                <a:gd name="T77" fmla="*/ 355 h 1460"/>
                <a:gd name="T78" fmla="*/ 77 w 2772"/>
                <a:gd name="T79" fmla="*/ 1046 h 1460"/>
                <a:gd name="T80" fmla="*/ 48 w 2772"/>
                <a:gd name="T81" fmla="*/ 1460 h 1460"/>
                <a:gd name="T82" fmla="*/ 416 w 2772"/>
                <a:gd name="T83" fmla="*/ 165 h 1460"/>
                <a:gd name="T84" fmla="*/ 533 w 2772"/>
                <a:gd name="T85" fmla="*/ 184 h 1460"/>
                <a:gd name="T86" fmla="*/ 595 w 2772"/>
                <a:gd name="T87" fmla="*/ 184 h 1460"/>
                <a:gd name="T88" fmla="*/ 732 w 2772"/>
                <a:gd name="T89" fmla="*/ 152 h 1460"/>
                <a:gd name="T90" fmla="*/ 808 w 2772"/>
                <a:gd name="T91" fmla="*/ 122 h 1460"/>
                <a:gd name="T92" fmla="*/ 896 w 2772"/>
                <a:gd name="T93" fmla="*/ 89 h 1460"/>
                <a:gd name="T94" fmla="*/ 997 w 2772"/>
                <a:gd name="T95" fmla="*/ 69 h 1460"/>
                <a:gd name="T96" fmla="*/ 1085 w 2772"/>
                <a:gd name="T97" fmla="*/ 65 h 1460"/>
                <a:gd name="T98" fmla="*/ 1174 w 2772"/>
                <a:gd name="T99" fmla="*/ 73 h 1460"/>
                <a:gd name="T100" fmla="*/ 1267 w 2772"/>
                <a:gd name="T101" fmla="*/ 103 h 1460"/>
                <a:gd name="T102" fmla="*/ 1325 w 2772"/>
                <a:gd name="T103" fmla="*/ 150 h 1460"/>
                <a:gd name="T104" fmla="*/ 1312 w 2772"/>
                <a:gd name="T105" fmla="*/ 1282 h 1460"/>
                <a:gd name="T106" fmla="*/ 1163 w 2772"/>
                <a:gd name="T107" fmla="*/ 1239 h 1460"/>
                <a:gd name="T108" fmla="*/ 1002 w 2772"/>
                <a:gd name="T109" fmla="*/ 1226 h 1460"/>
                <a:gd name="T110" fmla="*/ 827 w 2772"/>
                <a:gd name="T111" fmla="*/ 1233 h 1460"/>
                <a:gd name="T112" fmla="*/ 677 w 2772"/>
                <a:gd name="T113" fmla="*/ 1259 h 1460"/>
                <a:gd name="T114" fmla="*/ 567 w 2772"/>
                <a:gd name="T115" fmla="*/ 1290 h 1460"/>
                <a:gd name="T116" fmla="*/ 414 w 2772"/>
                <a:gd name="T117" fmla="*/ 1331 h 1460"/>
                <a:gd name="T118" fmla="*/ 220 w 2772"/>
                <a:gd name="T119" fmla="*/ 1336 h 1460"/>
                <a:gd name="T120" fmla="*/ 90 w 2772"/>
                <a:gd name="T121" fmla="*/ 1310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72" h="1460">
                  <a:moveTo>
                    <a:pt x="1387" y="1460"/>
                  </a:moveTo>
                  <a:lnTo>
                    <a:pt x="2726" y="1460"/>
                  </a:lnTo>
                  <a:lnTo>
                    <a:pt x="2772" y="1344"/>
                  </a:lnTo>
                  <a:lnTo>
                    <a:pt x="2771" y="1339"/>
                  </a:lnTo>
                  <a:lnTo>
                    <a:pt x="2767" y="1322"/>
                  </a:lnTo>
                  <a:lnTo>
                    <a:pt x="2760" y="1295"/>
                  </a:lnTo>
                  <a:lnTo>
                    <a:pt x="2751" y="1259"/>
                  </a:lnTo>
                  <a:lnTo>
                    <a:pt x="2739" y="1215"/>
                  </a:lnTo>
                  <a:lnTo>
                    <a:pt x="2727" y="1164"/>
                  </a:lnTo>
                  <a:lnTo>
                    <a:pt x="2712" y="1106"/>
                  </a:lnTo>
                  <a:lnTo>
                    <a:pt x="2695" y="1044"/>
                  </a:lnTo>
                  <a:lnTo>
                    <a:pt x="2678" y="976"/>
                  </a:lnTo>
                  <a:lnTo>
                    <a:pt x="2660" y="905"/>
                  </a:lnTo>
                  <a:lnTo>
                    <a:pt x="2641" y="832"/>
                  </a:lnTo>
                  <a:lnTo>
                    <a:pt x="2622" y="757"/>
                  </a:lnTo>
                  <a:lnTo>
                    <a:pt x="2603" y="681"/>
                  </a:lnTo>
                  <a:lnTo>
                    <a:pt x="2583" y="606"/>
                  </a:lnTo>
                  <a:lnTo>
                    <a:pt x="2564" y="532"/>
                  </a:lnTo>
                  <a:lnTo>
                    <a:pt x="2546" y="459"/>
                  </a:lnTo>
                  <a:lnTo>
                    <a:pt x="2492" y="512"/>
                  </a:lnTo>
                  <a:lnTo>
                    <a:pt x="2696" y="1306"/>
                  </a:lnTo>
                  <a:lnTo>
                    <a:pt x="2683" y="1310"/>
                  </a:lnTo>
                  <a:lnTo>
                    <a:pt x="2670" y="1313"/>
                  </a:lnTo>
                  <a:lnTo>
                    <a:pt x="2648" y="1319"/>
                  </a:lnTo>
                  <a:lnTo>
                    <a:pt x="2626" y="1324"/>
                  </a:lnTo>
                  <a:lnTo>
                    <a:pt x="2604" y="1328"/>
                  </a:lnTo>
                  <a:lnTo>
                    <a:pt x="2582" y="1331"/>
                  </a:lnTo>
                  <a:lnTo>
                    <a:pt x="2552" y="1336"/>
                  </a:lnTo>
                  <a:lnTo>
                    <a:pt x="2523" y="1338"/>
                  </a:lnTo>
                  <a:lnTo>
                    <a:pt x="2493" y="1340"/>
                  </a:lnTo>
                  <a:lnTo>
                    <a:pt x="2462" y="1340"/>
                  </a:lnTo>
                  <a:lnTo>
                    <a:pt x="2427" y="1339"/>
                  </a:lnTo>
                  <a:lnTo>
                    <a:pt x="2394" y="1337"/>
                  </a:lnTo>
                  <a:lnTo>
                    <a:pt x="2360" y="1331"/>
                  </a:lnTo>
                  <a:lnTo>
                    <a:pt x="2325" y="1324"/>
                  </a:lnTo>
                  <a:lnTo>
                    <a:pt x="2298" y="1318"/>
                  </a:lnTo>
                  <a:lnTo>
                    <a:pt x="2272" y="1310"/>
                  </a:lnTo>
                  <a:lnTo>
                    <a:pt x="2245" y="1303"/>
                  </a:lnTo>
                  <a:lnTo>
                    <a:pt x="2219" y="1294"/>
                  </a:lnTo>
                  <a:lnTo>
                    <a:pt x="2206" y="1290"/>
                  </a:lnTo>
                  <a:lnTo>
                    <a:pt x="2194" y="1287"/>
                  </a:lnTo>
                  <a:lnTo>
                    <a:pt x="2176" y="1281"/>
                  </a:lnTo>
                  <a:lnTo>
                    <a:pt x="2157" y="1275"/>
                  </a:lnTo>
                  <a:lnTo>
                    <a:pt x="2137" y="1270"/>
                  </a:lnTo>
                  <a:lnTo>
                    <a:pt x="2116" y="1265"/>
                  </a:lnTo>
                  <a:lnTo>
                    <a:pt x="2096" y="1259"/>
                  </a:lnTo>
                  <a:lnTo>
                    <a:pt x="2074" y="1254"/>
                  </a:lnTo>
                  <a:lnTo>
                    <a:pt x="2052" y="1249"/>
                  </a:lnTo>
                  <a:lnTo>
                    <a:pt x="2029" y="1245"/>
                  </a:lnTo>
                  <a:lnTo>
                    <a:pt x="2001" y="1240"/>
                  </a:lnTo>
                  <a:lnTo>
                    <a:pt x="1974" y="1236"/>
                  </a:lnTo>
                  <a:lnTo>
                    <a:pt x="1946" y="1233"/>
                  </a:lnTo>
                  <a:lnTo>
                    <a:pt x="1918" y="1230"/>
                  </a:lnTo>
                  <a:lnTo>
                    <a:pt x="1889" y="1228"/>
                  </a:lnTo>
                  <a:lnTo>
                    <a:pt x="1860" y="1227"/>
                  </a:lnTo>
                  <a:lnTo>
                    <a:pt x="1830" y="1226"/>
                  </a:lnTo>
                  <a:lnTo>
                    <a:pt x="1800" y="1226"/>
                  </a:lnTo>
                  <a:lnTo>
                    <a:pt x="1771" y="1226"/>
                  </a:lnTo>
                  <a:lnTo>
                    <a:pt x="1742" y="1227"/>
                  </a:lnTo>
                  <a:lnTo>
                    <a:pt x="1715" y="1228"/>
                  </a:lnTo>
                  <a:lnTo>
                    <a:pt x="1687" y="1230"/>
                  </a:lnTo>
                  <a:lnTo>
                    <a:pt x="1661" y="1233"/>
                  </a:lnTo>
                  <a:lnTo>
                    <a:pt x="1635" y="1236"/>
                  </a:lnTo>
                  <a:lnTo>
                    <a:pt x="1611" y="1239"/>
                  </a:lnTo>
                  <a:lnTo>
                    <a:pt x="1587" y="1245"/>
                  </a:lnTo>
                  <a:lnTo>
                    <a:pt x="1548" y="1253"/>
                  </a:lnTo>
                  <a:lnTo>
                    <a:pt x="1512" y="1263"/>
                  </a:lnTo>
                  <a:lnTo>
                    <a:pt x="1495" y="1269"/>
                  </a:lnTo>
                  <a:lnTo>
                    <a:pt x="1478" y="1275"/>
                  </a:lnTo>
                  <a:lnTo>
                    <a:pt x="1462" y="1282"/>
                  </a:lnTo>
                  <a:lnTo>
                    <a:pt x="1446" y="1288"/>
                  </a:lnTo>
                  <a:lnTo>
                    <a:pt x="1442" y="1290"/>
                  </a:lnTo>
                  <a:lnTo>
                    <a:pt x="1437" y="1292"/>
                  </a:lnTo>
                  <a:lnTo>
                    <a:pt x="1437" y="172"/>
                  </a:lnTo>
                  <a:lnTo>
                    <a:pt x="1445" y="155"/>
                  </a:lnTo>
                  <a:lnTo>
                    <a:pt x="1448" y="150"/>
                  </a:lnTo>
                  <a:lnTo>
                    <a:pt x="1453" y="143"/>
                  </a:lnTo>
                  <a:lnTo>
                    <a:pt x="1461" y="134"/>
                  </a:lnTo>
                  <a:lnTo>
                    <a:pt x="1470" y="126"/>
                  </a:lnTo>
                  <a:lnTo>
                    <a:pt x="1481" y="119"/>
                  </a:lnTo>
                  <a:lnTo>
                    <a:pt x="1494" y="110"/>
                  </a:lnTo>
                  <a:lnTo>
                    <a:pt x="1506" y="103"/>
                  </a:lnTo>
                  <a:lnTo>
                    <a:pt x="1520" y="96"/>
                  </a:lnTo>
                  <a:lnTo>
                    <a:pt x="1534" y="91"/>
                  </a:lnTo>
                  <a:lnTo>
                    <a:pt x="1550" y="85"/>
                  </a:lnTo>
                  <a:lnTo>
                    <a:pt x="1566" y="81"/>
                  </a:lnTo>
                  <a:lnTo>
                    <a:pt x="1582" y="76"/>
                  </a:lnTo>
                  <a:lnTo>
                    <a:pt x="1598" y="73"/>
                  </a:lnTo>
                  <a:lnTo>
                    <a:pt x="1615" y="70"/>
                  </a:lnTo>
                  <a:lnTo>
                    <a:pt x="1633" y="68"/>
                  </a:lnTo>
                  <a:lnTo>
                    <a:pt x="1651" y="67"/>
                  </a:lnTo>
                  <a:lnTo>
                    <a:pt x="1663" y="66"/>
                  </a:lnTo>
                  <a:lnTo>
                    <a:pt x="1676" y="65"/>
                  </a:lnTo>
                  <a:lnTo>
                    <a:pt x="1687" y="65"/>
                  </a:lnTo>
                  <a:lnTo>
                    <a:pt x="1700" y="65"/>
                  </a:lnTo>
                  <a:lnTo>
                    <a:pt x="1711" y="65"/>
                  </a:lnTo>
                  <a:lnTo>
                    <a:pt x="1722" y="65"/>
                  </a:lnTo>
                  <a:lnTo>
                    <a:pt x="1740" y="66"/>
                  </a:lnTo>
                  <a:lnTo>
                    <a:pt x="1758" y="67"/>
                  </a:lnTo>
                  <a:lnTo>
                    <a:pt x="1776" y="69"/>
                  </a:lnTo>
                  <a:lnTo>
                    <a:pt x="1793" y="71"/>
                  </a:lnTo>
                  <a:lnTo>
                    <a:pt x="1810" y="73"/>
                  </a:lnTo>
                  <a:lnTo>
                    <a:pt x="1827" y="76"/>
                  </a:lnTo>
                  <a:lnTo>
                    <a:pt x="1844" y="81"/>
                  </a:lnTo>
                  <a:lnTo>
                    <a:pt x="1861" y="85"/>
                  </a:lnTo>
                  <a:lnTo>
                    <a:pt x="1876" y="89"/>
                  </a:lnTo>
                  <a:lnTo>
                    <a:pt x="1892" y="94"/>
                  </a:lnTo>
                  <a:lnTo>
                    <a:pt x="1910" y="101"/>
                  </a:lnTo>
                  <a:lnTo>
                    <a:pt x="1929" y="107"/>
                  </a:lnTo>
                  <a:lnTo>
                    <a:pt x="1941" y="112"/>
                  </a:lnTo>
                  <a:lnTo>
                    <a:pt x="1953" y="116"/>
                  </a:lnTo>
                  <a:lnTo>
                    <a:pt x="1965" y="122"/>
                  </a:lnTo>
                  <a:lnTo>
                    <a:pt x="1977" y="127"/>
                  </a:lnTo>
                  <a:lnTo>
                    <a:pt x="1978" y="127"/>
                  </a:lnTo>
                  <a:lnTo>
                    <a:pt x="1990" y="132"/>
                  </a:lnTo>
                  <a:lnTo>
                    <a:pt x="2002" y="138"/>
                  </a:lnTo>
                  <a:lnTo>
                    <a:pt x="2021" y="145"/>
                  </a:lnTo>
                  <a:lnTo>
                    <a:pt x="2041" y="152"/>
                  </a:lnTo>
                  <a:lnTo>
                    <a:pt x="2063" y="161"/>
                  </a:lnTo>
                  <a:lnTo>
                    <a:pt x="2085" y="167"/>
                  </a:lnTo>
                  <a:lnTo>
                    <a:pt x="2094" y="170"/>
                  </a:lnTo>
                  <a:lnTo>
                    <a:pt x="2104" y="172"/>
                  </a:lnTo>
                  <a:lnTo>
                    <a:pt x="2113" y="175"/>
                  </a:lnTo>
                  <a:lnTo>
                    <a:pt x="2123" y="177"/>
                  </a:lnTo>
                  <a:lnTo>
                    <a:pt x="2125" y="175"/>
                  </a:lnTo>
                  <a:lnTo>
                    <a:pt x="2126" y="172"/>
                  </a:lnTo>
                  <a:lnTo>
                    <a:pt x="2178" y="120"/>
                  </a:lnTo>
                  <a:lnTo>
                    <a:pt x="2159" y="118"/>
                  </a:lnTo>
                  <a:lnTo>
                    <a:pt x="2140" y="114"/>
                  </a:lnTo>
                  <a:lnTo>
                    <a:pt x="2121" y="110"/>
                  </a:lnTo>
                  <a:lnTo>
                    <a:pt x="2103" y="106"/>
                  </a:lnTo>
                  <a:lnTo>
                    <a:pt x="2084" y="100"/>
                  </a:lnTo>
                  <a:lnTo>
                    <a:pt x="2065" y="92"/>
                  </a:lnTo>
                  <a:lnTo>
                    <a:pt x="2046" y="86"/>
                  </a:lnTo>
                  <a:lnTo>
                    <a:pt x="2027" y="77"/>
                  </a:lnTo>
                  <a:lnTo>
                    <a:pt x="2009" y="70"/>
                  </a:lnTo>
                  <a:lnTo>
                    <a:pt x="1990" y="63"/>
                  </a:lnTo>
                  <a:lnTo>
                    <a:pt x="1971" y="54"/>
                  </a:lnTo>
                  <a:lnTo>
                    <a:pt x="1953" y="47"/>
                  </a:lnTo>
                  <a:lnTo>
                    <a:pt x="1934" y="40"/>
                  </a:lnTo>
                  <a:lnTo>
                    <a:pt x="1916" y="34"/>
                  </a:lnTo>
                  <a:lnTo>
                    <a:pt x="1897" y="28"/>
                  </a:lnTo>
                  <a:lnTo>
                    <a:pt x="1877" y="22"/>
                  </a:lnTo>
                  <a:lnTo>
                    <a:pt x="1860" y="17"/>
                  </a:lnTo>
                  <a:lnTo>
                    <a:pt x="1840" y="14"/>
                  </a:lnTo>
                  <a:lnTo>
                    <a:pt x="1821" y="10"/>
                  </a:lnTo>
                  <a:lnTo>
                    <a:pt x="1802" y="6"/>
                  </a:lnTo>
                  <a:lnTo>
                    <a:pt x="1783" y="4"/>
                  </a:lnTo>
                  <a:lnTo>
                    <a:pt x="1763" y="2"/>
                  </a:lnTo>
                  <a:lnTo>
                    <a:pt x="1744" y="1"/>
                  </a:lnTo>
                  <a:lnTo>
                    <a:pt x="1724" y="0"/>
                  </a:lnTo>
                  <a:lnTo>
                    <a:pt x="1705" y="0"/>
                  </a:lnTo>
                  <a:lnTo>
                    <a:pt x="1685" y="0"/>
                  </a:lnTo>
                  <a:lnTo>
                    <a:pt x="1666" y="0"/>
                  </a:lnTo>
                  <a:lnTo>
                    <a:pt x="1646" y="2"/>
                  </a:lnTo>
                  <a:lnTo>
                    <a:pt x="1627" y="3"/>
                  </a:lnTo>
                  <a:lnTo>
                    <a:pt x="1607" y="6"/>
                  </a:lnTo>
                  <a:lnTo>
                    <a:pt x="1588" y="10"/>
                  </a:lnTo>
                  <a:lnTo>
                    <a:pt x="1569" y="13"/>
                  </a:lnTo>
                  <a:lnTo>
                    <a:pt x="1550" y="18"/>
                  </a:lnTo>
                  <a:lnTo>
                    <a:pt x="1531" y="23"/>
                  </a:lnTo>
                  <a:lnTo>
                    <a:pt x="1512" y="30"/>
                  </a:lnTo>
                  <a:lnTo>
                    <a:pt x="1494" y="37"/>
                  </a:lnTo>
                  <a:lnTo>
                    <a:pt x="1477" y="46"/>
                  </a:lnTo>
                  <a:lnTo>
                    <a:pt x="1460" y="55"/>
                  </a:lnTo>
                  <a:lnTo>
                    <a:pt x="1444" y="65"/>
                  </a:lnTo>
                  <a:lnTo>
                    <a:pt x="1429" y="76"/>
                  </a:lnTo>
                  <a:lnTo>
                    <a:pt x="1416" y="88"/>
                  </a:lnTo>
                  <a:lnTo>
                    <a:pt x="1404" y="101"/>
                  </a:lnTo>
                  <a:lnTo>
                    <a:pt x="1394" y="113"/>
                  </a:lnTo>
                  <a:lnTo>
                    <a:pt x="1387" y="127"/>
                  </a:lnTo>
                  <a:lnTo>
                    <a:pt x="1378" y="113"/>
                  </a:lnTo>
                  <a:lnTo>
                    <a:pt x="1369" y="101"/>
                  </a:lnTo>
                  <a:lnTo>
                    <a:pt x="1357" y="88"/>
                  </a:lnTo>
                  <a:lnTo>
                    <a:pt x="1343" y="76"/>
                  </a:lnTo>
                  <a:lnTo>
                    <a:pt x="1329" y="65"/>
                  </a:lnTo>
                  <a:lnTo>
                    <a:pt x="1313" y="55"/>
                  </a:lnTo>
                  <a:lnTo>
                    <a:pt x="1297" y="46"/>
                  </a:lnTo>
                  <a:lnTo>
                    <a:pt x="1280" y="37"/>
                  </a:lnTo>
                  <a:lnTo>
                    <a:pt x="1261" y="30"/>
                  </a:lnTo>
                  <a:lnTo>
                    <a:pt x="1243" y="23"/>
                  </a:lnTo>
                  <a:lnTo>
                    <a:pt x="1224" y="18"/>
                  </a:lnTo>
                  <a:lnTo>
                    <a:pt x="1205" y="13"/>
                  </a:lnTo>
                  <a:lnTo>
                    <a:pt x="1186" y="10"/>
                  </a:lnTo>
                  <a:lnTo>
                    <a:pt x="1166" y="6"/>
                  </a:lnTo>
                  <a:lnTo>
                    <a:pt x="1147" y="3"/>
                  </a:lnTo>
                  <a:lnTo>
                    <a:pt x="1127" y="2"/>
                  </a:lnTo>
                  <a:lnTo>
                    <a:pt x="1108" y="0"/>
                  </a:lnTo>
                  <a:lnTo>
                    <a:pt x="1088" y="0"/>
                  </a:lnTo>
                  <a:lnTo>
                    <a:pt x="1068" y="0"/>
                  </a:lnTo>
                  <a:lnTo>
                    <a:pt x="1048" y="0"/>
                  </a:lnTo>
                  <a:lnTo>
                    <a:pt x="1029" y="1"/>
                  </a:lnTo>
                  <a:lnTo>
                    <a:pt x="1009" y="2"/>
                  </a:lnTo>
                  <a:lnTo>
                    <a:pt x="990" y="4"/>
                  </a:lnTo>
                  <a:lnTo>
                    <a:pt x="970" y="6"/>
                  </a:lnTo>
                  <a:lnTo>
                    <a:pt x="951" y="10"/>
                  </a:lnTo>
                  <a:lnTo>
                    <a:pt x="933" y="14"/>
                  </a:lnTo>
                  <a:lnTo>
                    <a:pt x="914" y="17"/>
                  </a:lnTo>
                  <a:lnTo>
                    <a:pt x="895" y="22"/>
                  </a:lnTo>
                  <a:lnTo>
                    <a:pt x="876" y="28"/>
                  </a:lnTo>
                  <a:lnTo>
                    <a:pt x="858" y="34"/>
                  </a:lnTo>
                  <a:lnTo>
                    <a:pt x="839" y="40"/>
                  </a:lnTo>
                  <a:lnTo>
                    <a:pt x="821" y="47"/>
                  </a:lnTo>
                  <a:lnTo>
                    <a:pt x="802" y="54"/>
                  </a:lnTo>
                  <a:lnTo>
                    <a:pt x="783" y="63"/>
                  </a:lnTo>
                  <a:lnTo>
                    <a:pt x="765" y="70"/>
                  </a:lnTo>
                  <a:lnTo>
                    <a:pt x="746" y="77"/>
                  </a:lnTo>
                  <a:lnTo>
                    <a:pt x="727" y="86"/>
                  </a:lnTo>
                  <a:lnTo>
                    <a:pt x="709" y="92"/>
                  </a:lnTo>
                  <a:lnTo>
                    <a:pt x="690" y="100"/>
                  </a:lnTo>
                  <a:lnTo>
                    <a:pt x="670" y="106"/>
                  </a:lnTo>
                  <a:lnTo>
                    <a:pt x="651" y="110"/>
                  </a:lnTo>
                  <a:lnTo>
                    <a:pt x="631" y="114"/>
                  </a:lnTo>
                  <a:lnTo>
                    <a:pt x="611" y="118"/>
                  </a:lnTo>
                  <a:lnTo>
                    <a:pt x="591" y="120"/>
                  </a:lnTo>
                  <a:lnTo>
                    <a:pt x="570" y="121"/>
                  </a:lnTo>
                  <a:lnTo>
                    <a:pt x="550" y="121"/>
                  </a:lnTo>
                  <a:lnTo>
                    <a:pt x="531" y="120"/>
                  </a:lnTo>
                  <a:lnTo>
                    <a:pt x="511" y="118"/>
                  </a:lnTo>
                  <a:lnTo>
                    <a:pt x="491" y="115"/>
                  </a:lnTo>
                  <a:lnTo>
                    <a:pt x="472" y="112"/>
                  </a:lnTo>
                  <a:lnTo>
                    <a:pt x="452" y="108"/>
                  </a:lnTo>
                  <a:lnTo>
                    <a:pt x="433" y="104"/>
                  </a:lnTo>
                  <a:lnTo>
                    <a:pt x="415" y="97"/>
                  </a:lnTo>
                  <a:lnTo>
                    <a:pt x="397" y="91"/>
                  </a:lnTo>
                  <a:lnTo>
                    <a:pt x="379" y="84"/>
                  </a:lnTo>
                  <a:lnTo>
                    <a:pt x="362" y="75"/>
                  </a:lnTo>
                  <a:lnTo>
                    <a:pt x="346" y="67"/>
                  </a:lnTo>
                  <a:lnTo>
                    <a:pt x="330" y="57"/>
                  </a:lnTo>
                  <a:lnTo>
                    <a:pt x="327" y="71"/>
                  </a:lnTo>
                  <a:lnTo>
                    <a:pt x="317" y="112"/>
                  </a:lnTo>
                  <a:lnTo>
                    <a:pt x="301" y="176"/>
                  </a:lnTo>
                  <a:lnTo>
                    <a:pt x="280" y="258"/>
                  </a:lnTo>
                  <a:lnTo>
                    <a:pt x="254" y="355"/>
                  </a:lnTo>
                  <a:lnTo>
                    <a:pt x="226" y="464"/>
                  </a:lnTo>
                  <a:lnTo>
                    <a:pt x="196" y="581"/>
                  </a:lnTo>
                  <a:lnTo>
                    <a:pt x="165" y="701"/>
                  </a:lnTo>
                  <a:lnTo>
                    <a:pt x="135" y="821"/>
                  </a:lnTo>
                  <a:lnTo>
                    <a:pt x="105" y="937"/>
                  </a:lnTo>
                  <a:lnTo>
                    <a:pt x="77" y="1046"/>
                  </a:lnTo>
                  <a:lnTo>
                    <a:pt x="52" y="1143"/>
                  </a:lnTo>
                  <a:lnTo>
                    <a:pt x="31" y="1226"/>
                  </a:lnTo>
                  <a:lnTo>
                    <a:pt x="14" y="1289"/>
                  </a:lnTo>
                  <a:lnTo>
                    <a:pt x="4" y="1330"/>
                  </a:lnTo>
                  <a:lnTo>
                    <a:pt x="0" y="1344"/>
                  </a:lnTo>
                  <a:lnTo>
                    <a:pt x="48" y="1460"/>
                  </a:lnTo>
                  <a:lnTo>
                    <a:pt x="1387" y="1460"/>
                  </a:lnTo>
                  <a:close/>
                  <a:moveTo>
                    <a:pt x="374" y="151"/>
                  </a:moveTo>
                  <a:lnTo>
                    <a:pt x="383" y="156"/>
                  </a:lnTo>
                  <a:lnTo>
                    <a:pt x="394" y="159"/>
                  </a:lnTo>
                  <a:lnTo>
                    <a:pt x="404" y="162"/>
                  </a:lnTo>
                  <a:lnTo>
                    <a:pt x="416" y="165"/>
                  </a:lnTo>
                  <a:lnTo>
                    <a:pt x="437" y="171"/>
                  </a:lnTo>
                  <a:lnTo>
                    <a:pt x="459" y="176"/>
                  </a:lnTo>
                  <a:lnTo>
                    <a:pt x="482" y="180"/>
                  </a:lnTo>
                  <a:lnTo>
                    <a:pt x="505" y="182"/>
                  </a:lnTo>
                  <a:lnTo>
                    <a:pt x="520" y="183"/>
                  </a:lnTo>
                  <a:lnTo>
                    <a:pt x="533" y="184"/>
                  </a:lnTo>
                  <a:lnTo>
                    <a:pt x="548" y="185"/>
                  </a:lnTo>
                  <a:lnTo>
                    <a:pt x="562" y="185"/>
                  </a:lnTo>
                  <a:lnTo>
                    <a:pt x="570" y="185"/>
                  </a:lnTo>
                  <a:lnTo>
                    <a:pt x="579" y="185"/>
                  </a:lnTo>
                  <a:lnTo>
                    <a:pt x="587" y="184"/>
                  </a:lnTo>
                  <a:lnTo>
                    <a:pt x="595" y="184"/>
                  </a:lnTo>
                  <a:lnTo>
                    <a:pt x="618" y="182"/>
                  </a:lnTo>
                  <a:lnTo>
                    <a:pt x="641" y="179"/>
                  </a:lnTo>
                  <a:lnTo>
                    <a:pt x="665" y="174"/>
                  </a:lnTo>
                  <a:lnTo>
                    <a:pt x="688" y="167"/>
                  </a:lnTo>
                  <a:lnTo>
                    <a:pt x="710" y="161"/>
                  </a:lnTo>
                  <a:lnTo>
                    <a:pt x="732" y="152"/>
                  </a:lnTo>
                  <a:lnTo>
                    <a:pt x="752" y="145"/>
                  </a:lnTo>
                  <a:lnTo>
                    <a:pt x="771" y="138"/>
                  </a:lnTo>
                  <a:lnTo>
                    <a:pt x="783" y="132"/>
                  </a:lnTo>
                  <a:lnTo>
                    <a:pt x="795" y="127"/>
                  </a:lnTo>
                  <a:lnTo>
                    <a:pt x="797" y="127"/>
                  </a:lnTo>
                  <a:lnTo>
                    <a:pt x="808" y="122"/>
                  </a:lnTo>
                  <a:lnTo>
                    <a:pt x="820" y="116"/>
                  </a:lnTo>
                  <a:lnTo>
                    <a:pt x="833" y="112"/>
                  </a:lnTo>
                  <a:lnTo>
                    <a:pt x="844" y="107"/>
                  </a:lnTo>
                  <a:lnTo>
                    <a:pt x="863" y="101"/>
                  </a:lnTo>
                  <a:lnTo>
                    <a:pt x="880" y="94"/>
                  </a:lnTo>
                  <a:lnTo>
                    <a:pt x="896" y="89"/>
                  </a:lnTo>
                  <a:lnTo>
                    <a:pt x="912" y="85"/>
                  </a:lnTo>
                  <a:lnTo>
                    <a:pt x="929" y="81"/>
                  </a:lnTo>
                  <a:lnTo>
                    <a:pt x="946" y="76"/>
                  </a:lnTo>
                  <a:lnTo>
                    <a:pt x="963" y="73"/>
                  </a:lnTo>
                  <a:lnTo>
                    <a:pt x="980" y="71"/>
                  </a:lnTo>
                  <a:lnTo>
                    <a:pt x="997" y="69"/>
                  </a:lnTo>
                  <a:lnTo>
                    <a:pt x="1015" y="67"/>
                  </a:lnTo>
                  <a:lnTo>
                    <a:pt x="1033" y="66"/>
                  </a:lnTo>
                  <a:lnTo>
                    <a:pt x="1051" y="65"/>
                  </a:lnTo>
                  <a:lnTo>
                    <a:pt x="1062" y="65"/>
                  </a:lnTo>
                  <a:lnTo>
                    <a:pt x="1073" y="65"/>
                  </a:lnTo>
                  <a:lnTo>
                    <a:pt x="1085" y="65"/>
                  </a:lnTo>
                  <a:lnTo>
                    <a:pt x="1098" y="65"/>
                  </a:lnTo>
                  <a:lnTo>
                    <a:pt x="1110" y="66"/>
                  </a:lnTo>
                  <a:lnTo>
                    <a:pt x="1122" y="67"/>
                  </a:lnTo>
                  <a:lnTo>
                    <a:pt x="1139" y="68"/>
                  </a:lnTo>
                  <a:lnTo>
                    <a:pt x="1157" y="70"/>
                  </a:lnTo>
                  <a:lnTo>
                    <a:pt x="1174" y="73"/>
                  </a:lnTo>
                  <a:lnTo>
                    <a:pt x="1190" y="76"/>
                  </a:lnTo>
                  <a:lnTo>
                    <a:pt x="1207" y="81"/>
                  </a:lnTo>
                  <a:lnTo>
                    <a:pt x="1223" y="85"/>
                  </a:lnTo>
                  <a:lnTo>
                    <a:pt x="1239" y="91"/>
                  </a:lnTo>
                  <a:lnTo>
                    <a:pt x="1254" y="96"/>
                  </a:lnTo>
                  <a:lnTo>
                    <a:pt x="1267" y="103"/>
                  </a:lnTo>
                  <a:lnTo>
                    <a:pt x="1280" y="110"/>
                  </a:lnTo>
                  <a:lnTo>
                    <a:pt x="1292" y="119"/>
                  </a:lnTo>
                  <a:lnTo>
                    <a:pt x="1302" y="126"/>
                  </a:lnTo>
                  <a:lnTo>
                    <a:pt x="1312" y="134"/>
                  </a:lnTo>
                  <a:lnTo>
                    <a:pt x="1319" y="143"/>
                  </a:lnTo>
                  <a:lnTo>
                    <a:pt x="1325" y="150"/>
                  </a:lnTo>
                  <a:lnTo>
                    <a:pt x="1329" y="155"/>
                  </a:lnTo>
                  <a:lnTo>
                    <a:pt x="1336" y="172"/>
                  </a:lnTo>
                  <a:lnTo>
                    <a:pt x="1336" y="1292"/>
                  </a:lnTo>
                  <a:lnTo>
                    <a:pt x="1332" y="1290"/>
                  </a:lnTo>
                  <a:lnTo>
                    <a:pt x="1327" y="1288"/>
                  </a:lnTo>
                  <a:lnTo>
                    <a:pt x="1312" y="1282"/>
                  </a:lnTo>
                  <a:lnTo>
                    <a:pt x="1295" y="1275"/>
                  </a:lnTo>
                  <a:lnTo>
                    <a:pt x="1279" y="1269"/>
                  </a:lnTo>
                  <a:lnTo>
                    <a:pt x="1261" y="1263"/>
                  </a:lnTo>
                  <a:lnTo>
                    <a:pt x="1225" y="1253"/>
                  </a:lnTo>
                  <a:lnTo>
                    <a:pt x="1187" y="1245"/>
                  </a:lnTo>
                  <a:lnTo>
                    <a:pt x="1163" y="1239"/>
                  </a:lnTo>
                  <a:lnTo>
                    <a:pt x="1137" y="1236"/>
                  </a:lnTo>
                  <a:lnTo>
                    <a:pt x="1112" y="1233"/>
                  </a:lnTo>
                  <a:lnTo>
                    <a:pt x="1085" y="1230"/>
                  </a:lnTo>
                  <a:lnTo>
                    <a:pt x="1058" y="1228"/>
                  </a:lnTo>
                  <a:lnTo>
                    <a:pt x="1030" y="1227"/>
                  </a:lnTo>
                  <a:lnTo>
                    <a:pt x="1002" y="1226"/>
                  </a:lnTo>
                  <a:lnTo>
                    <a:pt x="973" y="1226"/>
                  </a:lnTo>
                  <a:lnTo>
                    <a:pt x="943" y="1226"/>
                  </a:lnTo>
                  <a:lnTo>
                    <a:pt x="913" y="1227"/>
                  </a:lnTo>
                  <a:lnTo>
                    <a:pt x="883" y="1228"/>
                  </a:lnTo>
                  <a:lnTo>
                    <a:pt x="855" y="1230"/>
                  </a:lnTo>
                  <a:lnTo>
                    <a:pt x="827" y="1233"/>
                  </a:lnTo>
                  <a:lnTo>
                    <a:pt x="799" y="1236"/>
                  </a:lnTo>
                  <a:lnTo>
                    <a:pt x="771" y="1240"/>
                  </a:lnTo>
                  <a:lnTo>
                    <a:pt x="745" y="1245"/>
                  </a:lnTo>
                  <a:lnTo>
                    <a:pt x="722" y="1249"/>
                  </a:lnTo>
                  <a:lnTo>
                    <a:pt x="698" y="1254"/>
                  </a:lnTo>
                  <a:lnTo>
                    <a:pt x="677" y="1259"/>
                  </a:lnTo>
                  <a:lnTo>
                    <a:pt x="656" y="1265"/>
                  </a:lnTo>
                  <a:lnTo>
                    <a:pt x="636" y="1270"/>
                  </a:lnTo>
                  <a:lnTo>
                    <a:pt x="617" y="1275"/>
                  </a:lnTo>
                  <a:lnTo>
                    <a:pt x="598" y="1281"/>
                  </a:lnTo>
                  <a:lnTo>
                    <a:pt x="579" y="1287"/>
                  </a:lnTo>
                  <a:lnTo>
                    <a:pt x="567" y="1290"/>
                  </a:lnTo>
                  <a:lnTo>
                    <a:pt x="555" y="1294"/>
                  </a:lnTo>
                  <a:lnTo>
                    <a:pt x="527" y="1303"/>
                  </a:lnTo>
                  <a:lnTo>
                    <a:pt x="501" y="1310"/>
                  </a:lnTo>
                  <a:lnTo>
                    <a:pt x="475" y="1318"/>
                  </a:lnTo>
                  <a:lnTo>
                    <a:pt x="449" y="1324"/>
                  </a:lnTo>
                  <a:lnTo>
                    <a:pt x="414" y="1331"/>
                  </a:lnTo>
                  <a:lnTo>
                    <a:pt x="380" y="1337"/>
                  </a:lnTo>
                  <a:lnTo>
                    <a:pt x="345" y="1339"/>
                  </a:lnTo>
                  <a:lnTo>
                    <a:pt x="310" y="1340"/>
                  </a:lnTo>
                  <a:lnTo>
                    <a:pt x="280" y="1340"/>
                  </a:lnTo>
                  <a:lnTo>
                    <a:pt x="250" y="1338"/>
                  </a:lnTo>
                  <a:lnTo>
                    <a:pt x="220" y="1336"/>
                  </a:lnTo>
                  <a:lnTo>
                    <a:pt x="192" y="1331"/>
                  </a:lnTo>
                  <a:lnTo>
                    <a:pt x="169" y="1328"/>
                  </a:lnTo>
                  <a:lnTo>
                    <a:pt x="146" y="1324"/>
                  </a:lnTo>
                  <a:lnTo>
                    <a:pt x="124" y="1319"/>
                  </a:lnTo>
                  <a:lnTo>
                    <a:pt x="103" y="1313"/>
                  </a:lnTo>
                  <a:lnTo>
                    <a:pt x="90" y="1310"/>
                  </a:lnTo>
                  <a:lnTo>
                    <a:pt x="77" y="1306"/>
                  </a:lnTo>
                  <a:lnTo>
                    <a:pt x="37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432"/>
            <p:cNvSpPr>
              <a:spLocks/>
            </p:cNvSpPr>
            <p:nvPr/>
          </p:nvSpPr>
          <p:spPr bwMode="auto">
            <a:xfrm>
              <a:off x="6303963" y="4268788"/>
              <a:ext cx="881063" cy="23813"/>
            </a:xfrm>
            <a:custGeom>
              <a:avLst/>
              <a:gdLst>
                <a:gd name="T0" fmla="*/ 1388 w 2775"/>
                <a:gd name="T1" fmla="*/ 0 h 75"/>
                <a:gd name="T2" fmla="*/ 0 w 2775"/>
                <a:gd name="T3" fmla="*/ 0 h 75"/>
                <a:gd name="T4" fmla="*/ 44 w 2775"/>
                <a:gd name="T5" fmla="*/ 75 h 75"/>
                <a:gd name="T6" fmla="*/ 2732 w 2775"/>
                <a:gd name="T7" fmla="*/ 75 h 75"/>
                <a:gd name="T8" fmla="*/ 2775 w 2775"/>
                <a:gd name="T9" fmla="*/ 0 h 75"/>
                <a:gd name="T10" fmla="*/ 1388 w 2775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5" h="75">
                  <a:moveTo>
                    <a:pt x="1388" y="0"/>
                  </a:moveTo>
                  <a:lnTo>
                    <a:pt x="0" y="0"/>
                  </a:lnTo>
                  <a:lnTo>
                    <a:pt x="44" y="75"/>
                  </a:lnTo>
                  <a:lnTo>
                    <a:pt x="2732" y="75"/>
                  </a:lnTo>
                  <a:lnTo>
                    <a:pt x="2775" y="0"/>
                  </a:lnTo>
                  <a:lnTo>
                    <a:pt x="1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433"/>
            <p:cNvSpPr>
              <a:spLocks/>
            </p:cNvSpPr>
            <p:nvPr/>
          </p:nvSpPr>
          <p:spPr bwMode="auto">
            <a:xfrm>
              <a:off x="6827838" y="3913188"/>
              <a:ext cx="190500" cy="188913"/>
            </a:xfrm>
            <a:custGeom>
              <a:avLst/>
              <a:gdLst>
                <a:gd name="T0" fmla="*/ 31 w 598"/>
                <a:gd name="T1" fmla="*/ 597 h 597"/>
                <a:gd name="T2" fmla="*/ 69 w 598"/>
                <a:gd name="T3" fmla="*/ 576 h 597"/>
                <a:gd name="T4" fmla="*/ 113 w 598"/>
                <a:gd name="T5" fmla="*/ 554 h 597"/>
                <a:gd name="T6" fmla="*/ 169 w 598"/>
                <a:gd name="T7" fmla="*/ 529 h 597"/>
                <a:gd name="T8" fmla="*/ 237 w 598"/>
                <a:gd name="T9" fmla="*/ 504 h 597"/>
                <a:gd name="T10" fmla="*/ 311 w 598"/>
                <a:gd name="T11" fmla="*/ 482 h 597"/>
                <a:gd name="T12" fmla="*/ 390 w 598"/>
                <a:gd name="T13" fmla="*/ 466 h 597"/>
                <a:gd name="T14" fmla="*/ 432 w 598"/>
                <a:gd name="T15" fmla="*/ 462 h 597"/>
                <a:gd name="T16" fmla="*/ 472 w 598"/>
                <a:gd name="T17" fmla="*/ 461 h 597"/>
                <a:gd name="T18" fmla="*/ 512 w 598"/>
                <a:gd name="T19" fmla="*/ 348 h 597"/>
                <a:gd name="T20" fmla="*/ 547 w 598"/>
                <a:gd name="T21" fmla="*/ 260 h 597"/>
                <a:gd name="T22" fmla="*/ 576 w 598"/>
                <a:gd name="T23" fmla="*/ 196 h 597"/>
                <a:gd name="T24" fmla="*/ 598 w 598"/>
                <a:gd name="T25" fmla="*/ 153 h 597"/>
                <a:gd name="T26" fmla="*/ 575 w 598"/>
                <a:gd name="T27" fmla="*/ 139 h 597"/>
                <a:gd name="T28" fmla="*/ 554 w 598"/>
                <a:gd name="T29" fmla="*/ 121 h 597"/>
                <a:gd name="T30" fmla="*/ 468 w 598"/>
                <a:gd name="T31" fmla="*/ 33 h 597"/>
                <a:gd name="T32" fmla="*/ 452 w 598"/>
                <a:gd name="T33" fmla="*/ 12 h 597"/>
                <a:gd name="T34" fmla="*/ 426 w 598"/>
                <a:gd name="T35" fmla="*/ 9 h 597"/>
                <a:gd name="T36" fmla="*/ 373 w 598"/>
                <a:gd name="T37" fmla="*/ 35 h 597"/>
                <a:gd name="T38" fmla="*/ 296 w 598"/>
                <a:gd name="T39" fmla="*/ 68 h 597"/>
                <a:gd name="T40" fmla="*/ 196 w 598"/>
                <a:gd name="T41" fmla="*/ 106 h 597"/>
                <a:gd name="T42" fmla="*/ 137 w 598"/>
                <a:gd name="T43" fmla="*/ 131 h 597"/>
                <a:gd name="T44" fmla="*/ 135 w 598"/>
                <a:gd name="T45" fmla="*/ 157 h 597"/>
                <a:gd name="T46" fmla="*/ 132 w 598"/>
                <a:gd name="T47" fmla="*/ 196 h 597"/>
                <a:gd name="T48" fmla="*/ 122 w 598"/>
                <a:gd name="T49" fmla="*/ 255 h 597"/>
                <a:gd name="T50" fmla="*/ 103 w 598"/>
                <a:gd name="T51" fmla="*/ 331 h 597"/>
                <a:gd name="T52" fmla="*/ 79 w 598"/>
                <a:gd name="T53" fmla="*/ 400 h 597"/>
                <a:gd name="T54" fmla="*/ 54 w 598"/>
                <a:gd name="T55" fmla="*/ 461 h 597"/>
                <a:gd name="T56" fmla="*/ 31 w 598"/>
                <a:gd name="T57" fmla="*/ 511 h 597"/>
                <a:gd name="T58" fmla="*/ 6 w 598"/>
                <a:gd name="T59" fmla="*/ 557 h 597"/>
                <a:gd name="T60" fmla="*/ 250 w 598"/>
                <a:gd name="T61" fmla="*/ 309 h 597"/>
                <a:gd name="T62" fmla="*/ 243 w 598"/>
                <a:gd name="T63" fmla="*/ 287 h 597"/>
                <a:gd name="T64" fmla="*/ 244 w 598"/>
                <a:gd name="T65" fmla="*/ 264 h 597"/>
                <a:gd name="T66" fmla="*/ 252 w 598"/>
                <a:gd name="T67" fmla="*/ 242 h 597"/>
                <a:gd name="T68" fmla="*/ 266 w 598"/>
                <a:gd name="T69" fmla="*/ 223 h 597"/>
                <a:gd name="T70" fmla="*/ 277 w 598"/>
                <a:gd name="T71" fmla="*/ 214 h 597"/>
                <a:gd name="T72" fmla="*/ 291 w 598"/>
                <a:gd name="T73" fmla="*/ 206 h 597"/>
                <a:gd name="T74" fmla="*/ 305 w 598"/>
                <a:gd name="T75" fmla="*/ 202 h 597"/>
                <a:gd name="T76" fmla="*/ 319 w 598"/>
                <a:gd name="T77" fmla="*/ 201 h 597"/>
                <a:gd name="T78" fmla="*/ 334 w 598"/>
                <a:gd name="T79" fmla="*/ 202 h 597"/>
                <a:gd name="T80" fmla="*/ 349 w 598"/>
                <a:gd name="T81" fmla="*/ 206 h 597"/>
                <a:gd name="T82" fmla="*/ 362 w 598"/>
                <a:gd name="T83" fmla="*/ 214 h 597"/>
                <a:gd name="T84" fmla="*/ 374 w 598"/>
                <a:gd name="T85" fmla="*/ 223 h 597"/>
                <a:gd name="T86" fmla="*/ 384 w 598"/>
                <a:gd name="T87" fmla="*/ 236 h 597"/>
                <a:gd name="T88" fmla="*/ 391 w 598"/>
                <a:gd name="T89" fmla="*/ 249 h 597"/>
                <a:gd name="T90" fmla="*/ 396 w 598"/>
                <a:gd name="T91" fmla="*/ 263 h 597"/>
                <a:gd name="T92" fmla="*/ 397 w 598"/>
                <a:gd name="T93" fmla="*/ 278 h 597"/>
                <a:gd name="T94" fmla="*/ 396 w 598"/>
                <a:gd name="T95" fmla="*/ 293 h 597"/>
                <a:gd name="T96" fmla="*/ 391 w 598"/>
                <a:gd name="T97" fmla="*/ 307 h 597"/>
                <a:gd name="T98" fmla="*/ 384 w 598"/>
                <a:gd name="T99" fmla="*/ 320 h 597"/>
                <a:gd name="T100" fmla="*/ 374 w 598"/>
                <a:gd name="T101" fmla="*/ 332 h 597"/>
                <a:gd name="T102" fmla="*/ 355 w 598"/>
                <a:gd name="T103" fmla="*/ 346 h 597"/>
                <a:gd name="T104" fmla="*/ 333 w 598"/>
                <a:gd name="T105" fmla="*/ 353 h 597"/>
                <a:gd name="T106" fmla="*/ 311 w 598"/>
                <a:gd name="T107" fmla="*/ 354 h 597"/>
                <a:gd name="T108" fmla="*/ 289 w 598"/>
                <a:gd name="T109" fmla="*/ 348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8" h="597">
                  <a:moveTo>
                    <a:pt x="289" y="348"/>
                  </a:moveTo>
                  <a:lnTo>
                    <a:pt x="31" y="597"/>
                  </a:lnTo>
                  <a:lnTo>
                    <a:pt x="40" y="591"/>
                  </a:lnTo>
                  <a:lnTo>
                    <a:pt x="69" y="576"/>
                  </a:lnTo>
                  <a:lnTo>
                    <a:pt x="89" y="566"/>
                  </a:lnTo>
                  <a:lnTo>
                    <a:pt x="113" y="554"/>
                  </a:lnTo>
                  <a:lnTo>
                    <a:pt x="140" y="541"/>
                  </a:lnTo>
                  <a:lnTo>
                    <a:pt x="169" y="529"/>
                  </a:lnTo>
                  <a:lnTo>
                    <a:pt x="202" y="516"/>
                  </a:lnTo>
                  <a:lnTo>
                    <a:pt x="237" y="504"/>
                  </a:lnTo>
                  <a:lnTo>
                    <a:pt x="273" y="493"/>
                  </a:lnTo>
                  <a:lnTo>
                    <a:pt x="311" y="482"/>
                  </a:lnTo>
                  <a:lnTo>
                    <a:pt x="350" y="474"/>
                  </a:lnTo>
                  <a:lnTo>
                    <a:pt x="390" y="466"/>
                  </a:lnTo>
                  <a:lnTo>
                    <a:pt x="410" y="464"/>
                  </a:lnTo>
                  <a:lnTo>
                    <a:pt x="432" y="462"/>
                  </a:lnTo>
                  <a:lnTo>
                    <a:pt x="452" y="461"/>
                  </a:lnTo>
                  <a:lnTo>
                    <a:pt x="472" y="461"/>
                  </a:lnTo>
                  <a:lnTo>
                    <a:pt x="492" y="402"/>
                  </a:lnTo>
                  <a:lnTo>
                    <a:pt x="512" y="348"/>
                  </a:lnTo>
                  <a:lnTo>
                    <a:pt x="530" y="301"/>
                  </a:lnTo>
                  <a:lnTo>
                    <a:pt x="547" y="260"/>
                  </a:lnTo>
                  <a:lnTo>
                    <a:pt x="563" y="224"/>
                  </a:lnTo>
                  <a:lnTo>
                    <a:pt x="576" y="196"/>
                  </a:lnTo>
                  <a:lnTo>
                    <a:pt x="588" y="171"/>
                  </a:lnTo>
                  <a:lnTo>
                    <a:pt x="598" y="153"/>
                  </a:lnTo>
                  <a:lnTo>
                    <a:pt x="586" y="146"/>
                  </a:lnTo>
                  <a:lnTo>
                    <a:pt x="575" y="139"/>
                  </a:lnTo>
                  <a:lnTo>
                    <a:pt x="565" y="130"/>
                  </a:lnTo>
                  <a:lnTo>
                    <a:pt x="554" y="121"/>
                  </a:lnTo>
                  <a:lnTo>
                    <a:pt x="477" y="43"/>
                  </a:lnTo>
                  <a:lnTo>
                    <a:pt x="468" y="33"/>
                  </a:lnTo>
                  <a:lnTo>
                    <a:pt x="459" y="22"/>
                  </a:lnTo>
                  <a:lnTo>
                    <a:pt x="452" y="12"/>
                  </a:lnTo>
                  <a:lnTo>
                    <a:pt x="444" y="0"/>
                  </a:lnTo>
                  <a:lnTo>
                    <a:pt x="426" y="9"/>
                  </a:lnTo>
                  <a:lnTo>
                    <a:pt x="402" y="21"/>
                  </a:lnTo>
                  <a:lnTo>
                    <a:pt x="373" y="35"/>
                  </a:lnTo>
                  <a:lnTo>
                    <a:pt x="337" y="51"/>
                  </a:lnTo>
                  <a:lnTo>
                    <a:pt x="296" y="68"/>
                  </a:lnTo>
                  <a:lnTo>
                    <a:pt x="250" y="86"/>
                  </a:lnTo>
                  <a:lnTo>
                    <a:pt x="196" y="106"/>
                  </a:lnTo>
                  <a:lnTo>
                    <a:pt x="137" y="126"/>
                  </a:lnTo>
                  <a:lnTo>
                    <a:pt x="137" y="131"/>
                  </a:lnTo>
                  <a:lnTo>
                    <a:pt x="137" y="136"/>
                  </a:lnTo>
                  <a:lnTo>
                    <a:pt x="135" y="157"/>
                  </a:lnTo>
                  <a:lnTo>
                    <a:pt x="134" y="177"/>
                  </a:lnTo>
                  <a:lnTo>
                    <a:pt x="132" y="196"/>
                  </a:lnTo>
                  <a:lnTo>
                    <a:pt x="129" y="216"/>
                  </a:lnTo>
                  <a:lnTo>
                    <a:pt x="122" y="255"/>
                  </a:lnTo>
                  <a:lnTo>
                    <a:pt x="113" y="294"/>
                  </a:lnTo>
                  <a:lnTo>
                    <a:pt x="103" y="331"/>
                  </a:lnTo>
                  <a:lnTo>
                    <a:pt x="91" y="366"/>
                  </a:lnTo>
                  <a:lnTo>
                    <a:pt x="79" y="400"/>
                  </a:lnTo>
                  <a:lnTo>
                    <a:pt x="67" y="431"/>
                  </a:lnTo>
                  <a:lnTo>
                    <a:pt x="54" y="461"/>
                  </a:lnTo>
                  <a:lnTo>
                    <a:pt x="42" y="487"/>
                  </a:lnTo>
                  <a:lnTo>
                    <a:pt x="31" y="511"/>
                  </a:lnTo>
                  <a:lnTo>
                    <a:pt x="21" y="530"/>
                  </a:lnTo>
                  <a:lnTo>
                    <a:pt x="6" y="557"/>
                  </a:lnTo>
                  <a:lnTo>
                    <a:pt x="0" y="567"/>
                  </a:lnTo>
                  <a:lnTo>
                    <a:pt x="250" y="309"/>
                  </a:lnTo>
                  <a:lnTo>
                    <a:pt x="245" y="298"/>
                  </a:lnTo>
                  <a:lnTo>
                    <a:pt x="243" y="287"/>
                  </a:lnTo>
                  <a:lnTo>
                    <a:pt x="243" y="276"/>
                  </a:lnTo>
                  <a:lnTo>
                    <a:pt x="244" y="264"/>
                  </a:lnTo>
                  <a:lnTo>
                    <a:pt x="247" y="253"/>
                  </a:lnTo>
                  <a:lnTo>
                    <a:pt x="252" y="242"/>
                  </a:lnTo>
                  <a:lnTo>
                    <a:pt x="257" y="233"/>
                  </a:lnTo>
                  <a:lnTo>
                    <a:pt x="266" y="223"/>
                  </a:lnTo>
                  <a:lnTo>
                    <a:pt x="271" y="218"/>
                  </a:lnTo>
                  <a:lnTo>
                    <a:pt x="277" y="214"/>
                  </a:lnTo>
                  <a:lnTo>
                    <a:pt x="284" y="209"/>
                  </a:lnTo>
                  <a:lnTo>
                    <a:pt x="291" y="206"/>
                  </a:lnTo>
                  <a:lnTo>
                    <a:pt x="298" y="204"/>
                  </a:lnTo>
                  <a:lnTo>
                    <a:pt x="305" y="202"/>
                  </a:lnTo>
                  <a:lnTo>
                    <a:pt x="312" y="201"/>
                  </a:lnTo>
                  <a:lnTo>
                    <a:pt x="319" y="201"/>
                  </a:lnTo>
                  <a:lnTo>
                    <a:pt x="327" y="201"/>
                  </a:lnTo>
                  <a:lnTo>
                    <a:pt x="334" y="202"/>
                  </a:lnTo>
                  <a:lnTo>
                    <a:pt x="342" y="204"/>
                  </a:lnTo>
                  <a:lnTo>
                    <a:pt x="349" y="206"/>
                  </a:lnTo>
                  <a:lnTo>
                    <a:pt x="355" y="209"/>
                  </a:lnTo>
                  <a:lnTo>
                    <a:pt x="362" y="214"/>
                  </a:lnTo>
                  <a:lnTo>
                    <a:pt x="368" y="218"/>
                  </a:lnTo>
                  <a:lnTo>
                    <a:pt x="374" y="223"/>
                  </a:lnTo>
                  <a:lnTo>
                    <a:pt x="380" y="229"/>
                  </a:lnTo>
                  <a:lnTo>
                    <a:pt x="384" y="236"/>
                  </a:lnTo>
                  <a:lnTo>
                    <a:pt x="388" y="242"/>
                  </a:lnTo>
                  <a:lnTo>
                    <a:pt x="391" y="249"/>
                  </a:lnTo>
                  <a:lnTo>
                    <a:pt x="394" y="256"/>
                  </a:lnTo>
                  <a:lnTo>
                    <a:pt x="396" y="263"/>
                  </a:lnTo>
                  <a:lnTo>
                    <a:pt x="397" y="271"/>
                  </a:lnTo>
                  <a:lnTo>
                    <a:pt x="397" y="278"/>
                  </a:lnTo>
                  <a:lnTo>
                    <a:pt x="397" y="286"/>
                  </a:lnTo>
                  <a:lnTo>
                    <a:pt x="396" y="293"/>
                  </a:lnTo>
                  <a:lnTo>
                    <a:pt x="394" y="299"/>
                  </a:lnTo>
                  <a:lnTo>
                    <a:pt x="391" y="307"/>
                  </a:lnTo>
                  <a:lnTo>
                    <a:pt x="388" y="314"/>
                  </a:lnTo>
                  <a:lnTo>
                    <a:pt x="384" y="320"/>
                  </a:lnTo>
                  <a:lnTo>
                    <a:pt x="380" y="327"/>
                  </a:lnTo>
                  <a:lnTo>
                    <a:pt x="374" y="332"/>
                  </a:lnTo>
                  <a:lnTo>
                    <a:pt x="365" y="341"/>
                  </a:lnTo>
                  <a:lnTo>
                    <a:pt x="355" y="346"/>
                  </a:lnTo>
                  <a:lnTo>
                    <a:pt x="345" y="351"/>
                  </a:lnTo>
                  <a:lnTo>
                    <a:pt x="333" y="353"/>
                  </a:lnTo>
                  <a:lnTo>
                    <a:pt x="322" y="354"/>
                  </a:lnTo>
                  <a:lnTo>
                    <a:pt x="311" y="354"/>
                  </a:lnTo>
                  <a:lnTo>
                    <a:pt x="299" y="352"/>
                  </a:lnTo>
                  <a:lnTo>
                    <a:pt x="289" y="3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434"/>
            <p:cNvSpPr>
              <a:spLocks/>
            </p:cNvSpPr>
            <p:nvPr/>
          </p:nvSpPr>
          <p:spPr bwMode="auto">
            <a:xfrm>
              <a:off x="6980238" y="3651250"/>
              <a:ext cx="296863" cy="298450"/>
            </a:xfrm>
            <a:custGeom>
              <a:avLst/>
              <a:gdLst>
                <a:gd name="T0" fmla="*/ 826 w 934"/>
                <a:gd name="T1" fmla="*/ 109 h 940"/>
                <a:gd name="T2" fmla="*/ 804 w 934"/>
                <a:gd name="T3" fmla="*/ 89 h 940"/>
                <a:gd name="T4" fmla="*/ 782 w 934"/>
                <a:gd name="T5" fmla="*/ 71 h 940"/>
                <a:gd name="T6" fmla="*/ 760 w 934"/>
                <a:gd name="T7" fmla="*/ 54 h 940"/>
                <a:gd name="T8" fmla="*/ 736 w 934"/>
                <a:gd name="T9" fmla="*/ 40 h 940"/>
                <a:gd name="T10" fmla="*/ 712 w 934"/>
                <a:gd name="T11" fmla="*/ 28 h 940"/>
                <a:gd name="T12" fmla="*/ 688 w 934"/>
                <a:gd name="T13" fmla="*/ 16 h 940"/>
                <a:gd name="T14" fmla="*/ 663 w 934"/>
                <a:gd name="T15" fmla="*/ 8 h 940"/>
                <a:gd name="T16" fmla="*/ 638 w 934"/>
                <a:gd name="T17" fmla="*/ 0 h 940"/>
                <a:gd name="T18" fmla="*/ 130 w 934"/>
                <a:gd name="T19" fmla="*/ 537 h 940"/>
                <a:gd name="T20" fmla="*/ 67 w 934"/>
                <a:gd name="T21" fmla="*/ 604 h 940"/>
                <a:gd name="T22" fmla="*/ 39 w 934"/>
                <a:gd name="T23" fmla="*/ 634 h 940"/>
                <a:gd name="T24" fmla="*/ 28 w 934"/>
                <a:gd name="T25" fmla="*/ 646 h 940"/>
                <a:gd name="T26" fmla="*/ 18 w 934"/>
                <a:gd name="T27" fmla="*/ 660 h 940"/>
                <a:gd name="T28" fmla="*/ 11 w 934"/>
                <a:gd name="T29" fmla="*/ 675 h 940"/>
                <a:gd name="T30" fmla="*/ 6 w 934"/>
                <a:gd name="T31" fmla="*/ 690 h 940"/>
                <a:gd name="T32" fmla="*/ 1 w 934"/>
                <a:gd name="T33" fmla="*/ 706 h 940"/>
                <a:gd name="T34" fmla="*/ 0 w 934"/>
                <a:gd name="T35" fmla="*/ 722 h 940"/>
                <a:gd name="T36" fmla="*/ 0 w 934"/>
                <a:gd name="T37" fmla="*/ 737 h 940"/>
                <a:gd name="T38" fmla="*/ 2 w 934"/>
                <a:gd name="T39" fmla="*/ 753 h 940"/>
                <a:gd name="T40" fmla="*/ 4 w 934"/>
                <a:gd name="T41" fmla="*/ 763 h 940"/>
                <a:gd name="T42" fmla="*/ 7 w 934"/>
                <a:gd name="T43" fmla="*/ 772 h 940"/>
                <a:gd name="T44" fmla="*/ 11 w 934"/>
                <a:gd name="T45" fmla="*/ 782 h 940"/>
                <a:gd name="T46" fmla="*/ 15 w 934"/>
                <a:gd name="T47" fmla="*/ 791 h 940"/>
                <a:gd name="T48" fmla="*/ 20 w 934"/>
                <a:gd name="T49" fmla="*/ 800 h 940"/>
                <a:gd name="T50" fmla="*/ 26 w 934"/>
                <a:gd name="T51" fmla="*/ 808 h 940"/>
                <a:gd name="T52" fmla="*/ 32 w 934"/>
                <a:gd name="T53" fmla="*/ 817 h 940"/>
                <a:gd name="T54" fmla="*/ 39 w 934"/>
                <a:gd name="T55" fmla="*/ 824 h 940"/>
                <a:gd name="T56" fmla="*/ 71 w 934"/>
                <a:gd name="T57" fmla="*/ 856 h 940"/>
                <a:gd name="T58" fmla="*/ 117 w 934"/>
                <a:gd name="T59" fmla="*/ 901 h 940"/>
                <a:gd name="T60" fmla="*/ 124 w 934"/>
                <a:gd name="T61" fmla="*/ 909 h 940"/>
                <a:gd name="T62" fmla="*/ 132 w 934"/>
                <a:gd name="T63" fmla="*/ 915 h 940"/>
                <a:gd name="T64" fmla="*/ 141 w 934"/>
                <a:gd name="T65" fmla="*/ 920 h 940"/>
                <a:gd name="T66" fmla="*/ 149 w 934"/>
                <a:gd name="T67" fmla="*/ 926 h 940"/>
                <a:gd name="T68" fmla="*/ 159 w 934"/>
                <a:gd name="T69" fmla="*/ 930 h 940"/>
                <a:gd name="T70" fmla="*/ 168 w 934"/>
                <a:gd name="T71" fmla="*/ 934 h 940"/>
                <a:gd name="T72" fmla="*/ 178 w 934"/>
                <a:gd name="T73" fmla="*/ 936 h 940"/>
                <a:gd name="T74" fmla="*/ 187 w 934"/>
                <a:gd name="T75" fmla="*/ 938 h 940"/>
                <a:gd name="T76" fmla="*/ 203 w 934"/>
                <a:gd name="T77" fmla="*/ 940 h 940"/>
                <a:gd name="T78" fmla="*/ 219 w 934"/>
                <a:gd name="T79" fmla="*/ 940 h 940"/>
                <a:gd name="T80" fmla="*/ 235 w 934"/>
                <a:gd name="T81" fmla="*/ 938 h 940"/>
                <a:gd name="T82" fmla="*/ 251 w 934"/>
                <a:gd name="T83" fmla="*/ 935 h 940"/>
                <a:gd name="T84" fmla="*/ 266 w 934"/>
                <a:gd name="T85" fmla="*/ 930 h 940"/>
                <a:gd name="T86" fmla="*/ 280 w 934"/>
                <a:gd name="T87" fmla="*/ 922 h 940"/>
                <a:gd name="T88" fmla="*/ 294 w 934"/>
                <a:gd name="T89" fmla="*/ 913 h 940"/>
                <a:gd name="T90" fmla="*/ 307 w 934"/>
                <a:gd name="T91" fmla="*/ 901 h 940"/>
                <a:gd name="T92" fmla="*/ 345 w 934"/>
                <a:gd name="T93" fmla="*/ 864 h 940"/>
                <a:gd name="T94" fmla="*/ 399 w 934"/>
                <a:gd name="T95" fmla="*/ 811 h 940"/>
                <a:gd name="T96" fmla="*/ 699 w 934"/>
                <a:gd name="T97" fmla="*/ 516 h 940"/>
                <a:gd name="T98" fmla="*/ 934 w 934"/>
                <a:gd name="T99" fmla="*/ 297 h 940"/>
                <a:gd name="T100" fmla="*/ 934 w 934"/>
                <a:gd name="T101" fmla="*/ 297 h 940"/>
                <a:gd name="T102" fmla="*/ 927 w 934"/>
                <a:gd name="T103" fmla="*/ 272 h 940"/>
                <a:gd name="T104" fmla="*/ 918 w 934"/>
                <a:gd name="T105" fmla="*/ 247 h 940"/>
                <a:gd name="T106" fmla="*/ 908 w 934"/>
                <a:gd name="T107" fmla="*/ 222 h 940"/>
                <a:gd name="T108" fmla="*/ 895 w 934"/>
                <a:gd name="T109" fmla="*/ 199 h 940"/>
                <a:gd name="T110" fmla="*/ 880 w 934"/>
                <a:gd name="T111" fmla="*/ 175 h 940"/>
                <a:gd name="T112" fmla="*/ 864 w 934"/>
                <a:gd name="T113" fmla="*/ 153 h 940"/>
                <a:gd name="T114" fmla="*/ 846 w 934"/>
                <a:gd name="T115" fmla="*/ 131 h 940"/>
                <a:gd name="T116" fmla="*/ 826 w 934"/>
                <a:gd name="T117" fmla="*/ 109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34" h="940">
                  <a:moveTo>
                    <a:pt x="826" y="109"/>
                  </a:moveTo>
                  <a:lnTo>
                    <a:pt x="804" y="89"/>
                  </a:lnTo>
                  <a:lnTo>
                    <a:pt x="782" y="71"/>
                  </a:lnTo>
                  <a:lnTo>
                    <a:pt x="760" y="54"/>
                  </a:lnTo>
                  <a:lnTo>
                    <a:pt x="736" y="40"/>
                  </a:lnTo>
                  <a:lnTo>
                    <a:pt x="712" y="28"/>
                  </a:lnTo>
                  <a:lnTo>
                    <a:pt x="688" y="16"/>
                  </a:lnTo>
                  <a:lnTo>
                    <a:pt x="663" y="8"/>
                  </a:lnTo>
                  <a:lnTo>
                    <a:pt x="638" y="0"/>
                  </a:lnTo>
                  <a:lnTo>
                    <a:pt x="130" y="537"/>
                  </a:lnTo>
                  <a:lnTo>
                    <a:pt x="67" y="604"/>
                  </a:lnTo>
                  <a:lnTo>
                    <a:pt x="39" y="634"/>
                  </a:lnTo>
                  <a:lnTo>
                    <a:pt x="28" y="646"/>
                  </a:lnTo>
                  <a:lnTo>
                    <a:pt x="18" y="660"/>
                  </a:lnTo>
                  <a:lnTo>
                    <a:pt x="11" y="675"/>
                  </a:lnTo>
                  <a:lnTo>
                    <a:pt x="6" y="690"/>
                  </a:lnTo>
                  <a:lnTo>
                    <a:pt x="1" y="706"/>
                  </a:lnTo>
                  <a:lnTo>
                    <a:pt x="0" y="722"/>
                  </a:lnTo>
                  <a:lnTo>
                    <a:pt x="0" y="737"/>
                  </a:lnTo>
                  <a:lnTo>
                    <a:pt x="2" y="753"/>
                  </a:lnTo>
                  <a:lnTo>
                    <a:pt x="4" y="763"/>
                  </a:lnTo>
                  <a:lnTo>
                    <a:pt x="7" y="772"/>
                  </a:lnTo>
                  <a:lnTo>
                    <a:pt x="11" y="782"/>
                  </a:lnTo>
                  <a:lnTo>
                    <a:pt x="15" y="791"/>
                  </a:lnTo>
                  <a:lnTo>
                    <a:pt x="20" y="800"/>
                  </a:lnTo>
                  <a:lnTo>
                    <a:pt x="26" y="808"/>
                  </a:lnTo>
                  <a:lnTo>
                    <a:pt x="32" y="817"/>
                  </a:lnTo>
                  <a:lnTo>
                    <a:pt x="39" y="824"/>
                  </a:lnTo>
                  <a:lnTo>
                    <a:pt x="71" y="856"/>
                  </a:lnTo>
                  <a:lnTo>
                    <a:pt x="117" y="901"/>
                  </a:lnTo>
                  <a:lnTo>
                    <a:pt x="124" y="909"/>
                  </a:lnTo>
                  <a:lnTo>
                    <a:pt x="132" y="915"/>
                  </a:lnTo>
                  <a:lnTo>
                    <a:pt x="141" y="920"/>
                  </a:lnTo>
                  <a:lnTo>
                    <a:pt x="149" y="926"/>
                  </a:lnTo>
                  <a:lnTo>
                    <a:pt x="159" y="930"/>
                  </a:lnTo>
                  <a:lnTo>
                    <a:pt x="168" y="934"/>
                  </a:lnTo>
                  <a:lnTo>
                    <a:pt x="178" y="936"/>
                  </a:lnTo>
                  <a:lnTo>
                    <a:pt x="187" y="938"/>
                  </a:lnTo>
                  <a:lnTo>
                    <a:pt x="203" y="940"/>
                  </a:lnTo>
                  <a:lnTo>
                    <a:pt x="219" y="940"/>
                  </a:lnTo>
                  <a:lnTo>
                    <a:pt x="235" y="938"/>
                  </a:lnTo>
                  <a:lnTo>
                    <a:pt x="251" y="935"/>
                  </a:lnTo>
                  <a:lnTo>
                    <a:pt x="266" y="930"/>
                  </a:lnTo>
                  <a:lnTo>
                    <a:pt x="280" y="922"/>
                  </a:lnTo>
                  <a:lnTo>
                    <a:pt x="294" y="913"/>
                  </a:lnTo>
                  <a:lnTo>
                    <a:pt x="307" y="901"/>
                  </a:lnTo>
                  <a:lnTo>
                    <a:pt x="345" y="864"/>
                  </a:lnTo>
                  <a:lnTo>
                    <a:pt x="399" y="811"/>
                  </a:lnTo>
                  <a:lnTo>
                    <a:pt x="699" y="516"/>
                  </a:lnTo>
                  <a:lnTo>
                    <a:pt x="934" y="297"/>
                  </a:lnTo>
                  <a:lnTo>
                    <a:pt x="934" y="297"/>
                  </a:lnTo>
                  <a:lnTo>
                    <a:pt x="927" y="272"/>
                  </a:lnTo>
                  <a:lnTo>
                    <a:pt x="918" y="247"/>
                  </a:lnTo>
                  <a:lnTo>
                    <a:pt x="908" y="222"/>
                  </a:lnTo>
                  <a:lnTo>
                    <a:pt x="895" y="199"/>
                  </a:lnTo>
                  <a:lnTo>
                    <a:pt x="880" y="175"/>
                  </a:lnTo>
                  <a:lnTo>
                    <a:pt x="864" y="153"/>
                  </a:lnTo>
                  <a:lnTo>
                    <a:pt x="846" y="131"/>
                  </a:lnTo>
                  <a:lnTo>
                    <a:pt x="826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Freeform 29"/>
          <p:cNvSpPr>
            <a:spLocks noEditPoints="1"/>
          </p:cNvSpPr>
          <p:nvPr/>
        </p:nvSpPr>
        <p:spPr bwMode="auto">
          <a:xfrm>
            <a:off x="8642973" y="5911419"/>
            <a:ext cx="458499" cy="428271"/>
          </a:xfrm>
          <a:custGeom>
            <a:avLst/>
            <a:gdLst>
              <a:gd name="T0" fmla="*/ 1461 w 1700"/>
              <a:gd name="T1" fmla="*/ 1560 h 2102"/>
              <a:gd name="T2" fmla="*/ 1129 w 1700"/>
              <a:gd name="T3" fmla="*/ 1618 h 2102"/>
              <a:gd name="T4" fmla="*/ 685 w 1700"/>
              <a:gd name="T5" fmla="*/ 1626 h 2102"/>
              <a:gd name="T6" fmla="*/ 320 w 1700"/>
              <a:gd name="T7" fmla="*/ 1580 h 2102"/>
              <a:gd name="T8" fmla="*/ 47 w 1700"/>
              <a:gd name="T9" fmla="*/ 1483 h 2102"/>
              <a:gd name="T10" fmla="*/ 7 w 1700"/>
              <a:gd name="T11" fmla="*/ 1859 h 2102"/>
              <a:gd name="T12" fmla="*/ 134 w 1700"/>
              <a:gd name="T13" fmla="*/ 1984 h 2102"/>
              <a:gd name="T14" fmla="*/ 374 w 1700"/>
              <a:gd name="T15" fmla="*/ 2059 h 2102"/>
              <a:gd name="T16" fmla="*/ 723 w 1700"/>
              <a:gd name="T17" fmla="*/ 2099 h 2102"/>
              <a:gd name="T18" fmla="*/ 1187 w 1700"/>
              <a:gd name="T19" fmla="*/ 2082 h 2102"/>
              <a:gd name="T20" fmla="*/ 1456 w 1700"/>
              <a:gd name="T21" fmla="*/ 2027 h 2102"/>
              <a:gd name="T22" fmla="*/ 1649 w 1700"/>
              <a:gd name="T23" fmla="*/ 1928 h 2102"/>
              <a:gd name="T24" fmla="*/ 1700 w 1700"/>
              <a:gd name="T25" fmla="*/ 1456 h 2102"/>
              <a:gd name="T26" fmla="*/ 1567 w 1700"/>
              <a:gd name="T27" fmla="*/ 935 h 2102"/>
              <a:gd name="T28" fmla="*/ 1252 w 1700"/>
              <a:gd name="T29" fmla="*/ 1014 h 2102"/>
              <a:gd name="T30" fmla="*/ 850 w 1700"/>
              <a:gd name="T31" fmla="*/ 1043 h 2102"/>
              <a:gd name="T32" fmla="*/ 449 w 1700"/>
              <a:gd name="T33" fmla="*/ 1014 h 2102"/>
              <a:gd name="T34" fmla="*/ 134 w 1700"/>
              <a:gd name="T35" fmla="*/ 935 h 2102"/>
              <a:gd name="T36" fmla="*/ 0 w 1700"/>
              <a:gd name="T37" fmla="*/ 873 h 2102"/>
              <a:gd name="T38" fmla="*/ 28 w 1700"/>
              <a:gd name="T39" fmla="*/ 1313 h 2102"/>
              <a:gd name="T40" fmla="*/ 144 w 1700"/>
              <a:gd name="T41" fmla="*/ 1400 h 2102"/>
              <a:gd name="T42" fmla="*/ 361 w 1700"/>
              <a:gd name="T43" fmla="*/ 1468 h 2102"/>
              <a:gd name="T44" fmla="*/ 802 w 1700"/>
              <a:gd name="T45" fmla="*/ 1513 h 2102"/>
              <a:gd name="T46" fmla="*/ 1230 w 1700"/>
              <a:gd name="T47" fmla="*/ 1487 h 2102"/>
              <a:gd name="T48" fmla="*/ 1514 w 1700"/>
              <a:gd name="T49" fmla="*/ 1418 h 2102"/>
              <a:gd name="T50" fmla="*/ 1653 w 1700"/>
              <a:gd name="T51" fmla="*/ 1335 h 2102"/>
              <a:gd name="T52" fmla="*/ 1700 w 1700"/>
              <a:gd name="T53" fmla="*/ 1236 h 2102"/>
              <a:gd name="T54" fmla="*/ 789 w 1700"/>
              <a:gd name="T55" fmla="*/ 1 h 2102"/>
              <a:gd name="T56" fmla="*/ 408 w 1700"/>
              <a:gd name="T57" fmla="*/ 37 h 2102"/>
              <a:gd name="T58" fmla="*/ 159 w 1700"/>
              <a:gd name="T59" fmla="*/ 108 h 2102"/>
              <a:gd name="T60" fmla="*/ 14 w 1700"/>
              <a:gd name="T61" fmla="*/ 225 h 2102"/>
              <a:gd name="T62" fmla="*/ 7 w 1700"/>
              <a:gd name="T63" fmla="*/ 683 h 2102"/>
              <a:gd name="T64" fmla="*/ 89 w 1700"/>
              <a:gd name="T65" fmla="*/ 780 h 2102"/>
              <a:gd name="T66" fmla="*/ 256 w 1700"/>
              <a:gd name="T67" fmla="*/ 853 h 2102"/>
              <a:gd name="T68" fmla="*/ 641 w 1700"/>
              <a:gd name="T69" fmla="*/ 917 h 2102"/>
              <a:gd name="T70" fmla="*/ 1060 w 1700"/>
              <a:gd name="T71" fmla="*/ 917 h 2102"/>
              <a:gd name="T72" fmla="*/ 1443 w 1700"/>
              <a:gd name="T73" fmla="*/ 853 h 2102"/>
              <a:gd name="T74" fmla="*/ 1611 w 1700"/>
              <a:gd name="T75" fmla="*/ 780 h 2102"/>
              <a:gd name="T76" fmla="*/ 1693 w 1700"/>
              <a:gd name="T77" fmla="*/ 683 h 2102"/>
              <a:gd name="T78" fmla="*/ 1686 w 1700"/>
              <a:gd name="T79" fmla="*/ 225 h 2102"/>
              <a:gd name="T80" fmla="*/ 1541 w 1700"/>
              <a:gd name="T81" fmla="*/ 108 h 2102"/>
              <a:gd name="T82" fmla="*/ 1292 w 1700"/>
              <a:gd name="T83" fmla="*/ 37 h 2102"/>
              <a:gd name="T84" fmla="*/ 912 w 1700"/>
              <a:gd name="T85" fmla="*/ 1 h 2102"/>
              <a:gd name="T86" fmla="*/ 569 w 1700"/>
              <a:gd name="T87" fmla="*/ 432 h 2102"/>
              <a:gd name="T88" fmla="*/ 338 w 1700"/>
              <a:gd name="T89" fmla="*/ 391 h 2102"/>
              <a:gd name="T90" fmla="*/ 184 w 1700"/>
              <a:gd name="T91" fmla="*/ 328 h 2102"/>
              <a:gd name="T92" fmla="*/ 127 w 1700"/>
              <a:gd name="T93" fmla="*/ 251 h 2102"/>
              <a:gd name="T94" fmla="*/ 184 w 1700"/>
              <a:gd name="T95" fmla="*/ 174 h 2102"/>
              <a:gd name="T96" fmla="*/ 338 w 1700"/>
              <a:gd name="T97" fmla="*/ 112 h 2102"/>
              <a:gd name="T98" fmla="*/ 569 w 1700"/>
              <a:gd name="T99" fmla="*/ 69 h 2102"/>
              <a:gd name="T100" fmla="*/ 924 w 1700"/>
              <a:gd name="T101" fmla="*/ 55 h 2102"/>
              <a:gd name="T102" fmla="*/ 1255 w 1700"/>
              <a:gd name="T103" fmla="*/ 87 h 2102"/>
              <a:gd name="T104" fmla="*/ 1450 w 1700"/>
              <a:gd name="T105" fmla="*/ 141 h 2102"/>
              <a:gd name="T106" fmla="*/ 1559 w 1700"/>
              <a:gd name="T107" fmla="*/ 211 h 2102"/>
              <a:gd name="T108" fmla="*/ 1559 w 1700"/>
              <a:gd name="T109" fmla="*/ 291 h 2102"/>
              <a:gd name="T110" fmla="*/ 1450 w 1700"/>
              <a:gd name="T111" fmla="*/ 362 h 2102"/>
              <a:gd name="T112" fmla="*/ 1255 w 1700"/>
              <a:gd name="T113" fmla="*/ 414 h 2102"/>
              <a:gd name="T114" fmla="*/ 924 w 1700"/>
              <a:gd name="T115" fmla="*/ 448 h 2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00" h="2102">
                <a:moveTo>
                  <a:pt x="1678" y="1467"/>
                </a:moveTo>
                <a:lnTo>
                  <a:pt x="1653" y="1483"/>
                </a:lnTo>
                <a:lnTo>
                  <a:pt x="1626" y="1497"/>
                </a:lnTo>
                <a:lnTo>
                  <a:pt x="1597" y="1511"/>
                </a:lnTo>
                <a:lnTo>
                  <a:pt x="1567" y="1524"/>
                </a:lnTo>
                <a:lnTo>
                  <a:pt x="1533" y="1537"/>
                </a:lnTo>
                <a:lnTo>
                  <a:pt x="1498" y="1549"/>
                </a:lnTo>
                <a:lnTo>
                  <a:pt x="1461" y="1560"/>
                </a:lnTo>
                <a:lnTo>
                  <a:pt x="1422" y="1571"/>
                </a:lnTo>
                <a:lnTo>
                  <a:pt x="1379" y="1580"/>
                </a:lnTo>
                <a:lnTo>
                  <a:pt x="1337" y="1589"/>
                </a:lnTo>
                <a:lnTo>
                  <a:pt x="1294" y="1597"/>
                </a:lnTo>
                <a:lnTo>
                  <a:pt x="1252" y="1603"/>
                </a:lnTo>
                <a:lnTo>
                  <a:pt x="1211" y="1609"/>
                </a:lnTo>
                <a:lnTo>
                  <a:pt x="1169" y="1614"/>
                </a:lnTo>
                <a:lnTo>
                  <a:pt x="1129" y="1618"/>
                </a:lnTo>
                <a:lnTo>
                  <a:pt x="1089" y="1621"/>
                </a:lnTo>
                <a:lnTo>
                  <a:pt x="1015" y="1626"/>
                </a:lnTo>
                <a:lnTo>
                  <a:pt x="949" y="1629"/>
                </a:lnTo>
                <a:lnTo>
                  <a:pt x="894" y="1631"/>
                </a:lnTo>
                <a:lnTo>
                  <a:pt x="850" y="1631"/>
                </a:lnTo>
                <a:lnTo>
                  <a:pt x="807" y="1631"/>
                </a:lnTo>
                <a:lnTo>
                  <a:pt x="751" y="1629"/>
                </a:lnTo>
                <a:lnTo>
                  <a:pt x="685" y="1626"/>
                </a:lnTo>
                <a:lnTo>
                  <a:pt x="612" y="1621"/>
                </a:lnTo>
                <a:lnTo>
                  <a:pt x="572" y="1618"/>
                </a:lnTo>
                <a:lnTo>
                  <a:pt x="532" y="1614"/>
                </a:lnTo>
                <a:lnTo>
                  <a:pt x="490" y="1609"/>
                </a:lnTo>
                <a:lnTo>
                  <a:pt x="449" y="1603"/>
                </a:lnTo>
                <a:lnTo>
                  <a:pt x="406" y="1597"/>
                </a:lnTo>
                <a:lnTo>
                  <a:pt x="363" y="1589"/>
                </a:lnTo>
                <a:lnTo>
                  <a:pt x="320" y="1580"/>
                </a:lnTo>
                <a:lnTo>
                  <a:pt x="279" y="1571"/>
                </a:lnTo>
                <a:lnTo>
                  <a:pt x="239" y="1560"/>
                </a:lnTo>
                <a:lnTo>
                  <a:pt x="202" y="1549"/>
                </a:lnTo>
                <a:lnTo>
                  <a:pt x="167" y="1537"/>
                </a:lnTo>
                <a:lnTo>
                  <a:pt x="134" y="1524"/>
                </a:lnTo>
                <a:lnTo>
                  <a:pt x="103" y="1511"/>
                </a:lnTo>
                <a:lnTo>
                  <a:pt x="74" y="1497"/>
                </a:lnTo>
                <a:lnTo>
                  <a:pt x="47" y="1483"/>
                </a:lnTo>
                <a:lnTo>
                  <a:pt x="23" y="1467"/>
                </a:lnTo>
                <a:lnTo>
                  <a:pt x="12" y="1459"/>
                </a:lnTo>
                <a:lnTo>
                  <a:pt x="0" y="1451"/>
                </a:lnTo>
                <a:lnTo>
                  <a:pt x="0" y="1456"/>
                </a:lnTo>
                <a:lnTo>
                  <a:pt x="0" y="1461"/>
                </a:lnTo>
                <a:lnTo>
                  <a:pt x="0" y="1819"/>
                </a:lnTo>
                <a:lnTo>
                  <a:pt x="1" y="1840"/>
                </a:lnTo>
                <a:lnTo>
                  <a:pt x="7" y="1859"/>
                </a:lnTo>
                <a:lnTo>
                  <a:pt x="14" y="1877"/>
                </a:lnTo>
                <a:lnTo>
                  <a:pt x="24" y="1896"/>
                </a:lnTo>
                <a:lnTo>
                  <a:pt x="37" y="1913"/>
                </a:lnTo>
                <a:lnTo>
                  <a:pt x="52" y="1928"/>
                </a:lnTo>
                <a:lnTo>
                  <a:pt x="69" y="1943"/>
                </a:lnTo>
                <a:lnTo>
                  <a:pt x="88" y="1957"/>
                </a:lnTo>
                <a:lnTo>
                  <a:pt x="111" y="1971"/>
                </a:lnTo>
                <a:lnTo>
                  <a:pt x="134" y="1984"/>
                </a:lnTo>
                <a:lnTo>
                  <a:pt x="159" y="1996"/>
                </a:lnTo>
                <a:lnTo>
                  <a:pt x="186" y="2007"/>
                </a:lnTo>
                <a:lnTo>
                  <a:pt x="214" y="2017"/>
                </a:lnTo>
                <a:lnTo>
                  <a:pt x="244" y="2027"/>
                </a:lnTo>
                <a:lnTo>
                  <a:pt x="275" y="2036"/>
                </a:lnTo>
                <a:lnTo>
                  <a:pt x="307" y="2044"/>
                </a:lnTo>
                <a:lnTo>
                  <a:pt x="339" y="2052"/>
                </a:lnTo>
                <a:lnTo>
                  <a:pt x="374" y="2059"/>
                </a:lnTo>
                <a:lnTo>
                  <a:pt x="408" y="2066"/>
                </a:lnTo>
                <a:lnTo>
                  <a:pt x="443" y="2072"/>
                </a:lnTo>
                <a:lnTo>
                  <a:pt x="478" y="2077"/>
                </a:lnTo>
                <a:lnTo>
                  <a:pt x="513" y="2082"/>
                </a:lnTo>
                <a:lnTo>
                  <a:pt x="549" y="2086"/>
                </a:lnTo>
                <a:lnTo>
                  <a:pt x="584" y="2090"/>
                </a:lnTo>
                <a:lnTo>
                  <a:pt x="654" y="2096"/>
                </a:lnTo>
                <a:lnTo>
                  <a:pt x="723" y="2099"/>
                </a:lnTo>
                <a:lnTo>
                  <a:pt x="789" y="2102"/>
                </a:lnTo>
                <a:lnTo>
                  <a:pt x="850" y="2102"/>
                </a:lnTo>
                <a:lnTo>
                  <a:pt x="912" y="2102"/>
                </a:lnTo>
                <a:lnTo>
                  <a:pt x="977" y="2099"/>
                </a:lnTo>
                <a:lnTo>
                  <a:pt x="1046" y="2096"/>
                </a:lnTo>
                <a:lnTo>
                  <a:pt x="1116" y="2090"/>
                </a:lnTo>
                <a:lnTo>
                  <a:pt x="1152" y="2086"/>
                </a:lnTo>
                <a:lnTo>
                  <a:pt x="1187" y="2082"/>
                </a:lnTo>
                <a:lnTo>
                  <a:pt x="1223" y="2077"/>
                </a:lnTo>
                <a:lnTo>
                  <a:pt x="1258" y="2072"/>
                </a:lnTo>
                <a:lnTo>
                  <a:pt x="1292" y="2066"/>
                </a:lnTo>
                <a:lnTo>
                  <a:pt x="1327" y="2059"/>
                </a:lnTo>
                <a:lnTo>
                  <a:pt x="1360" y="2052"/>
                </a:lnTo>
                <a:lnTo>
                  <a:pt x="1394" y="2044"/>
                </a:lnTo>
                <a:lnTo>
                  <a:pt x="1425" y="2036"/>
                </a:lnTo>
                <a:lnTo>
                  <a:pt x="1456" y="2027"/>
                </a:lnTo>
                <a:lnTo>
                  <a:pt x="1486" y="2017"/>
                </a:lnTo>
                <a:lnTo>
                  <a:pt x="1514" y="2007"/>
                </a:lnTo>
                <a:lnTo>
                  <a:pt x="1541" y="1996"/>
                </a:lnTo>
                <a:lnTo>
                  <a:pt x="1567" y="1984"/>
                </a:lnTo>
                <a:lnTo>
                  <a:pt x="1590" y="1971"/>
                </a:lnTo>
                <a:lnTo>
                  <a:pt x="1611" y="1957"/>
                </a:lnTo>
                <a:lnTo>
                  <a:pt x="1631" y="1943"/>
                </a:lnTo>
                <a:lnTo>
                  <a:pt x="1649" y="1928"/>
                </a:lnTo>
                <a:lnTo>
                  <a:pt x="1664" y="1913"/>
                </a:lnTo>
                <a:lnTo>
                  <a:pt x="1676" y="1896"/>
                </a:lnTo>
                <a:lnTo>
                  <a:pt x="1686" y="1877"/>
                </a:lnTo>
                <a:lnTo>
                  <a:pt x="1694" y="1859"/>
                </a:lnTo>
                <a:lnTo>
                  <a:pt x="1698" y="1840"/>
                </a:lnTo>
                <a:lnTo>
                  <a:pt x="1700" y="1819"/>
                </a:lnTo>
                <a:lnTo>
                  <a:pt x="1700" y="1461"/>
                </a:lnTo>
                <a:lnTo>
                  <a:pt x="1700" y="1456"/>
                </a:lnTo>
                <a:lnTo>
                  <a:pt x="1699" y="1451"/>
                </a:lnTo>
                <a:lnTo>
                  <a:pt x="1689" y="1459"/>
                </a:lnTo>
                <a:lnTo>
                  <a:pt x="1678" y="1467"/>
                </a:lnTo>
                <a:close/>
                <a:moveTo>
                  <a:pt x="1678" y="878"/>
                </a:moveTo>
                <a:lnTo>
                  <a:pt x="1653" y="894"/>
                </a:lnTo>
                <a:lnTo>
                  <a:pt x="1626" y="908"/>
                </a:lnTo>
                <a:lnTo>
                  <a:pt x="1597" y="922"/>
                </a:lnTo>
                <a:lnTo>
                  <a:pt x="1567" y="935"/>
                </a:lnTo>
                <a:lnTo>
                  <a:pt x="1533" y="948"/>
                </a:lnTo>
                <a:lnTo>
                  <a:pt x="1498" y="961"/>
                </a:lnTo>
                <a:lnTo>
                  <a:pt x="1461" y="972"/>
                </a:lnTo>
                <a:lnTo>
                  <a:pt x="1422" y="982"/>
                </a:lnTo>
                <a:lnTo>
                  <a:pt x="1379" y="992"/>
                </a:lnTo>
                <a:lnTo>
                  <a:pt x="1337" y="1000"/>
                </a:lnTo>
                <a:lnTo>
                  <a:pt x="1294" y="1008"/>
                </a:lnTo>
                <a:lnTo>
                  <a:pt x="1252" y="1014"/>
                </a:lnTo>
                <a:lnTo>
                  <a:pt x="1211" y="1020"/>
                </a:lnTo>
                <a:lnTo>
                  <a:pt x="1169" y="1025"/>
                </a:lnTo>
                <a:lnTo>
                  <a:pt x="1129" y="1029"/>
                </a:lnTo>
                <a:lnTo>
                  <a:pt x="1089" y="1033"/>
                </a:lnTo>
                <a:lnTo>
                  <a:pt x="1015" y="1038"/>
                </a:lnTo>
                <a:lnTo>
                  <a:pt x="949" y="1042"/>
                </a:lnTo>
                <a:lnTo>
                  <a:pt x="894" y="1043"/>
                </a:lnTo>
                <a:lnTo>
                  <a:pt x="850" y="1043"/>
                </a:lnTo>
                <a:lnTo>
                  <a:pt x="807" y="1043"/>
                </a:lnTo>
                <a:lnTo>
                  <a:pt x="751" y="1042"/>
                </a:lnTo>
                <a:lnTo>
                  <a:pt x="685" y="1038"/>
                </a:lnTo>
                <a:lnTo>
                  <a:pt x="612" y="1033"/>
                </a:lnTo>
                <a:lnTo>
                  <a:pt x="572" y="1029"/>
                </a:lnTo>
                <a:lnTo>
                  <a:pt x="532" y="1025"/>
                </a:lnTo>
                <a:lnTo>
                  <a:pt x="490" y="1020"/>
                </a:lnTo>
                <a:lnTo>
                  <a:pt x="449" y="1014"/>
                </a:lnTo>
                <a:lnTo>
                  <a:pt x="406" y="1008"/>
                </a:lnTo>
                <a:lnTo>
                  <a:pt x="363" y="1000"/>
                </a:lnTo>
                <a:lnTo>
                  <a:pt x="320" y="992"/>
                </a:lnTo>
                <a:lnTo>
                  <a:pt x="279" y="982"/>
                </a:lnTo>
                <a:lnTo>
                  <a:pt x="239" y="972"/>
                </a:lnTo>
                <a:lnTo>
                  <a:pt x="202" y="961"/>
                </a:lnTo>
                <a:lnTo>
                  <a:pt x="167" y="948"/>
                </a:lnTo>
                <a:lnTo>
                  <a:pt x="134" y="935"/>
                </a:lnTo>
                <a:lnTo>
                  <a:pt x="103" y="922"/>
                </a:lnTo>
                <a:lnTo>
                  <a:pt x="74" y="908"/>
                </a:lnTo>
                <a:lnTo>
                  <a:pt x="47" y="894"/>
                </a:lnTo>
                <a:lnTo>
                  <a:pt x="23" y="878"/>
                </a:lnTo>
                <a:lnTo>
                  <a:pt x="12" y="871"/>
                </a:lnTo>
                <a:lnTo>
                  <a:pt x="0" y="862"/>
                </a:lnTo>
                <a:lnTo>
                  <a:pt x="0" y="867"/>
                </a:lnTo>
                <a:lnTo>
                  <a:pt x="0" y="873"/>
                </a:lnTo>
                <a:lnTo>
                  <a:pt x="0" y="1231"/>
                </a:lnTo>
                <a:lnTo>
                  <a:pt x="0" y="1236"/>
                </a:lnTo>
                <a:lnTo>
                  <a:pt x="0" y="1241"/>
                </a:lnTo>
                <a:lnTo>
                  <a:pt x="2" y="1257"/>
                </a:lnTo>
                <a:lnTo>
                  <a:pt x="7" y="1272"/>
                </a:lnTo>
                <a:lnTo>
                  <a:pt x="13" y="1286"/>
                </a:lnTo>
                <a:lnTo>
                  <a:pt x="21" y="1301"/>
                </a:lnTo>
                <a:lnTo>
                  <a:pt x="28" y="1313"/>
                </a:lnTo>
                <a:lnTo>
                  <a:pt x="37" y="1324"/>
                </a:lnTo>
                <a:lnTo>
                  <a:pt x="47" y="1335"/>
                </a:lnTo>
                <a:lnTo>
                  <a:pt x="59" y="1346"/>
                </a:lnTo>
                <a:lnTo>
                  <a:pt x="73" y="1358"/>
                </a:lnTo>
                <a:lnTo>
                  <a:pt x="89" y="1369"/>
                </a:lnTo>
                <a:lnTo>
                  <a:pt x="107" y="1379"/>
                </a:lnTo>
                <a:lnTo>
                  <a:pt x="125" y="1391"/>
                </a:lnTo>
                <a:lnTo>
                  <a:pt x="144" y="1400"/>
                </a:lnTo>
                <a:lnTo>
                  <a:pt x="164" y="1410"/>
                </a:lnTo>
                <a:lnTo>
                  <a:pt x="187" y="1418"/>
                </a:lnTo>
                <a:lnTo>
                  <a:pt x="209" y="1427"/>
                </a:lnTo>
                <a:lnTo>
                  <a:pt x="232" y="1435"/>
                </a:lnTo>
                <a:lnTo>
                  <a:pt x="256" y="1442"/>
                </a:lnTo>
                <a:lnTo>
                  <a:pt x="282" y="1449"/>
                </a:lnTo>
                <a:lnTo>
                  <a:pt x="307" y="1456"/>
                </a:lnTo>
                <a:lnTo>
                  <a:pt x="361" y="1468"/>
                </a:lnTo>
                <a:lnTo>
                  <a:pt x="415" y="1479"/>
                </a:lnTo>
                <a:lnTo>
                  <a:pt x="471" y="1487"/>
                </a:lnTo>
                <a:lnTo>
                  <a:pt x="528" y="1495"/>
                </a:lnTo>
                <a:lnTo>
                  <a:pt x="584" y="1501"/>
                </a:lnTo>
                <a:lnTo>
                  <a:pt x="641" y="1506"/>
                </a:lnTo>
                <a:lnTo>
                  <a:pt x="696" y="1509"/>
                </a:lnTo>
                <a:lnTo>
                  <a:pt x="750" y="1512"/>
                </a:lnTo>
                <a:lnTo>
                  <a:pt x="802" y="1513"/>
                </a:lnTo>
                <a:lnTo>
                  <a:pt x="850" y="1514"/>
                </a:lnTo>
                <a:lnTo>
                  <a:pt x="899" y="1513"/>
                </a:lnTo>
                <a:lnTo>
                  <a:pt x="950" y="1512"/>
                </a:lnTo>
                <a:lnTo>
                  <a:pt x="1004" y="1509"/>
                </a:lnTo>
                <a:lnTo>
                  <a:pt x="1060" y="1506"/>
                </a:lnTo>
                <a:lnTo>
                  <a:pt x="1116" y="1501"/>
                </a:lnTo>
                <a:lnTo>
                  <a:pt x="1173" y="1495"/>
                </a:lnTo>
                <a:lnTo>
                  <a:pt x="1230" y="1487"/>
                </a:lnTo>
                <a:lnTo>
                  <a:pt x="1285" y="1479"/>
                </a:lnTo>
                <a:lnTo>
                  <a:pt x="1340" y="1468"/>
                </a:lnTo>
                <a:lnTo>
                  <a:pt x="1393" y="1456"/>
                </a:lnTo>
                <a:lnTo>
                  <a:pt x="1419" y="1449"/>
                </a:lnTo>
                <a:lnTo>
                  <a:pt x="1443" y="1442"/>
                </a:lnTo>
                <a:lnTo>
                  <a:pt x="1467" y="1435"/>
                </a:lnTo>
                <a:lnTo>
                  <a:pt x="1492" y="1427"/>
                </a:lnTo>
                <a:lnTo>
                  <a:pt x="1514" y="1418"/>
                </a:lnTo>
                <a:lnTo>
                  <a:pt x="1535" y="1410"/>
                </a:lnTo>
                <a:lnTo>
                  <a:pt x="1557" y="1400"/>
                </a:lnTo>
                <a:lnTo>
                  <a:pt x="1576" y="1391"/>
                </a:lnTo>
                <a:lnTo>
                  <a:pt x="1594" y="1379"/>
                </a:lnTo>
                <a:lnTo>
                  <a:pt x="1611" y="1369"/>
                </a:lnTo>
                <a:lnTo>
                  <a:pt x="1627" y="1358"/>
                </a:lnTo>
                <a:lnTo>
                  <a:pt x="1642" y="1346"/>
                </a:lnTo>
                <a:lnTo>
                  <a:pt x="1653" y="1335"/>
                </a:lnTo>
                <a:lnTo>
                  <a:pt x="1663" y="1324"/>
                </a:lnTo>
                <a:lnTo>
                  <a:pt x="1672" y="1313"/>
                </a:lnTo>
                <a:lnTo>
                  <a:pt x="1680" y="1301"/>
                </a:lnTo>
                <a:lnTo>
                  <a:pt x="1687" y="1286"/>
                </a:lnTo>
                <a:lnTo>
                  <a:pt x="1693" y="1272"/>
                </a:lnTo>
                <a:lnTo>
                  <a:pt x="1697" y="1257"/>
                </a:lnTo>
                <a:lnTo>
                  <a:pt x="1699" y="1241"/>
                </a:lnTo>
                <a:lnTo>
                  <a:pt x="1700" y="1236"/>
                </a:lnTo>
                <a:lnTo>
                  <a:pt x="1700" y="1231"/>
                </a:lnTo>
                <a:lnTo>
                  <a:pt x="1700" y="873"/>
                </a:lnTo>
                <a:lnTo>
                  <a:pt x="1700" y="867"/>
                </a:lnTo>
                <a:lnTo>
                  <a:pt x="1699" y="862"/>
                </a:lnTo>
                <a:lnTo>
                  <a:pt x="1689" y="871"/>
                </a:lnTo>
                <a:lnTo>
                  <a:pt x="1678" y="878"/>
                </a:lnTo>
                <a:close/>
                <a:moveTo>
                  <a:pt x="850" y="0"/>
                </a:moveTo>
                <a:lnTo>
                  <a:pt x="789" y="1"/>
                </a:lnTo>
                <a:lnTo>
                  <a:pt x="723" y="3"/>
                </a:lnTo>
                <a:lnTo>
                  <a:pt x="654" y="7"/>
                </a:lnTo>
                <a:lnTo>
                  <a:pt x="584" y="13"/>
                </a:lnTo>
                <a:lnTo>
                  <a:pt x="549" y="18"/>
                </a:lnTo>
                <a:lnTo>
                  <a:pt x="513" y="22"/>
                </a:lnTo>
                <a:lnTo>
                  <a:pt x="478" y="26"/>
                </a:lnTo>
                <a:lnTo>
                  <a:pt x="443" y="32"/>
                </a:lnTo>
                <a:lnTo>
                  <a:pt x="408" y="37"/>
                </a:lnTo>
                <a:lnTo>
                  <a:pt x="374" y="44"/>
                </a:lnTo>
                <a:lnTo>
                  <a:pt x="339" y="51"/>
                </a:lnTo>
                <a:lnTo>
                  <a:pt x="307" y="58"/>
                </a:lnTo>
                <a:lnTo>
                  <a:pt x="275" y="67"/>
                </a:lnTo>
                <a:lnTo>
                  <a:pt x="244" y="76"/>
                </a:lnTo>
                <a:lnTo>
                  <a:pt x="214" y="85"/>
                </a:lnTo>
                <a:lnTo>
                  <a:pt x="186" y="96"/>
                </a:lnTo>
                <a:lnTo>
                  <a:pt x="159" y="108"/>
                </a:lnTo>
                <a:lnTo>
                  <a:pt x="134" y="119"/>
                </a:lnTo>
                <a:lnTo>
                  <a:pt x="111" y="132"/>
                </a:lnTo>
                <a:lnTo>
                  <a:pt x="88" y="145"/>
                </a:lnTo>
                <a:lnTo>
                  <a:pt x="69" y="159"/>
                </a:lnTo>
                <a:lnTo>
                  <a:pt x="52" y="174"/>
                </a:lnTo>
                <a:lnTo>
                  <a:pt x="37" y="191"/>
                </a:lnTo>
                <a:lnTo>
                  <a:pt x="24" y="208"/>
                </a:lnTo>
                <a:lnTo>
                  <a:pt x="14" y="225"/>
                </a:lnTo>
                <a:lnTo>
                  <a:pt x="7" y="244"/>
                </a:lnTo>
                <a:lnTo>
                  <a:pt x="1" y="263"/>
                </a:lnTo>
                <a:lnTo>
                  <a:pt x="0" y="284"/>
                </a:lnTo>
                <a:lnTo>
                  <a:pt x="0" y="642"/>
                </a:lnTo>
                <a:lnTo>
                  <a:pt x="0" y="647"/>
                </a:lnTo>
                <a:lnTo>
                  <a:pt x="0" y="652"/>
                </a:lnTo>
                <a:lnTo>
                  <a:pt x="2" y="668"/>
                </a:lnTo>
                <a:lnTo>
                  <a:pt x="7" y="683"/>
                </a:lnTo>
                <a:lnTo>
                  <a:pt x="13" y="697"/>
                </a:lnTo>
                <a:lnTo>
                  <a:pt x="21" y="712"/>
                </a:lnTo>
                <a:lnTo>
                  <a:pt x="28" y="724"/>
                </a:lnTo>
                <a:lnTo>
                  <a:pt x="37" y="735"/>
                </a:lnTo>
                <a:lnTo>
                  <a:pt x="47" y="746"/>
                </a:lnTo>
                <a:lnTo>
                  <a:pt x="59" y="757"/>
                </a:lnTo>
                <a:lnTo>
                  <a:pt x="73" y="769"/>
                </a:lnTo>
                <a:lnTo>
                  <a:pt x="89" y="780"/>
                </a:lnTo>
                <a:lnTo>
                  <a:pt x="107" y="792"/>
                </a:lnTo>
                <a:lnTo>
                  <a:pt x="125" y="802"/>
                </a:lnTo>
                <a:lnTo>
                  <a:pt x="144" y="812"/>
                </a:lnTo>
                <a:lnTo>
                  <a:pt x="164" y="821"/>
                </a:lnTo>
                <a:lnTo>
                  <a:pt x="187" y="830"/>
                </a:lnTo>
                <a:lnTo>
                  <a:pt x="209" y="838"/>
                </a:lnTo>
                <a:lnTo>
                  <a:pt x="232" y="846"/>
                </a:lnTo>
                <a:lnTo>
                  <a:pt x="256" y="853"/>
                </a:lnTo>
                <a:lnTo>
                  <a:pt x="282" y="860"/>
                </a:lnTo>
                <a:lnTo>
                  <a:pt x="307" y="867"/>
                </a:lnTo>
                <a:lnTo>
                  <a:pt x="361" y="880"/>
                </a:lnTo>
                <a:lnTo>
                  <a:pt x="415" y="890"/>
                </a:lnTo>
                <a:lnTo>
                  <a:pt x="471" y="899"/>
                </a:lnTo>
                <a:lnTo>
                  <a:pt x="528" y="906"/>
                </a:lnTo>
                <a:lnTo>
                  <a:pt x="584" y="912"/>
                </a:lnTo>
                <a:lnTo>
                  <a:pt x="641" y="917"/>
                </a:lnTo>
                <a:lnTo>
                  <a:pt x="696" y="920"/>
                </a:lnTo>
                <a:lnTo>
                  <a:pt x="750" y="923"/>
                </a:lnTo>
                <a:lnTo>
                  <a:pt x="802" y="924"/>
                </a:lnTo>
                <a:lnTo>
                  <a:pt x="850" y="925"/>
                </a:lnTo>
                <a:lnTo>
                  <a:pt x="899" y="924"/>
                </a:lnTo>
                <a:lnTo>
                  <a:pt x="950" y="923"/>
                </a:lnTo>
                <a:lnTo>
                  <a:pt x="1004" y="920"/>
                </a:lnTo>
                <a:lnTo>
                  <a:pt x="1060" y="917"/>
                </a:lnTo>
                <a:lnTo>
                  <a:pt x="1116" y="912"/>
                </a:lnTo>
                <a:lnTo>
                  <a:pt x="1173" y="906"/>
                </a:lnTo>
                <a:lnTo>
                  <a:pt x="1230" y="899"/>
                </a:lnTo>
                <a:lnTo>
                  <a:pt x="1285" y="890"/>
                </a:lnTo>
                <a:lnTo>
                  <a:pt x="1340" y="880"/>
                </a:lnTo>
                <a:lnTo>
                  <a:pt x="1393" y="867"/>
                </a:lnTo>
                <a:lnTo>
                  <a:pt x="1419" y="860"/>
                </a:lnTo>
                <a:lnTo>
                  <a:pt x="1443" y="853"/>
                </a:lnTo>
                <a:lnTo>
                  <a:pt x="1467" y="846"/>
                </a:lnTo>
                <a:lnTo>
                  <a:pt x="1492" y="838"/>
                </a:lnTo>
                <a:lnTo>
                  <a:pt x="1514" y="830"/>
                </a:lnTo>
                <a:lnTo>
                  <a:pt x="1535" y="821"/>
                </a:lnTo>
                <a:lnTo>
                  <a:pt x="1557" y="812"/>
                </a:lnTo>
                <a:lnTo>
                  <a:pt x="1576" y="802"/>
                </a:lnTo>
                <a:lnTo>
                  <a:pt x="1594" y="792"/>
                </a:lnTo>
                <a:lnTo>
                  <a:pt x="1611" y="780"/>
                </a:lnTo>
                <a:lnTo>
                  <a:pt x="1627" y="769"/>
                </a:lnTo>
                <a:lnTo>
                  <a:pt x="1642" y="757"/>
                </a:lnTo>
                <a:lnTo>
                  <a:pt x="1653" y="746"/>
                </a:lnTo>
                <a:lnTo>
                  <a:pt x="1663" y="735"/>
                </a:lnTo>
                <a:lnTo>
                  <a:pt x="1672" y="724"/>
                </a:lnTo>
                <a:lnTo>
                  <a:pt x="1680" y="712"/>
                </a:lnTo>
                <a:lnTo>
                  <a:pt x="1687" y="697"/>
                </a:lnTo>
                <a:lnTo>
                  <a:pt x="1693" y="683"/>
                </a:lnTo>
                <a:lnTo>
                  <a:pt x="1697" y="668"/>
                </a:lnTo>
                <a:lnTo>
                  <a:pt x="1699" y="652"/>
                </a:lnTo>
                <a:lnTo>
                  <a:pt x="1700" y="647"/>
                </a:lnTo>
                <a:lnTo>
                  <a:pt x="1700" y="642"/>
                </a:lnTo>
                <a:lnTo>
                  <a:pt x="1700" y="284"/>
                </a:lnTo>
                <a:lnTo>
                  <a:pt x="1698" y="263"/>
                </a:lnTo>
                <a:lnTo>
                  <a:pt x="1694" y="244"/>
                </a:lnTo>
                <a:lnTo>
                  <a:pt x="1686" y="225"/>
                </a:lnTo>
                <a:lnTo>
                  <a:pt x="1676" y="208"/>
                </a:lnTo>
                <a:lnTo>
                  <a:pt x="1664" y="191"/>
                </a:lnTo>
                <a:lnTo>
                  <a:pt x="1649" y="174"/>
                </a:lnTo>
                <a:lnTo>
                  <a:pt x="1631" y="159"/>
                </a:lnTo>
                <a:lnTo>
                  <a:pt x="1611" y="145"/>
                </a:lnTo>
                <a:lnTo>
                  <a:pt x="1590" y="132"/>
                </a:lnTo>
                <a:lnTo>
                  <a:pt x="1567" y="119"/>
                </a:lnTo>
                <a:lnTo>
                  <a:pt x="1541" y="108"/>
                </a:lnTo>
                <a:lnTo>
                  <a:pt x="1514" y="96"/>
                </a:lnTo>
                <a:lnTo>
                  <a:pt x="1486" y="85"/>
                </a:lnTo>
                <a:lnTo>
                  <a:pt x="1456" y="76"/>
                </a:lnTo>
                <a:lnTo>
                  <a:pt x="1425" y="67"/>
                </a:lnTo>
                <a:lnTo>
                  <a:pt x="1394" y="58"/>
                </a:lnTo>
                <a:lnTo>
                  <a:pt x="1360" y="51"/>
                </a:lnTo>
                <a:lnTo>
                  <a:pt x="1327" y="44"/>
                </a:lnTo>
                <a:lnTo>
                  <a:pt x="1292" y="37"/>
                </a:lnTo>
                <a:lnTo>
                  <a:pt x="1258" y="32"/>
                </a:lnTo>
                <a:lnTo>
                  <a:pt x="1223" y="26"/>
                </a:lnTo>
                <a:lnTo>
                  <a:pt x="1187" y="22"/>
                </a:lnTo>
                <a:lnTo>
                  <a:pt x="1152" y="18"/>
                </a:lnTo>
                <a:lnTo>
                  <a:pt x="1116" y="13"/>
                </a:lnTo>
                <a:lnTo>
                  <a:pt x="1046" y="7"/>
                </a:lnTo>
                <a:lnTo>
                  <a:pt x="977" y="3"/>
                </a:lnTo>
                <a:lnTo>
                  <a:pt x="912" y="1"/>
                </a:lnTo>
                <a:lnTo>
                  <a:pt x="850" y="0"/>
                </a:lnTo>
                <a:close/>
                <a:moveTo>
                  <a:pt x="850" y="449"/>
                </a:moveTo>
                <a:lnTo>
                  <a:pt x="813" y="448"/>
                </a:lnTo>
                <a:lnTo>
                  <a:pt x="776" y="448"/>
                </a:lnTo>
                <a:lnTo>
                  <a:pt x="740" y="446"/>
                </a:lnTo>
                <a:lnTo>
                  <a:pt x="705" y="445"/>
                </a:lnTo>
                <a:lnTo>
                  <a:pt x="635" y="439"/>
                </a:lnTo>
                <a:lnTo>
                  <a:pt x="569" y="432"/>
                </a:lnTo>
                <a:lnTo>
                  <a:pt x="537" y="428"/>
                </a:lnTo>
                <a:lnTo>
                  <a:pt x="505" y="424"/>
                </a:lnTo>
                <a:lnTo>
                  <a:pt x="475" y="419"/>
                </a:lnTo>
                <a:lnTo>
                  <a:pt x="446" y="414"/>
                </a:lnTo>
                <a:lnTo>
                  <a:pt x="417" y="409"/>
                </a:lnTo>
                <a:lnTo>
                  <a:pt x="390" y="403"/>
                </a:lnTo>
                <a:lnTo>
                  <a:pt x="364" y="397"/>
                </a:lnTo>
                <a:lnTo>
                  <a:pt x="338" y="391"/>
                </a:lnTo>
                <a:lnTo>
                  <a:pt x="315" y="384"/>
                </a:lnTo>
                <a:lnTo>
                  <a:pt x="292" y="377"/>
                </a:lnTo>
                <a:lnTo>
                  <a:pt x="271" y="369"/>
                </a:lnTo>
                <a:lnTo>
                  <a:pt x="250" y="362"/>
                </a:lnTo>
                <a:lnTo>
                  <a:pt x="231" y="353"/>
                </a:lnTo>
                <a:lnTo>
                  <a:pt x="214" y="345"/>
                </a:lnTo>
                <a:lnTo>
                  <a:pt x="198" y="336"/>
                </a:lnTo>
                <a:lnTo>
                  <a:pt x="184" y="328"/>
                </a:lnTo>
                <a:lnTo>
                  <a:pt x="170" y="319"/>
                </a:lnTo>
                <a:lnTo>
                  <a:pt x="159" y="310"/>
                </a:lnTo>
                <a:lnTo>
                  <a:pt x="149" y="300"/>
                </a:lnTo>
                <a:lnTo>
                  <a:pt x="141" y="291"/>
                </a:lnTo>
                <a:lnTo>
                  <a:pt x="135" y="281"/>
                </a:lnTo>
                <a:lnTo>
                  <a:pt x="131" y="271"/>
                </a:lnTo>
                <a:lnTo>
                  <a:pt x="128" y="261"/>
                </a:lnTo>
                <a:lnTo>
                  <a:pt x="127" y="251"/>
                </a:lnTo>
                <a:lnTo>
                  <a:pt x="128" y="241"/>
                </a:lnTo>
                <a:lnTo>
                  <a:pt x="131" y="231"/>
                </a:lnTo>
                <a:lnTo>
                  <a:pt x="135" y="221"/>
                </a:lnTo>
                <a:lnTo>
                  <a:pt x="141" y="211"/>
                </a:lnTo>
                <a:lnTo>
                  <a:pt x="149" y="202"/>
                </a:lnTo>
                <a:lnTo>
                  <a:pt x="159" y="193"/>
                </a:lnTo>
                <a:lnTo>
                  <a:pt x="170" y="183"/>
                </a:lnTo>
                <a:lnTo>
                  <a:pt x="184" y="174"/>
                </a:lnTo>
                <a:lnTo>
                  <a:pt x="198" y="165"/>
                </a:lnTo>
                <a:lnTo>
                  <a:pt x="214" y="157"/>
                </a:lnTo>
                <a:lnTo>
                  <a:pt x="231" y="149"/>
                </a:lnTo>
                <a:lnTo>
                  <a:pt x="250" y="141"/>
                </a:lnTo>
                <a:lnTo>
                  <a:pt x="271" y="133"/>
                </a:lnTo>
                <a:lnTo>
                  <a:pt x="292" y="126"/>
                </a:lnTo>
                <a:lnTo>
                  <a:pt x="315" y="119"/>
                </a:lnTo>
                <a:lnTo>
                  <a:pt x="338" y="112"/>
                </a:lnTo>
                <a:lnTo>
                  <a:pt x="364" y="105"/>
                </a:lnTo>
                <a:lnTo>
                  <a:pt x="390" y="98"/>
                </a:lnTo>
                <a:lnTo>
                  <a:pt x="417" y="92"/>
                </a:lnTo>
                <a:lnTo>
                  <a:pt x="446" y="87"/>
                </a:lnTo>
                <a:lnTo>
                  <a:pt x="475" y="82"/>
                </a:lnTo>
                <a:lnTo>
                  <a:pt x="505" y="77"/>
                </a:lnTo>
                <a:lnTo>
                  <a:pt x="537" y="73"/>
                </a:lnTo>
                <a:lnTo>
                  <a:pt x="569" y="69"/>
                </a:lnTo>
                <a:lnTo>
                  <a:pt x="635" y="62"/>
                </a:lnTo>
                <a:lnTo>
                  <a:pt x="705" y="58"/>
                </a:lnTo>
                <a:lnTo>
                  <a:pt x="740" y="56"/>
                </a:lnTo>
                <a:lnTo>
                  <a:pt x="776" y="55"/>
                </a:lnTo>
                <a:lnTo>
                  <a:pt x="813" y="54"/>
                </a:lnTo>
                <a:lnTo>
                  <a:pt x="850" y="54"/>
                </a:lnTo>
                <a:lnTo>
                  <a:pt x="888" y="54"/>
                </a:lnTo>
                <a:lnTo>
                  <a:pt x="924" y="55"/>
                </a:lnTo>
                <a:lnTo>
                  <a:pt x="961" y="56"/>
                </a:lnTo>
                <a:lnTo>
                  <a:pt x="996" y="58"/>
                </a:lnTo>
                <a:lnTo>
                  <a:pt x="1065" y="62"/>
                </a:lnTo>
                <a:lnTo>
                  <a:pt x="1132" y="69"/>
                </a:lnTo>
                <a:lnTo>
                  <a:pt x="1164" y="73"/>
                </a:lnTo>
                <a:lnTo>
                  <a:pt x="1195" y="77"/>
                </a:lnTo>
                <a:lnTo>
                  <a:pt x="1226" y="82"/>
                </a:lnTo>
                <a:lnTo>
                  <a:pt x="1255" y="87"/>
                </a:lnTo>
                <a:lnTo>
                  <a:pt x="1283" y="92"/>
                </a:lnTo>
                <a:lnTo>
                  <a:pt x="1311" y="98"/>
                </a:lnTo>
                <a:lnTo>
                  <a:pt x="1337" y="105"/>
                </a:lnTo>
                <a:lnTo>
                  <a:pt x="1361" y="112"/>
                </a:lnTo>
                <a:lnTo>
                  <a:pt x="1386" y="119"/>
                </a:lnTo>
                <a:lnTo>
                  <a:pt x="1409" y="126"/>
                </a:lnTo>
                <a:lnTo>
                  <a:pt x="1430" y="133"/>
                </a:lnTo>
                <a:lnTo>
                  <a:pt x="1450" y="141"/>
                </a:lnTo>
                <a:lnTo>
                  <a:pt x="1469" y="149"/>
                </a:lnTo>
                <a:lnTo>
                  <a:pt x="1487" y="157"/>
                </a:lnTo>
                <a:lnTo>
                  <a:pt x="1502" y="165"/>
                </a:lnTo>
                <a:lnTo>
                  <a:pt x="1517" y="174"/>
                </a:lnTo>
                <a:lnTo>
                  <a:pt x="1529" y="183"/>
                </a:lnTo>
                <a:lnTo>
                  <a:pt x="1541" y="193"/>
                </a:lnTo>
                <a:lnTo>
                  <a:pt x="1550" y="202"/>
                </a:lnTo>
                <a:lnTo>
                  <a:pt x="1559" y="211"/>
                </a:lnTo>
                <a:lnTo>
                  <a:pt x="1566" y="221"/>
                </a:lnTo>
                <a:lnTo>
                  <a:pt x="1570" y="231"/>
                </a:lnTo>
                <a:lnTo>
                  <a:pt x="1573" y="241"/>
                </a:lnTo>
                <a:lnTo>
                  <a:pt x="1574" y="251"/>
                </a:lnTo>
                <a:lnTo>
                  <a:pt x="1573" y="261"/>
                </a:lnTo>
                <a:lnTo>
                  <a:pt x="1570" y="271"/>
                </a:lnTo>
                <a:lnTo>
                  <a:pt x="1566" y="281"/>
                </a:lnTo>
                <a:lnTo>
                  <a:pt x="1559" y="291"/>
                </a:lnTo>
                <a:lnTo>
                  <a:pt x="1550" y="300"/>
                </a:lnTo>
                <a:lnTo>
                  <a:pt x="1541" y="310"/>
                </a:lnTo>
                <a:lnTo>
                  <a:pt x="1529" y="319"/>
                </a:lnTo>
                <a:lnTo>
                  <a:pt x="1517" y="328"/>
                </a:lnTo>
                <a:lnTo>
                  <a:pt x="1502" y="336"/>
                </a:lnTo>
                <a:lnTo>
                  <a:pt x="1487" y="345"/>
                </a:lnTo>
                <a:lnTo>
                  <a:pt x="1469" y="353"/>
                </a:lnTo>
                <a:lnTo>
                  <a:pt x="1450" y="362"/>
                </a:lnTo>
                <a:lnTo>
                  <a:pt x="1430" y="369"/>
                </a:lnTo>
                <a:lnTo>
                  <a:pt x="1409" y="377"/>
                </a:lnTo>
                <a:lnTo>
                  <a:pt x="1386" y="384"/>
                </a:lnTo>
                <a:lnTo>
                  <a:pt x="1361" y="391"/>
                </a:lnTo>
                <a:lnTo>
                  <a:pt x="1337" y="397"/>
                </a:lnTo>
                <a:lnTo>
                  <a:pt x="1311" y="403"/>
                </a:lnTo>
                <a:lnTo>
                  <a:pt x="1283" y="409"/>
                </a:lnTo>
                <a:lnTo>
                  <a:pt x="1255" y="414"/>
                </a:lnTo>
                <a:lnTo>
                  <a:pt x="1226" y="419"/>
                </a:lnTo>
                <a:lnTo>
                  <a:pt x="1195" y="424"/>
                </a:lnTo>
                <a:lnTo>
                  <a:pt x="1164" y="428"/>
                </a:lnTo>
                <a:lnTo>
                  <a:pt x="1132" y="432"/>
                </a:lnTo>
                <a:lnTo>
                  <a:pt x="1065" y="439"/>
                </a:lnTo>
                <a:lnTo>
                  <a:pt x="996" y="445"/>
                </a:lnTo>
                <a:lnTo>
                  <a:pt x="961" y="446"/>
                </a:lnTo>
                <a:lnTo>
                  <a:pt x="924" y="448"/>
                </a:lnTo>
                <a:lnTo>
                  <a:pt x="888" y="448"/>
                </a:lnTo>
                <a:lnTo>
                  <a:pt x="850" y="449"/>
                </a:lnTo>
                <a:close/>
              </a:path>
            </a:pathLst>
          </a:custGeom>
          <a:solidFill>
            <a:srgbClr val="FFDD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106086" y="4872213"/>
            <a:ext cx="534853" cy="436203"/>
            <a:chOff x="2227263" y="4846638"/>
            <a:chExt cx="954088" cy="868363"/>
          </a:xfrm>
          <a:solidFill>
            <a:srgbClr val="FFDD3E"/>
          </a:solidFill>
        </p:grpSpPr>
        <p:sp>
          <p:nvSpPr>
            <p:cNvPr id="76" name="Freeform 37"/>
            <p:cNvSpPr>
              <a:spLocks/>
            </p:cNvSpPr>
            <p:nvPr/>
          </p:nvSpPr>
          <p:spPr bwMode="auto">
            <a:xfrm>
              <a:off x="2771775" y="4846638"/>
              <a:ext cx="365125" cy="180975"/>
            </a:xfrm>
            <a:custGeom>
              <a:avLst/>
              <a:gdLst>
                <a:gd name="T0" fmla="*/ 224 w 1376"/>
                <a:gd name="T1" fmla="*/ 638 h 685"/>
                <a:gd name="T2" fmla="*/ 236 w 1376"/>
                <a:gd name="T3" fmla="*/ 570 h 685"/>
                <a:gd name="T4" fmla="*/ 259 w 1376"/>
                <a:gd name="T5" fmla="*/ 506 h 685"/>
                <a:gd name="T6" fmla="*/ 290 w 1376"/>
                <a:gd name="T7" fmla="*/ 445 h 685"/>
                <a:gd name="T8" fmla="*/ 328 w 1376"/>
                <a:gd name="T9" fmla="*/ 392 h 685"/>
                <a:gd name="T10" fmla="*/ 374 w 1376"/>
                <a:gd name="T11" fmla="*/ 343 h 685"/>
                <a:gd name="T12" fmla="*/ 427 w 1376"/>
                <a:gd name="T13" fmla="*/ 302 h 685"/>
                <a:gd name="T14" fmla="*/ 485 w 1376"/>
                <a:gd name="T15" fmla="*/ 268 h 685"/>
                <a:gd name="T16" fmla="*/ 548 w 1376"/>
                <a:gd name="T17" fmla="*/ 243 h 685"/>
                <a:gd name="T18" fmla="*/ 616 w 1376"/>
                <a:gd name="T19" fmla="*/ 227 h 685"/>
                <a:gd name="T20" fmla="*/ 687 w 1376"/>
                <a:gd name="T21" fmla="*/ 222 h 685"/>
                <a:gd name="T22" fmla="*/ 759 w 1376"/>
                <a:gd name="T23" fmla="*/ 227 h 685"/>
                <a:gd name="T24" fmla="*/ 826 w 1376"/>
                <a:gd name="T25" fmla="*/ 243 h 685"/>
                <a:gd name="T26" fmla="*/ 890 w 1376"/>
                <a:gd name="T27" fmla="*/ 268 h 685"/>
                <a:gd name="T28" fmla="*/ 948 w 1376"/>
                <a:gd name="T29" fmla="*/ 302 h 685"/>
                <a:gd name="T30" fmla="*/ 1001 w 1376"/>
                <a:gd name="T31" fmla="*/ 343 h 685"/>
                <a:gd name="T32" fmla="*/ 1047 w 1376"/>
                <a:gd name="T33" fmla="*/ 392 h 685"/>
                <a:gd name="T34" fmla="*/ 1086 w 1376"/>
                <a:gd name="T35" fmla="*/ 445 h 685"/>
                <a:gd name="T36" fmla="*/ 1117 w 1376"/>
                <a:gd name="T37" fmla="*/ 506 h 685"/>
                <a:gd name="T38" fmla="*/ 1138 w 1376"/>
                <a:gd name="T39" fmla="*/ 570 h 685"/>
                <a:gd name="T40" fmla="*/ 1151 w 1376"/>
                <a:gd name="T41" fmla="*/ 638 h 685"/>
                <a:gd name="T42" fmla="*/ 1376 w 1376"/>
                <a:gd name="T43" fmla="*/ 685 h 685"/>
                <a:gd name="T44" fmla="*/ 1368 w 1376"/>
                <a:gd name="T45" fmla="*/ 581 h 685"/>
                <a:gd name="T46" fmla="*/ 1344 w 1376"/>
                <a:gd name="T47" fmla="*/ 481 h 685"/>
                <a:gd name="T48" fmla="*/ 1307 w 1376"/>
                <a:gd name="T49" fmla="*/ 388 h 685"/>
                <a:gd name="T50" fmla="*/ 1257 w 1376"/>
                <a:gd name="T51" fmla="*/ 302 h 685"/>
                <a:gd name="T52" fmla="*/ 1195 w 1376"/>
                <a:gd name="T53" fmla="*/ 224 h 685"/>
                <a:gd name="T54" fmla="*/ 1124 w 1376"/>
                <a:gd name="T55" fmla="*/ 157 h 685"/>
                <a:gd name="T56" fmla="*/ 1043 w 1376"/>
                <a:gd name="T57" fmla="*/ 100 h 685"/>
                <a:gd name="T58" fmla="*/ 954 w 1376"/>
                <a:gd name="T59" fmla="*/ 53 h 685"/>
                <a:gd name="T60" fmla="*/ 859 w 1376"/>
                <a:gd name="T61" fmla="*/ 21 h 685"/>
                <a:gd name="T62" fmla="*/ 757 w 1376"/>
                <a:gd name="T63" fmla="*/ 3 h 685"/>
                <a:gd name="T64" fmla="*/ 652 w 1376"/>
                <a:gd name="T65" fmla="*/ 1 h 685"/>
                <a:gd name="T66" fmla="*/ 550 w 1376"/>
                <a:gd name="T67" fmla="*/ 14 h 685"/>
                <a:gd name="T68" fmla="*/ 452 w 1376"/>
                <a:gd name="T69" fmla="*/ 41 h 685"/>
                <a:gd name="T70" fmla="*/ 361 w 1376"/>
                <a:gd name="T71" fmla="*/ 83 h 685"/>
                <a:gd name="T72" fmla="*/ 276 w 1376"/>
                <a:gd name="T73" fmla="*/ 136 h 685"/>
                <a:gd name="T74" fmla="*/ 202 w 1376"/>
                <a:gd name="T75" fmla="*/ 201 h 685"/>
                <a:gd name="T76" fmla="*/ 138 w 1376"/>
                <a:gd name="T77" fmla="*/ 275 h 685"/>
                <a:gd name="T78" fmla="*/ 84 w 1376"/>
                <a:gd name="T79" fmla="*/ 359 h 685"/>
                <a:gd name="T80" fmla="*/ 43 w 1376"/>
                <a:gd name="T81" fmla="*/ 449 h 685"/>
                <a:gd name="T82" fmla="*/ 14 w 1376"/>
                <a:gd name="T83" fmla="*/ 547 h 685"/>
                <a:gd name="T84" fmla="*/ 1 w 1376"/>
                <a:gd name="T85" fmla="*/ 649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76" h="685">
                  <a:moveTo>
                    <a:pt x="222" y="685"/>
                  </a:moveTo>
                  <a:lnTo>
                    <a:pt x="222" y="661"/>
                  </a:lnTo>
                  <a:lnTo>
                    <a:pt x="224" y="638"/>
                  </a:lnTo>
                  <a:lnTo>
                    <a:pt x="227" y="615"/>
                  </a:lnTo>
                  <a:lnTo>
                    <a:pt x="231" y="591"/>
                  </a:lnTo>
                  <a:lnTo>
                    <a:pt x="236" y="570"/>
                  </a:lnTo>
                  <a:lnTo>
                    <a:pt x="243" y="547"/>
                  </a:lnTo>
                  <a:lnTo>
                    <a:pt x="250" y="526"/>
                  </a:lnTo>
                  <a:lnTo>
                    <a:pt x="259" y="506"/>
                  </a:lnTo>
                  <a:lnTo>
                    <a:pt x="268" y="484"/>
                  </a:lnTo>
                  <a:lnTo>
                    <a:pt x="278" y="465"/>
                  </a:lnTo>
                  <a:lnTo>
                    <a:pt x="290" y="445"/>
                  </a:lnTo>
                  <a:lnTo>
                    <a:pt x="301" y="427"/>
                  </a:lnTo>
                  <a:lnTo>
                    <a:pt x="314" y="408"/>
                  </a:lnTo>
                  <a:lnTo>
                    <a:pt x="328" y="392"/>
                  </a:lnTo>
                  <a:lnTo>
                    <a:pt x="343" y="374"/>
                  </a:lnTo>
                  <a:lnTo>
                    <a:pt x="358" y="359"/>
                  </a:lnTo>
                  <a:lnTo>
                    <a:pt x="374" y="343"/>
                  </a:lnTo>
                  <a:lnTo>
                    <a:pt x="392" y="329"/>
                  </a:lnTo>
                  <a:lnTo>
                    <a:pt x="408" y="315"/>
                  </a:lnTo>
                  <a:lnTo>
                    <a:pt x="427" y="302"/>
                  </a:lnTo>
                  <a:lnTo>
                    <a:pt x="446" y="290"/>
                  </a:lnTo>
                  <a:lnTo>
                    <a:pt x="465" y="278"/>
                  </a:lnTo>
                  <a:lnTo>
                    <a:pt x="485" y="268"/>
                  </a:lnTo>
                  <a:lnTo>
                    <a:pt x="506" y="259"/>
                  </a:lnTo>
                  <a:lnTo>
                    <a:pt x="527" y="250"/>
                  </a:lnTo>
                  <a:lnTo>
                    <a:pt x="548" y="243"/>
                  </a:lnTo>
                  <a:lnTo>
                    <a:pt x="571" y="236"/>
                  </a:lnTo>
                  <a:lnTo>
                    <a:pt x="593" y="231"/>
                  </a:lnTo>
                  <a:lnTo>
                    <a:pt x="616" y="227"/>
                  </a:lnTo>
                  <a:lnTo>
                    <a:pt x="640" y="224"/>
                  </a:lnTo>
                  <a:lnTo>
                    <a:pt x="664" y="222"/>
                  </a:lnTo>
                  <a:lnTo>
                    <a:pt x="687" y="222"/>
                  </a:lnTo>
                  <a:lnTo>
                    <a:pt x="712" y="222"/>
                  </a:lnTo>
                  <a:lnTo>
                    <a:pt x="735" y="224"/>
                  </a:lnTo>
                  <a:lnTo>
                    <a:pt x="759" y="227"/>
                  </a:lnTo>
                  <a:lnTo>
                    <a:pt x="782" y="231"/>
                  </a:lnTo>
                  <a:lnTo>
                    <a:pt x="805" y="236"/>
                  </a:lnTo>
                  <a:lnTo>
                    <a:pt x="826" y="243"/>
                  </a:lnTo>
                  <a:lnTo>
                    <a:pt x="848" y="250"/>
                  </a:lnTo>
                  <a:lnTo>
                    <a:pt x="869" y="259"/>
                  </a:lnTo>
                  <a:lnTo>
                    <a:pt x="890" y="268"/>
                  </a:lnTo>
                  <a:lnTo>
                    <a:pt x="909" y="278"/>
                  </a:lnTo>
                  <a:lnTo>
                    <a:pt x="929" y="290"/>
                  </a:lnTo>
                  <a:lnTo>
                    <a:pt x="948" y="302"/>
                  </a:lnTo>
                  <a:lnTo>
                    <a:pt x="966" y="315"/>
                  </a:lnTo>
                  <a:lnTo>
                    <a:pt x="984" y="329"/>
                  </a:lnTo>
                  <a:lnTo>
                    <a:pt x="1001" y="343"/>
                  </a:lnTo>
                  <a:lnTo>
                    <a:pt x="1017" y="359"/>
                  </a:lnTo>
                  <a:lnTo>
                    <a:pt x="1033" y="374"/>
                  </a:lnTo>
                  <a:lnTo>
                    <a:pt x="1047" y="392"/>
                  </a:lnTo>
                  <a:lnTo>
                    <a:pt x="1061" y="408"/>
                  </a:lnTo>
                  <a:lnTo>
                    <a:pt x="1074" y="427"/>
                  </a:lnTo>
                  <a:lnTo>
                    <a:pt x="1086" y="445"/>
                  </a:lnTo>
                  <a:lnTo>
                    <a:pt x="1097" y="465"/>
                  </a:lnTo>
                  <a:lnTo>
                    <a:pt x="1108" y="484"/>
                  </a:lnTo>
                  <a:lnTo>
                    <a:pt x="1117" y="506"/>
                  </a:lnTo>
                  <a:lnTo>
                    <a:pt x="1125" y="526"/>
                  </a:lnTo>
                  <a:lnTo>
                    <a:pt x="1133" y="547"/>
                  </a:lnTo>
                  <a:lnTo>
                    <a:pt x="1138" y="570"/>
                  </a:lnTo>
                  <a:lnTo>
                    <a:pt x="1144" y="591"/>
                  </a:lnTo>
                  <a:lnTo>
                    <a:pt x="1148" y="615"/>
                  </a:lnTo>
                  <a:lnTo>
                    <a:pt x="1151" y="638"/>
                  </a:lnTo>
                  <a:lnTo>
                    <a:pt x="1153" y="661"/>
                  </a:lnTo>
                  <a:lnTo>
                    <a:pt x="1154" y="685"/>
                  </a:lnTo>
                  <a:lnTo>
                    <a:pt x="1376" y="685"/>
                  </a:lnTo>
                  <a:lnTo>
                    <a:pt x="1375" y="649"/>
                  </a:lnTo>
                  <a:lnTo>
                    <a:pt x="1372" y="615"/>
                  </a:lnTo>
                  <a:lnTo>
                    <a:pt x="1368" y="581"/>
                  </a:lnTo>
                  <a:lnTo>
                    <a:pt x="1362" y="547"/>
                  </a:lnTo>
                  <a:lnTo>
                    <a:pt x="1353" y="514"/>
                  </a:lnTo>
                  <a:lnTo>
                    <a:pt x="1344" y="481"/>
                  </a:lnTo>
                  <a:lnTo>
                    <a:pt x="1333" y="449"/>
                  </a:lnTo>
                  <a:lnTo>
                    <a:pt x="1320" y="418"/>
                  </a:lnTo>
                  <a:lnTo>
                    <a:pt x="1307" y="388"/>
                  </a:lnTo>
                  <a:lnTo>
                    <a:pt x="1292" y="359"/>
                  </a:lnTo>
                  <a:lnTo>
                    <a:pt x="1275" y="330"/>
                  </a:lnTo>
                  <a:lnTo>
                    <a:pt x="1257" y="302"/>
                  </a:lnTo>
                  <a:lnTo>
                    <a:pt x="1238" y="275"/>
                  </a:lnTo>
                  <a:lnTo>
                    <a:pt x="1218" y="249"/>
                  </a:lnTo>
                  <a:lnTo>
                    <a:pt x="1195" y="224"/>
                  </a:lnTo>
                  <a:lnTo>
                    <a:pt x="1173" y="201"/>
                  </a:lnTo>
                  <a:lnTo>
                    <a:pt x="1149" y="178"/>
                  </a:lnTo>
                  <a:lnTo>
                    <a:pt x="1124" y="157"/>
                  </a:lnTo>
                  <a:lnTo>
                    <a:pt x="1098" y="136"/>
                  </a:lnTo>
                  <a:lnTo>
                    <a:pt x="1071" y="117"/>
                  </a:lnTo>
                  <a:lnTo>
                    <a:pt x="1043" y="100"/>
                  </a:lnTo>
                  <a:lnTo>
                    <a:pt x="1015" y="83"/>
                  </a:lnTo>
                  <a:lnTo>
                    <a:pt x="985" y="68"/>
                  </a:lnTo>
                  <a:lnTo>
                    <a:pt x="954" y="53"/>
                  </a:lnTo>
                  <a:lnTo>
                    <a:pt x="924" y="41"/>
                  </a:lnTo>
                  <a:lnTo>
                    <a:pt x="891" y="31"/>
                  </a:lnTo>
                  <a:lnTo>
                    <a:pt x="859" y="21"/>
                  </a:lnTo>
                  <a:lnTo>
                    <a:pt x="826" y="14"/>
                  </a:lnTo>
                  <a:lnTo>
                    <a:pt x="792" y="8"/>
                  </a:lnTo>
                  <a:lnTo>
                    <a:pt x="757" y="3"/>
                  </a:lnTo>
                  <a:lnTo>
                    <a:pt x="723" y="1"/>
                  </a:lnTo>
                  <a:lnTo>
                    <a:pt x="687" y="0"/>
                  </a:lnTo>
                  <a:lnTo>
                    <a:pt x="652" y="1"/>
                  </a:lnTo>
                  <a:lnTo>
                    <a:pt x="617" y="3"/>
                  </a:lnTo>
                  <a:lnTo>
                    <a:pt x="583" y="8"/>
                  </a:lnTo>
                  <a:lnTo>
                    <a:pt x="550" y="14"/>
                  </a:lnTo>
                  <a:lnTo>
                    <a:pt x="516" y="21"/>
                  </a:lnTo>
                  <a:lnTo>
                    <a:pt x="483" y="31"/>
                  </a:lnTo>
                  <a:lnTo>
                    <a:pt x="452" y="41"/>
                  </a:lnTo>
                  <a:lnTo>
                    <a:pt x="420" y="53"/>
                  </a:lnTo>
                  <a:lnTo>
                    <a:pt x="390" y="68"/>
                  </a:lnTo>
                  <a:lnTo>
                    <a:pt x="361" y="83"/>
                  </a:lnTo>
                  <a:lnTo>
                    <a:pt x="332" y="100"/>
                  </a:lnTo>
                  <a:lnTo>
                    <a:pt x="304" y="117"/>
                  </a:lnTo>
                  <a:lnTo>
                    <a:pt x="276" y="136"/>
                  </a:lnTo>
                  <a:lnTo>
                    <a:pt x="252" y="157"/>
                  </a:lnTo>
                  <a:lnTo>
                    <a:pt x="227" y="178"/>
                  </a:lnTo>
                  <a:lnTo>
                    <a:pt x="202" y="201"/>
                  </a:lnTo>
                  <a:lnTo>
                    <a:pt x="179" y="224"/>
                  </a:lnTo>
                  <a:lnTo>
                    <a:pt x="158" y="249"/>
                  </a:lnTo>
                  <a:lnTo>
                    <a:pt x="138" y="275"/>
                  </a:lnTo>
                  <a:lnTo>
                    <a:pt x="119" y="302"/>
                  </a:lnTo>
                  <a:lnTo>
                    <a:pt x="101" y="330"/>
                  </a:lnTo>
                  <a:lnTo>
                    <a:pt x="84" y="359"/>
                  </a:lnTo>
                  <a:lnTo>
                    <a:pt x="69" y="388"/>
                  </a:lnTo>
                  <a:lnTo>
                    <a:pt x="54" y="418"/>
                  </a:lnTo>
                  <a:lnTo>
                    <a:pt x="43" y="449"/>
                  </a:lnTo>
                  <a:lnTo>
                    <a:pt x="32" y="481"/>
                  </a:lnTo>
                  <a:lnTo>
                    <a:pt x="22" y="514"/>
                  </a:lnTo>
                  <a:lnTo>
                    <a:pt x="14" y="547"/>
                  </a:lnTo>
                  <a:lnTo>
                    <a:pt x="8" y="581"/>
                  </a:lnTo>
                  <a:lnTo>
                    <a:pt x="3" y="615"/>
                  </a:lnTo>
                  <a:lnTo>
                    <a:pt x="1" y="649"/>
                  </a:lnTo>
                  <a:lnTo>
                    <a:pt x="0" y="685"/>
                  </a:lnTo>
                  <a:lnTo>
                    <a:pt x="222" y="6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2227263" y="5005388"/>
              <a:ext cx="954088" cy="709613"/>
            </a:xfrm>
            <a:custGeom>
              <a:avLst/>
              <a:gdLst>
                <a:gd name="T0" fmla="*/ 1982 w 3604"/>
                <a:gd name="T1" fmla="*/ 1494 h 2681"/>
                <a:gd name="T2" fmla="*/ 1941 w 3604"/>
                <a:gd name="T3" fmla="*/ 1485 h 2681"/>
                <a:gd name="T4" fmla="*/ 1902 w 3604"/>
                <a:gd name="T5" fmla="*/ 1469 h 2681"/>
                <a:gd name="T6" fmla="*/ 1867 w 3604"/>
                <a:gd name="T7" fmla="*/ 1445 h 2681"/>
                <a:gd name="T8" fmla="*/ 1839 w 3604"/>
                <a:gd name="T9" fmla="*/ 1416 h 2681"/>
                <a:gd name="T10" fmla="*/ 1815 w 3604"/>
                <a:gd name="T11" fmla="*/ 1382 h 2681"/>
                <a:gd name="T12" fmla="*/ 1798 w 3604"/>
                <a:gd name="T13" fmla="*/ 1343 h 2681"/>
                <a:gd name="T14" fmla="*/ 1790 w 3604"/>
                <a:gd name="T15" fmla="*/ 1301 h 2681"/>
                <a:gd name="T16" fmla="*/ 1789 w 3604"/>
                <a:gd name="T17" fmla="*/ 329 h 2681"/>
                <a:gd name="T18" fmla="*/ 1790 w 3604"/>
                <a:gd name="T19" fmla="*/ 305 h 2681"/>
                <a:gd name="T20" fmla="*/ 1794 w 3604"/>
                <a:gd name="T21" fmla="*/ 283 h 2681"/>
                <a:gd name="T22" fmla="*/ 1808 w 3604"/>
                <a:gd name="T23" fmla="*/ 240 h 2681"/>
                <a:gd name="T24" fmla="*/ 1444 w 3604"/>
                <a:gd name="T25" fmla="*/ 239 h 2681"/>
                <a:gd name="T26" fmla="*/ 1385 w 3604"/>
                <a:gd name="T27" fmla="*/ 229 h 2681"/>
                <a:gd name="T28" fmla="*/ 1325 w 3604"/>
                <a:gd name="T29" fmla="*/ 215 h 2681"/>
                <a:gd name="T30" fmla="*/ 1269 w 3604"/>
                <a:gd name="T31" fmla="*/ 195 h 2681"/>
                <a:gd name="T32" fmla="*/ 1006 w 3604"/>
                <a:gd name="T33" fmla="*/ 56 h 2681"/>
                <a:gd name="T34" fmla="*/ 957 w 3604"/>
                <a:gd name="T35" fmla="*/ 34 h 2681"/>
                <a:gd name="T36" fmla="*/ 897 w 3604"/>
                <a:gd name="T37" fmla="*/ 17 h 2681"/>
                <a:gd name="T38" fmla="*/ 837 w 3604"/>
                <a:gd name="T39" fmla="*/ 5 h 2681"/>
                <a:gd name="T40" fmla="*/ 782 w 3604"/>
                <a:gd name="T41" fmla="*/ 0 h 2681"/>
                <a:gd name="T42" fmla="*/ 108 w 3604"/>
                <a:gd name="T43" fmla="*/ 1 h 2681"/>
                <a:gd name="T44" fmla="*/ 84 w 3604"/>
                <a:gd name="T45" fmla="*/ 6 h 2681"/>
                <a:gd name="T46" fmla="*/ 63 w 3604"/>
                <a:gd name="T47" fmla="*/ 14 h 2681"/>
                <a:gd name="T48" fmla="*/ 44 w 3604"/>
                <a:gd name="T49" fmla="*/ 27 h 2681"/>
                <a:gd name="T50" fmla="*/ 28 w 3604"/>
                <a:gd name="T51" fmla="*/ 44 h 2681"/>
                <a:gd name="T52" fmla="*/ 15 w 3604"/>
                <a:gd name="T53" fmla="*/ 63 h 2681"/>
                <a:gd name="T54" fmla="*/ 6 w 3604"/>
                <a:gd name="T55" fmla="*/ 84 h 2681"/>
                <a:gd name="T56" fmla="*/ 1 w 3604"/>
                <a:gd name="T57" fmla="*/ 108 h 2681"/>
                <a:gd name="T58" fmla="*/ 0 w 3604"/>
                <a:gd name="T59" fmla="*/ 2561 h 2681"/>
                <a:gd name="T60" fmla="*/ 2 w 3604"/>
                <a:gd name="T61" fmla="*/ 2585 h 2681"/>
                <a:gd name="T62" fmla="*/ 9 w 3604"/>
                <a:gd name="T63" fmla="*/ 2607 h 2681"/>
                <a:gd name="T64" fmla="*/ 21 w 3604"/>
                <a:gd name="T65" fmla="*/ 2628 h 2681"/>
                <a:gd name="T66" fmla="*/ 35 w 3604"/>
                <a:gd name="T67" fmla="*/ 2645 h 2681"/>
                <a:gd name="T68" fmla="*/ 53 w 3604"/>
                <a:gd name="T69" fmla="*/ 2661 h 2681"/>
                <a:gd name="T70" fmla="*/ 73 w 3604"/>
                <a:gd name="T71" fmla="*/ 2672 h 2681"/>
                <a:gd name="T72" fmla="*/ 96 w 3604"/>
                <a:gd name="T73" fmla="*/ 2679 h 2681"/>
                <a:gd name="T74" fmla="*/ 120 w 3604"/>
                <a:gd name="T75" fmla="*/ 2681 h 2681"/>
                <a:gd name="T76" fmla="*/ 3497 w 3604"/>
                <a:gd name="T77" fmla="*/ 2680 h 2681"/>
                <a:gd name="T78" fmla="*/ 3520 w 3604"/>
                <a:gd name="T79" fmla="*/ 2675 h 2681"/>
                <a:gd name="T80" fmla="*/ 3541 w 3604"/>
                <a:gd name="T81" fmla="*/ 2667 h 2681"/>
                <a:gd name="T82" fmla="*/ 3560 w 3604"/>
                <a:gd name="T83" fmla="*/ 2654 h 2681"/>
                <a:gd name="T84" fmla="*/ 3577 w 3604"/>
                <a:gd name="T85" fmla="*/ 2637 h 2681"/>
                <a:gd name="T86" fmla="*/ 3590 w 3604"/>
                <a:gd name="T87" fmla="*/ 2618 h 2681"/>
                <a:gd name="T88" fmla="*/ 3598 w 3604"/>
                <a:gd name="T89" fmla="*/ 2597 h 2681"/>
                <a:gd name="T90" fmla="*/ 3604 w 3604"/>
                <a:gd name="T91" fmla="*/ 2573 h 2681"/>
                <a:gd name="T92" fmla="*/ 3604 w 3604"/>
                <a:gd name="T93" fmla="*/ 1465 h 2681"/>
                <a:gd name="T94" fmla="*/ 3579 w 3604"/>
                <a:gd name="T95" fmla="*/ 1477 h 2681"/>
                <a:gd name="T96" fmla="*/ 3552 w 3604"/>
                <a:gd name="T97" fmla="*/ 1487 h 2681"/>
                <a:gd name="T98" fmla="*/ 3523 w 3604"/>
                <a:gd name="T99" fmla="*/ 1492 h 2681"/>
                <a:gd name="T100" fmla="*/ 3495 w 3604"/>
                <a:gd name="T101" fmla="*/ 1495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4" h="2681">
                  <a:moveTo>
                    <a:pt x="2005" y="1495"/>
                  </a:moveTo>
                  <a:lnTo>
                    <a:pt x="1982" y="1494"/>
                  </a:lnTo>
                  <a:lnTo>
                    <a:pt x="1961" y="1490"/>
                  </a:lnTo>
                  <a:lnTo>
                    <a:pt x="1941" y="1485"/>
                  </a:lnTo>
                  <a:lnTo>
                    <a:pt x="1921" y="1478"/>
                  </a:lnTo>
                  <a:lnTo>
                    <a:pt x="1902" y="1469"/>
                  </a:lnTo>
                  <a:lnTo>
                    <a:pt x="1884" y="1458"/>
                  </a:lnTo>
                  <a:lnTo>
                    <a:pt x="1867" y="1445"/>
                  </a:lnTo>
                  <a:lnTo>
                    <a:pt x="1852" y="1432"/>
                  </a:lnTo>
                  <a:lnTo>
                    <a:pt x="1839" y="1416"/>
                  </a:lnTo>
                  <a:lnTo>
                    <a:pt x="1826" y="1400"/>
                  </a:lnTo>
                  <a:lnTo>
                    <a:pt x="1815" y="1382"/>
                  </a:lnTo>
                  <a:lnTo>
                    <a:pt x="1805" y="1363"/>
                  </a:lnTo>
                  <a:lnTo>
                    <a:pt x="1798" y="1343"/>
                  </a:lnTo>
                  <a:lnTo>
                    <a:pt x="1794" y="1323"/>
                  </a:lnTo>
                  <a:lnTo>
                    <a:pt x="1790" y="1301"/>
                  </a:lnTo>
                  <a:lnTo>
                    <a:pt x="1789" y="1279"/>
                  </a:lnTo>
                  <a:lnTo>
                    <a:pt x="1789" y="329"/>
                  </a:lnTo>
                  <a:lnTo>
                    <a:pt x="1789" y="317"/>
                  </a:lnTo>
                  <a:lnTo>
                    <a:pt x="1790" y="305"/>
                  </a:lnTo>
                  <a:lnTo>
                    <a:pt x="1791" y="293"/>
                  </a:lnTo>
                  <a:lnTo>
                    <a:pt x="1794" y="283"/>
                  </a:lnTo>
                  <a:lnTo>
                    <a:pt x="1799" y="260"/>
                  </a:lnTo>
                  <a:lnTo>
                    <a:pt x="1808" y="240"/>
                  </a:lnTo>
                  <a:lnTo>
                    <a:pt x="1471" y="240"/>
                  </a:lnTo>
                  <a:lnTo>
                    <a:pt x="1444" y="239"/>
                  </a:lnTo>
                  <a:lnTo>
                    <a:pt x="1415" y="235"/>
                  </a:lnTo>
                  <a:lnTo>
                    <a:pt x="1385" y="229"/>
                  </a:lnTo>
                  <a:lnTo>
                    <a:pt x="1354" y="223"/>
                  </a:lnTo>
                  <a:lnTo>
                    <a:pt x="1325" y="215"/>
                  </a:lnTo>
                  <a:lnTo>
                    <a:pt x="1295" y="205"/>
                  </a:lnTo>
                  <a:lnTo>
                    <a:pt x="1269" y="195"/>
                  </a:lnTo>
                  <a:lnTo>
                    <a:pt x="1245" y="183"/>
                  </a:lnTo>
                  <a:lnTo>
                    <a:pt x="1006" y="56"/>
                  </a:lnTo>
                  <a:lnTo>
                    <a:pt x="983" y="45"/>
                  </a:lnTo>
                  <a:lnTo>
                    <a:pt x="957" y="34"/>
                  </a:lnTo>
                  <a:lnTo>
                    <a:pt x="927" y="25"/>
                  </a:lnTo>
                  <a:lnTo>
                    <a:pt x="897" y="17"/>
                  </a:lnTo>
                  <a:lnTo>
                    <a:pt x="866" y="9"/>
                  </a:lnTo>
                  <a:lnTo>
                    <a:pt x="837" y="5"/>
                  </a:lnTo>
                  <a:lnTo>
                    <a:pt x="808" y="1"/>
                  </a:lnTo>
                  <a:lnTo>
                    <a:pt x="782" y="0"/>
                  </a:lnTo>
                  <a:lnTo>
                    <a:pt x="120" y="0"/>
                  </a:lnTo>
                  <a:lnTo>
                    <a:pt x="108" y="1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3" y="9"/>
                  </a:lnTo>
                  <a:lnTo>
                    <a:pt x="63" y="14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5" y="36"/>
                  </a:lnTo>
                  <a:lnTo>
                    <a:pt x="28" y="44"/>
                  </a:lnTo>
                  <a:lnTo>
                    <a:pt x="21" y="53"/>
                  </a:lnTo>
                  <a:lnTo>
                    <a:pt x="15" y="63"/>
                  </a:lnTo>
                  <a:lnTo>
                    <a:pt x="9" y="74"/>
                  </a:lnTo>
                  <a:lnTo>
                    <a:pt x="6" y="84"/>
                  </a:lnTo>
                  <a:lnTo>
                    <a:pt x="2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0" y="2561"/>
                  </a:lnTo>
                  <a:lnTo>
                    <a:pt x="1" y="2573"/>
                  </a:lnTo>
                  <a:lnTo>
                    <a:pt x="2" y="2585"/>
                  </a:lnTo>
                  <a:lnTo>
                    <a:pt x="6" y="2597"/>
                  </a:lnTo>
                  <a:lnTo>
                    <a:pt x="9" y="2607"/>
                  </a:lnTo>
                  <a:lnTo>
                    <a:pt x="15" y="2618"/>
                  </a:lnTo>
                  <a:lnTo>
                    <a:pt x="21" y="2628"/>
                  </a:lnTo>
                  <a:lnTo>
                    <a:pt x="28" y="2637"/>
                  </a:lnTo>
                  <a:lnTo>
                    <a:pt x="35" y="2645"/>
                  </a:lnTo>
                  <a:lnTo>
                    <a:pt x="44" y="2654"/>
                  </a:lnTo>
                  <a:lnTo>
                    <a:pt x="53" y="2661"/>
                  </a:lnTo>
                  <a:lnTo>
                    <a:pt x="63" y="2667"/>
                  </a:lnTo>
                  <a:lnTo>
                    <a:pt x="73" y="2672"/>
                  </a:lnTo>
                  <a:lnTo>
                    <a:pt x="84" y="2675"/>
                  </a:lnTo>
                  <a:lnTo>
                    <a:pt x="96" y="2679"/>
                  </a:lnTo>
                  <a:lnTo>
                    <a:pt x="108" y="2680"/>
                  </a:lnTo>
                  <a:lnTo>
                    <a:pt x="120" y="2681"/>
                  </a:lnTo>
                  <a:lnTo>
                    <a:pt x="3484" y="2681"/>
                  </a:lnTo>
                  <a:lnTo>
                    <a:pt x="3497" y="2680"/>
                  </a:lnTo>
                  <a:lnTo>
                    <a:pt x="3508" y="2679"/>
                  </a:lnTo>
                  <a:lnTo>
                    <a:pt x="3520" y="2675"/>
                  </a:lnTo>
                  <a:lnTo>
                    <a:pt x="3530" y="2672"/>
                  </a:lnTo>
                  <a:lnTo>
                    <a:pt x="3541" y="2667"/>
                  </a:lnTo>
                  <a:lnTo>
                    <a:pt x="3551" y="2661"/>
                  </a:lnTo>
                  <a:lnTo>
                    <a:pt x="3560" y="2654"/>
                  </a:lnTo>
                  <a:lnTo>
                    <a:pt x="3568" y="2645"/>
                  </a:lnTo>
                  <a:lnTo>
                    <a:pt x="3577" y="2637"/>
                  </a:lnTo>
                  <a:lnTo>
                    <a:pt x="3584" y="2628"/>
                  </a:lnTo>
                  <a:lnTo>
                    <a:pt x="3590" y="2618"/>
                  </a:lnTo>
                  <a:lnTo>
                    <a:pt x="3595" y="2607"/>
                  </a:lnTo>
                  <a:lnTo>
                    <a:pt x="3598" y="2597"/>
                  </a:lnTo>
                  <a:lnTo>
                    <a:pt x="3602" y="2585"/>
                  </a:lnTo>
                  <a:lnTo>
                    <a:pt x="3604" y="2573"/>
                  </a:lnTo>
                  <a:lnTo>
                    <a:pt x="3604" y="2561"/>
                  </a:lnTo>
                  <a:lnTo>
                    <a:pt x="3604" y="1465"/>
                  </a:lnTo>
                  <a:lnTo>
                    <a:pt x="3592" y="1471"/>
                  </a:lnTo>
                  <a:lnTo>
                    <a:pt x="3579" y="1477"/>
                  </a:lnTo>
                  <a:lnTo>
                    <a:pt x="3566" y="1483"/>
                  </a:lnTo>
                  <a:lnTo>
                    <a:pt x="3552" y="1487"/>
                  </a:lnTo>
                  <a:lnTo>
                    <a:pt x="3539" y="1490"/>
                  </a:lnTo>
                  <a:lnTo>
                    <a:pt x="3523" y="1492"/>
                  </a:lnTo>
                  <a:lnTo>
                    <a:pt x="3509" y="1495"/>
                  </a:lnTo>
                  <a:lnTo>
                    <a:pt x="3495" y="1495"/>
                  </a:lnTo>
                  <a:lnTo>
                    <a:pt x="2005" y="14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9"/>
            <p:cNvSpPr>
              <a:spLocks noEditPoints="1"/>
            </p:cNvSpPr>
            <p:nvPr/>
          </p:nvSpPr>
          <p:spPr bwMode="auto">
            <a:xfrm>
              <a:off x="2732088" y="5067300"/>
              <a:ext cx="446088" cy="303213"/>
            </a:xfrm>
            <a:custGeom>
              <a:avLst/>
              <a:gdLst>
                <a:gd name="T0" fmla="*/ 1667 w 1686"/>
                <a:gd name="T1" fmla="*/ 41 h 1147"/>
                <a:gd name="T2" fmla="*/ 1633 w 1686"/>
                <a:gd name="T3" fmla="*/ 12 h 1147"/>
                <a:gd name="T4" fmla="*/ 1604 w 1686"/>
                <a:gd name="T5" fmla="*/ 1 h 1147"/>
                <a:gd name="T6" fmla="*/ 99 w 1686"/>
                <a:gd name="T7" fmla="*/ 0 h 1147"/>
                <a:gd name="T8" fmla="*/ 69 w 1686"/>
                <a:gd name="T9" fmla="*/ 6 h 1147"/>
                <a:gd name="T10" fmla="*/ 36 w 1686"/>
                <a:gd name="T11" fmla="*/ 24 h 1147"/>
                <a:gd name="T12" fmla="*/ 10 w 1686"/>
                <a:gd name="T13" fmla="*/ 57 h 1147"/>
                <a:gd name="T14" fmla="*/ 0 w 1686"/>
                <a:gd name="T15" fmla="*/ 99 h 1147"/>
                <a:gd name="T16" fmla="*/ 3 w 1686"/>
                <a:gd name="T17" fmla="*/ 1069 h 1147"/>
                <a:gd name="T18" fmla="*/ 13 w 1686"/>
                <a:gd name="T19" fmla="*/ 1095 h 1147"/>
                <a:gd name="T20" fmla="*/ 30 w 1686"/>
                <a:gd name="T21" fmla="*/ 1118 h 1147"/>
                <a:gd name="T22" fmla="*/ 53 w 1686"/>
                <a:gd name="T23" fmla="*/ 1135 h 1147"/>
                <a:gd name="T24" fmla="*/ 80 w 1686"/>
                <a:gd name="T25" fmla="*/ 1145 h 1147"/>
                <a:gd name="T26" fmla="*/ 1589 w 1686"/>
                <a:gd name="T27" fmla="*/ 1147 h 1147"/>
                <a:gd name="T28" fmla="*/ 1617 w 1686"/>
                <a:gd name="T29" fmla="*/ 1143 h 1147"/>
                <a:gd name="T30" fmla="*/ 1642 w 1686"/>
                <a:gd name="T31" fmla="*/ 1129 h 1147"/>
                <a:gd name="T32" fmla="*/ 1664 w 1686"/>
                <a:gd name="T33" fmla="*/ 1110 h 1147"/>
                <a:gd name="T34" fmla="*/ 1679 w 1686"/>
                <a:gd name="T35" fmla="*/ 1087 h 1147"/>
                <a:gd name="T36" fmla="*/ 1686 w 1686"/>
                <a:gd name="T37" fmla="*/ 1058 h 1147"/>
                <a:gd name="T38" fmla="*/ 1686 w 1686"/>
                <a:gd name="T39" fmla="*/ 91 h 1147"/>
                <a:gd name="T40" fmla="*/ 1681 w 1686"/>
                <a:gd name="T41" fmla="*/ 68 h 1147"/>
                <a:gd name="T42" fmla="*/ 798 w 1686"/>
                <a:gd name="T43" fmla="*/ 923 h 1147"/>
                <a:gd name="T44" fmla="*/ 735 w 1686"/>
                <a:gd name="T45" fmla="*/ 900 h 1147"/>
                <a:gd name="T46" fmla="*/ 683 w 1686"/>
                <a:gd name="T47" fmla="*/ 861 h 1147"/>
                <a:gd name="T48" fmla="*/ 644 w 1686"/>
                <a:gd name="T49" fmla="*/ 809 h 1147"/>
                <a:gd name="T50" fmla="*/ 621 w 1686"/>
                <a:gd name="T51" fmla="*/ 746 h 1147"/>
                <a:gd name="T52" fmla="*/ 618 w 1686"/>
                <a:gd name="T53" fmla="*/ 683 h 1147"/>
                <a:gd name="T54" fmla="*/ 627 w 1686"/>
                <a:gd name="T55" fmla="*/ 632 h 1147"/>
                <a:gd name="T56" fmla="*/ 647 w 1686"/>
                <a:gd name="T57" fmla="*/ 586 h 1147"/>
                <a:gd name="T58" fmla="*/ 677 w 1686"/>
                <a:gd name="T59" fmla="*/ 545 h 1147"/>
                <a:gd name="T60" fmla="*/ 715 w 1686"/>
                <a:gd name="T61" fmla="*/ 513 h 1147"/>
                <a:gd name="T62" fmla="*/ 760 w 1686"/>
                <a:gd name="T63" fmla="*/ 489 h 1147"/>
                <a:gd name="T64" fmla="*/ 761 w 1686"/>
                <a:gd name="T65" fmla="*/ 288 h 1147"/>
                <a:gd name="T66" fmla="*/ 770 w 1686"/>
                <a:gd name="T67" fmla="*/ 264 h 1147"/>
                <a:gd name="T68" fmla="*/ 784 w 1686"/>
                <a:gd name="T69" fmla="*/ 245 h 1147"/>
                <a:gd name="T70" fmla="*/ 804 w 1686"/>
                <a:gd name="T71" fmla="*/ 231 h 1147"/>
                <a:gd name="T72" fmla="*/ 827 w 1686"/>
                <a:gd name="T73" fmla="*/ 222 h 1147"/>
                <a:gd name="T74" fmla="*/ 853 w 1686"/>
                <a:gd name="T75" fmla="*/ 220 h 1147"/>
                <a:gd name="T76" fmla="*/ 877 w 1686"/>
                <a:gd name="T77" fmla="*/ 227 h 1147"/>
                <a:gd name="T78" fmla="*/ 897 w 1686"/>
                <a:gd name="T79" fmla="*/ 239 h 1147"/>
                <a:gd name="T80" fmla="*/ 913 w 1686"/>
                <a:gd name="T81" fmla="*/ 257 h 1147"/>
                <a:gd name="T82" fmla="*/ 924 w 1686"/>
                <a:gd name="T83" fmla="*/ 279 h 1147"/>
                <a:gd name="T84" fmla="*/ 928 w 1686"/>
                <a:gd name="T85" fmla="*/ 304 h 1147"/>
                <a:gd name="T86" fmla="*/ 957 w 1686"/>
                <a:gd name="T87" fmla="*/ 504 h 1147"/>
                <a:gd name="T88" fmla="*/ 998 w 1686"/>
                <a:gd name="T89" fmla="*/ 533 h 1147"/>
                <a:gd name="T90" fmla="*/ 1031 w 1686"/>
                <a:gd name="T91" fmla="*/ 571 h 1147"/>
                <a:gd name="T92" fmla="*/ 1055 w 1686"/>
                <a:gd name="T93" fmla="*/ 615 h 1147"/>
                <a:gd name="T94" fmla="*/ 1068 w 1686"/>
                <a:gd name="T95" fmla="*/ 665 h 1147"/>
                <a:gd name="T96" fmla="*/ 1070 w 1686"/>
                <a:gd name="T97" fmla="*/ 723 h 1147"/>
                <a:gd name="T98" fmla="*/ 1053 w 1686"/>
                <a:gd name="T99" fmla="*/ 789 h 1147"/>
                <a:gd name="T100" fmla="*/ 1019 w 1686"/>
                <a:gd name="T101" fmla="*/ 844 h 1147"/>
                <a:gd name="T102" fmla="*/ 970 w 1686"/>
                <a:gd name="T103" fmla="*/ 888 h 1147"/>
                <a:gd name="T104" fmla="*/ 911 w 1686"/>
                <a:gd name="T105" fmla="*/ 917 h 1147"/>
                <a:gd name="T106" fmla="*/ 843 w 1686"/>
                <a:gd name="T107" fmla="*/ 92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6" h="1147">
                  <a:moveTo>
                    <a:pt x="1681" y="68"/>
                  </a:moveTo>
                  <a:lnTo>
                    <a:pt x="1676" y="54"/>
                  </a:lnTo>
                  <a:lnTo>
                    <a:pt x="1667" y="41"/>
                  </a:lnTo>
                  <a:lnTo>
                    <a:pt x="1658" y="30"/>
                  </a:lnTo>
                  <a:lnTo>
                    <a:pt x="1646" y="20"/>
                  </a:lnTo>
                  <a:lnTo>
                    <a:pt x="1633" y="12"/>
                  </a:lnTo>
                  <a:lnTo>
                    <a:pt x="1619" y="6"/>
                  </a:lnTo>
                  <a:lnTo>
                    <a:pt x="1611" y="4"/>
                  </a:lnTo>
                  <a:lnTo>
                    <a:pt x="1604" y="1"/>
                  </a:lnTo>
                  <a:lnTo>
                    <a:pt x="1596" y="1"/>
                  </a:lnTo>
                  <a:lnTo>
                    <a:pt x="1589" y="0"/>
                  </a:lnTo>
                  <a:lnTo>
                    <a:pt x="99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9" y="6"/>
                  </a:lnTo>
                  <a:lnTo>
                    <a:pt x="60" y="10"/>
                  </a:lnTo>
                  <a:lnTo>
                    <a:pt x="47" y="16"/>
                  </a:lnTo>
                  <a:lnTo>
                    <a:pt x="36" y="24"/>
                  </a:lnTo>
                  <a:lnTo>
                    <a:pt x="26" y="34"/>
                  </a:lnTo>
                  <a:lnTo>
                    <a:pt x="17" y="45"/>
                  </a:lnTo>
                  <a:lnTo>
                    <a:pt x="10" y="57"/>
                  </a:lnTo>
                  <a:lnTo>
                    <a:pt x="5" y="70"/>
                  </a:lnTo>
                  <a:lnTo>
                    <a:pt x="2" y="85"/>
                  </a:lnTo>
                  <a:lnTo>
                    <a:pt x="0" y="99"/>
                  </a:lnTo>
                  <a:lnTo>
                    <a:pt x="0" y="1049"/>
                  </a:lnTo>
                  <a:lnTo>
                    <a:pt x="2" y="1058"/>
                  </a:lnTo>
                  <a:lnTo>
                    <a:pt x="3" y="1069"/>
                  </a:lnTo>
                  <a:lnTo>
                    <a:pt x="5" y="1077"/>
                  </a:lnTo>
                  <a:lnTo>
                    <a:pt x="9" y="1087"/>
                  </a:lnTo>
                  <a:lnTo>
                    <a:pt x="13" y="1095"/>
                  </a:lnTo>
                  <a:lnTo>
                    <a:pt x="18" y="1103"/>
                  </a:lnTo>
                  <a:lnTo>
                    <a:pt x="24" y="1110"/>
                  </a:lnTo>
                  <a:lnTo>
                    <a:pt x="30" y="1118"/>
                  </a:lnTo>
                  <a:lnTo>
                    <a:pt x="37" y="1125"/>
                  </a:lnTo>
                  <a:lnTo>
                    <a:pt x="44" y="1129"/>
                  </a:lnTo>
                  <a:lnTo>
                    <a:pt x="53" y="1135"/>
                  </a:lnTo>
                  <a:lnTo>
                    <a:pt x="61" y="1139"/>
                  </a:lnTo>
                  <a:lnTo>
                    <a:pt x="70" y="1143"/>
                  </a:lnTo>
                  <a:lnTo>
                    <a:pt x="80" y="1145"/>
                  </a:lnTo>
                  <a:lnTo>
                    <a:pt x="89" y="1146"/>
                  </a:lnTo>
                  <a:lnTo>
                    <a:pt x="99" y="1147"/>
                  </a:lnTo>
                  <a:lnTo>
                    <a:pt x="1589" y="1147"/>
                  </a:lnTo>
                  <a:lnTo>
                    <a:pt x="1598" y="1146"/>
                  </a:lnTo>
                  <a:lnTo>
                    <a:pt x="1608" y="1145"/>
                  </a:lnTo>
                  <a:lnTo>
                    <a:pt x="1617" y="1143"/>
                  </a:lnTo>
                  <a:lnTo>
                    <a:pt x="1626" y="1139"/>
                  </a:lnTo>
                  <a:lnTo>
                    <a:pt x="1635" y="1135"/>
                  </a:lnTo>
                  <a:lnTo>
                    <a:pt x="1642" y="1129"/>
                  </a:lnTo>
                  <a:lnTo>
                    <a:pt x="1651" y="1125"/>
                  </a:lnTo>
                  <a:lnTo>
                    <a:pt x="1658" y="1118"/>
                  </a:lnTo>
                  <a:lnTo>
                    <a:pt x="1664" y="1110"/>
                  </a:lnTo>
                  <a:lnTo>
                    <a:pt x="1670" y="1103"/>
                  </a:lnTo>
                  <a:lnTo>
                    <a:pt x="1674" y="1095"/>
                  </a:lnTo>
                  <a:lnTo>
                    <a:pt x="1679" y="1087"/>
                  </a:lnTo>
                  <a:lnTo>
                    <a:pt x="1681" y="1077"/>
                  </a:lnTo>
                  <a:lnTo>
                    <a:pt x="1684" y="1069"/>
                  </a:lnTo>
                  <a:lnTo>
                    <a:pt x="1686" y="1058"/>
                  </a:lnTo>
                  <a:lnTo>
                    <a:pt x="1686" y="1049"/>
                  </a:lnTo>
                  <a:lnTo>
                    <a:pt x="1686" y="99"/>
                  </a:lnTo>
                  <a:lnTo>
                    <a:pt x="1686" y="91"/>
                  </a:lnTo>
                  <a:lnTo>
                    <a:pt x="1685" y="83"/>
                  </a:lnTo>
                  <a:lnTo>
                    <a:pt x="1684" y="75"/>
                  </a:lnTo>
                  <a:lnTo>
                    <a:pt x="1681" y="68"/>
                  </a:lnTo>
                  <a:close/>
                  <a:moveTo>
                    <a:pt x="843" y="928"/>
                  </a:moveTo>
                  <a:lnTo>
                    <a:pt x="821" y="926"/>
                  </a:lnTo>
                  <a:lnTo>
                    <a:pt x="798" y="923"/>
                  </a:lnTo>
                  <a:lnTo>
                    <a:pt x="776" y="917"/>
                  </a:lnTo>
                  <a:lnTo>
                    <a:pt x="755" y="910"/>
                  </a:lnTo>
                  <a:lnTo>
                    <a:pt x="735" y="900"/>
                  </a:lnTo>
                  <a:lnTo>
                    <a:pt x="716" y="888"/>
                  </a:lnTo>
                  <a:lnTo>
                    <a:pt x="700" y="875"/>
                  </a:lnTo>
                  <a:lnTo>
                    <a:pt x="683" y="861"/>
                  </a:lnTo>
                  <a:lnTo>
                    <a:pt x="669" y="844"/>
                  </a:lnTo>
                  <a:lnTo>
                    <a:pt x="656" y="828"/>
                  </a:lnTo>
                  <a:lnTo>
                    <a:pt x="644" y="809"/>
                  </a:lnTo>
                  <a:lnTo>
                    <a:pt x="634" y="789"/>
                  </a:lnTo>
                  <a:lnTo>
                    <a:pt x="627" y="767"/>
                  </a:lnTo>
                  <a:lnTo>
                    <a:pt x="621" y="746"/>
                  </a:lnTo>
                  <a:lnTo>
                    <a:pt x="618" y="723"/>
                  </a:lnTo>
                  <a:lnTo>
                    <a:pt x="617" y="701"/>
                  </a:lnTo>
                  <a:lnTo>
                    <a:pt x="618" y="683"/>
                  </a:lnTo>
                  <a:lnTo>
                    <a:pt x="619" y="665"/>
                  </a:lnTo>
                  <a:lnTo>
                    <a:pt x="622" y="649"/>
                  </a:lnTo>
                  <a:lnTo>
                    <a:pt x="627" y="632"/>
                  </a:lnTo>
                  <a:lnTo>
                    <a:pt x="633" y="615"/>
                  </a:lnTo>
                  <a:lnTo>
                    <a:pt x="639" y="600"/>
                  </a:lnTo>
                  <a:lnTo>
                    <a:pt x="647" y="586"/>
                  </a:lnTo>
                  <a:lnTo>
                    <a:pt x="657" y="571"/>
                  </a:lnTo>
                  <a:lnTo>
                    <a:pt x="666" y="558"/>
                  </a:lnTo>
                  <a:lnTo>
                    <a:pt x="677" y="545"/>
                  </a:lnTo>
                  <a:lnTo>
                    <a:pt x="689" y="533"/>
                  </a:lnTo>
                  <a:lnTo>
                    <a:pt x="702" y="523"/>
                  </a:lnTo>
                  <a:lnTo>
                    <a:pt x="715" y="513"/>
                  </a:lnTo>
                  <a:lnTo>
                    <a:pt x="729" y="504"/>
                  </a:lnTo>
                  <a:lnTo>
                    <a:pt x="745" y="497"/>
                  </a:lnTo>
                  <a:lnTo>
                    <a:pt x="760" y="489"/>
                  </a:lnTo>
                  <a:lnTo>
                    <a:pt x="760" y="304"/>
                  </a:lnTo>
                  <a:lnTo>
                    <a:pt x="760" y="296"/>
                  </a:lnTo>
                  <a:lnTo>
                    <a:pt x="761" y="288"/>
                  </a:lnTo>
                  <a:lnTo>
                    <a:pt x="764" y="279"/>
                  </a:lnTo>
                  <a:lnTo>
                    <a:pt x="766" y="271"/>
                  </a:lnTo>
                  <a:lnTo>
                    <a:pt x="770" y="264"/>
                  </a:lnTo>
                  <a:lnTo>
                    <a:pt x="774" y="257"/>
                  </a:lnTo>
                  <a:lnTo>
                    <a:pt x="779" y="251"/>
                  </a:lnTo>
                  <a:lnTo>
                    <a:pt x="784" y="245"/>
                  </a:lnTo>
                  <a:lnTo>
                    <a:pt x="790" y="239"/>
                  </a:lnTo>
                  <a:lnTo>
                    <a:pt x="797" y="234"/>
                  </a:lnTo>
                  <a:lnTo>
                    <a:pt x="804" y="231"/>
                  </a:lnTo>
                  <a:lnTo>
                    <a:pt x="811" y="227"/>
                  </a:lnTo>
                  <a:lnTo>
                    <a:pt x="818" y="224"/>
                  </a:lnTo>
                  <a:lnTo>
                    <a:pt x="827" y="222"/>
                  </a:lnTo>
                  <a:lnTo>
                    <a:pt x="835" y="220"/>
                  </a:lnTo>
                  <a:lnTo>
                    <a:pt x="843" y="220"/>
                  </a:lnTo>
                  <a:lnTo>
                    <a:pt x="853" y="220"/>
                  </a:lnTo>
                  <a:lnTo>
                    <a:pt x="861" y="222"/>
                  </a:lnTo>
                  <a:lnTo>
                    <a:pt x="868" y="224"/>
                  </a:lnTo>
                  <a:lnTo>
                    <a:pt x="877" y="227"/>
                  </a:lnTo>
                  <a:lnTo>
                    <a:pt x="884" y="231"/>
                  </a:lnTo>
                  <a:lnTo>
                    <a:pt x="891" y="234"/>
                  </a:lnTo>
                  <a:lnTo>
                    <a:pt x="897" y="239"/>
                  </a:lnTo>
                  <a:lnTo>
                    <a:pt x="903" y="245"/>
                  </a:lnTo>
                  <a:lnTo>
                    <a:pt x="909" y="251"/>
                  </a:lnTo>
                  <a:lnTo>
                    <a:pt x="913" y="257"/>
                  </a:lnTo>
                  <a:lnTo>
                    <a:pt x="917" y="264"/>
                  </a:lnTo>
                  <a:lnTo>
                    <a:pt x="920" y="271"/>
                  </a:lnTo>
                  <a:lnTo>
                    <a:pt x="924" y="279"/>
                  </a:lnTo>
                  <a:lnTo>
                    <a:pt x="926" y="288"/>
                  </a:lnTo>
                  <a:lnTo>
                    <a:pt x="928" y="296"/>
                  </a:lnTo>
                  <a:lnTo>
                    <a:pt x="928" y="304"/>
                  </a:lnTo>
                  <a:lnTo>
                    <a:pt x="928" y="489"/>
                  </a:lnTo>
                  <a:lnTo>
                    <a:pt x="943" y="497"/>
                  </a:lnTo>
                  <a:lnTo>
                    <a:pt x="957" y="504"/>
                  </a:lnTo>
                  <a:lnTo>
                    <a:pt x="972" y="513"/>
                  </a:lnTo>
                  <a:lnTo>
                    <a:pt x="986" y="523"/>
                  </a:lnTo>
                  <a:lnTo>
                    <a:pt x="998" y="533"/>
                  </a:lnTo>
                  <a:lnTo>
                    <a:pt x="1009" y="545"/>
                  </a:lnTo>
                  <a:lnTo>
                    <a:pt x="1020" y="558"/>
                  </a:lnTo>
                  <a:lnTo>
                    <a:pt x="1031" y="571"/>
                  </a:lnTo>
                  <a:lnTo>
                    <a:pt x="1039" y="586"/>
                  </a:lnTo>
                  <a:lnTo>
                    <a:pt x="1047" y="600"/>
                  </a:lnTo>
                  <a:lnTo>
                    <a:pt x="1055" y="615"/>
                  </a:lnTo>
                  <a:lnTo>
                    <a:pt x="1061" y="632"/>
                  </a:lnTo>
                  <a:lnTo>
                    <a:pt x="1065" y="649"/>
                  </a:lnTo>
                  <a:lnTo>
                    <a:pt x="1068" y="665"/>
                  </a:lnTo>
                  <a:lnTo>
                    <a:pt x="1070" y="683"/>
                  </a:lnTo>
                  <a:lnTo>
                    <a:pt x="1071" y="701"/>
                  </a:lnTo>
                  <a:lnTo>
                    <a:pt x="1070" y="723"/>
                  </a:lnTo>
                  <a:lnTo>
                    <a:pt x="1066" y="746"/>
                  </a:lnTo>
                  <a:lnTo>
                    <a:pt x="1061" y="767"/>
                  </a:lnTo>
                  <a:lnTo>
                    <a:pt x="1053" y="789"/>
                  </a:lnTo>
                  <a:lnTo>
                    <a:pt x="1044" y="809"/>
                  </a:lnTo>
                  <a:lnTo>
                    <a:pt x="1032" y="828"/>
                  </a:lnTo>
                  <a:lnTo>
                    <a:pt x="1019" y="844"/>
                  </a:lnTo>
                  <a:lnTo>
                    <a:pt x="1005" y="861"/>
                  </a:lnTo>
                  <a:lnTo>
                    <a:pt x="988" y="875"/>
                  </a:lnTo>
                  <a:lnTo>
                    <a:pt x="970" y="888"/>
                  </a:lnTo>
                  <a:lnTo>
                    <a:pt x="953" y="900"/>
                  </a:lnTo>
                  <a:lnTo>
                    <a:pt x="932" y="910"/>
                  </a:lnTo>
                  <a:lnTo>
                    <a:pt x="911" y="917"/>
                  </a:lnTo>
                  <a:lnTo>
                    <a:pt x="890" y="923"/>
                  </a:lnTo>
                  <a:lnTo>
                    <a:pt x="867" y="926"/>
                  </a:lnTo>
                  <a:lnTo>
                    <a:pt x="843" y="9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22469" y="4832805"/>
            <a:ext cx="505485" cy="457734"/>
            <a:chOff x="6257925" y="4803775"/>
            <a:chExt cx="901700" cy="911226"/>
          </a:xfrm>
          <a:solidFill>
            <a:srgbClr val="FFDD3E"/>
          </a:solidFill>
        </p:grpSpPr>
        <p:sp>
          <p:nvSpPr>
            <p:cNvPr id="73" name="Freeform 82"/>
            <p:cNvSpPr>
              <a:spLocks/>
            </p:cNvSpPr>
            <p:nvPr/>
          </p:nvSpPr>
          <p:spPr bwMode="auto">
            <a:xfrm>
              <a:off x="6257925" y="5043488"/>
              <a:ext cx="901700" cy="671513"/>
            </a:xfrm>
            <a:custGeom>
              <a:avLst/>
              <a:gdLst>
                <a:gd name="T0" fmla="*/ 1876 w 3411"/>
                <a:gd name="T1" fmla="*/ 1414 h 2537"/>
                <a:gd name="T2" fmla="*/ 1837 w 3411"/>
                <a:gd name="T3" fmla="*/ 1405 h 2537"/>
                <a:gd name="T4" fmla="*/ 1800 w 3411"/>
                <a:gd name="T5" fmla="*/ 1390 h 2537"/>
                <a:gd name="T6" fmla="*/ 1767 w 3411"/>
                <a:gd name="T7" fmla="*/ 1367 h 2537"/>
                <a:gd name="T8" fmla="*/ 1739 w 3411"/>
                <a:gd name="T9" fmla="*/ 1340 h 2537"/>
                <a:gd name="T10" fmla="*/ 1717 w 3411"/>
                <a:gd name="T11" fmla="*/ 1307 h 2537"/>
                <a:gd name="T12" fmla="*/ 1701 w 3411"/>
                <a:gd name="T13" fmla="*/ 1270 h 2537"/>
                <a:gd name="T14" fmla="*/ 1693 w 3411"/>
                <a:gd name="T15" fmla="*/ 1231 h 2537"/>
                <a:gd name="T16" fmla="*/ 1693 w 3411"/>
                <a:gd name="T17" fmla="*/ 311 h 2537"/>
                <a:gd name="T18" fmla="*/ 1694 w 3411"/>
                <a:gd name="T19" fmla="*/ 288 h 2537"/>
                <a:gd name="T20" fmla="*/ 1698 w 3411"/>
                <a:gd name="T21" fmla="*/ 267 h 2537"/>
                <a:gd name="T22" fmla="*/ 1711 w 3411"/>
                <a:gd name="T23" fmla="*/ 225 h 2537"/>
                <a:gd name="T24" fmla="*/ 1367 w 3411"/>
                <a:gd name="T25" fmla="*/ 225 h 2537"/>
                <a:gd name="T26" fmla="*/ 1311 w 3411"/>
                <a:gd name="T27" fmla="*/ 217 h 2537"/>
                <a:gd name="T28" fmla="*/ 1253 w 3411"/>
                <a:gd name="T29" fmla="*/ 203 h 2537"/>
                <a:gd name="T30" fmla="*/ 1200 w 3411"/>
                <a:gd name="T31" fmla="*/ 184 h 2537"/>
                <a:gd name="T32" fmla="*/ 952 w 3411"/>
                <a:gd name="T33" fmla="*/ 52 h 2537"/>
                <a:gd name="T34" fmla="*/ 905 w 3411"/>
                <a:gd name="T35" fmla="*/ 32 h 2537"/>
                <a:gd name="T36" fmla="*/ 849 w 3411"/>
                <a:gd name="T37" fmla="*/ 15 h 2537"/>
                <a:gd name="T38" fmla="*/ 791 w 3411"/>
                <a:gd name="T39" fmla="*/ 3 h 2537"/>
                <a:gd name="T40" fmla="*/ 739 w 3411"/>
                <a:gd name="T41" fmla="*/ 0 h 2537"/>
                <a:gd name="T42" fmla="*/ 101 w 3411"/>
                <a:gd name="T43" fmla="*/ 0 h 2537"/>
                <a:gd name="T44" fmla="*/ 80 w 3411"/>
                <a:gd name="T45" fmla="*/ 4 h 2537"/>
                <a:gd name="T46" fmla="*/ 59 w 3411"/>
                <a:gd name="T47" fmla="*/ 13 h 2537"/>
                <a:gd name="T48" fmla="*/ 40 w 3411"/>
                <a:gd name="T49" fmla="*/ 26 h 2537"/>
                <a:gd name="T50" fmla="*/ 25 w 3411"/>
                <a:gd name="T51" fmla="*/ 40 h 2537"/>
                <a:gd name="T52" fmla="*/ 13 w 3411"/>
                <a:gd name="T53" fmla="*/ 59 h 2537"/>
                <a:gd name="T54" fmla="*/ 5 w 3411"/>
                <a:gd name="T55" fmla="*/ 79 h 2537"/>
                <a:gd name="T56" fmla="*/ 0 w 3411"/>
                <a:gd name="T57" fmla="*/ 101 h 2537"/>
                <a:gd name="T58" fmla="*/ 0 w 3411"/>
                <a:gd name="T59" fmla="*/ 2424 h 2537"/>
                <a:gd name="T60" fmla="*/ 2 w 3411"/>
                <a:gd name="T61" fmla="*/ 2447 h 2537"/>
                <a:gd name="T62" fmla="*/ 8 w 3411"/>
                <a:gd name="T63" fmla="*/ 2468 h 2537"/>
                <a:gd name="T64" fmla="*/ 19 w 3411"/>
                <a:gd name="T65" fmla="*/ 2487 h 2537"/>
                <a:gd name="T66" fmla="*/ 33 w 3411"/>
                <a:gd name="T67" fmla="*/ 2504 h 2537"/>
                <a:gd name="T68" fmla="*/ 50 w 3411"/>
                <a:gd name="T69" fmla="*/ 2518 h 2537"/>
                <a:gd name="T70" fmla="*/ 69 w 3411"/>
                <a:gd name="T71" fmla="*/ 2528 h 2537"/>
                <a:gd name="T72" fmla="*/ 90 w 3411"/>
                <a:gd name="T73" fmla="*/ 2535 h 2537"/>
                <a:gd name="T74" fmla="*/ 113 w 3411"/>
                <a:gd name="T75" fmla="*/ 2537 h 2537"/>
                <a:gd name="T76" fmla="*/ 3309 w 3411"/>
                <a:gd name="T77" fmla="*/ 2536 h 2537"/>
                <a:gd name="T78" fmla="*/ 3331 w 3411"/>
                <a:gd name="T79" fmla="*/ 2532 h 2537"/>
                <a:gd name="T80" fmla="*/ 3352 w 3411"/>
                <a:gd name="T81" fmla="*/ 2523 h 2537"/>
                <a:gd name="T82" fmla="*/ 3369 w 3411"/>
                <a:gd name="T83" fmla="*/ 2511 h 2537"/>
                <a:gd name="T84" fmla="*/ 3385 w 3411"/>
                <a:gd name="T85" fmla="*/ 2495 h 2537"/>
                <a:gd name="T86" fmla="*/ 3397 w 3411"/>
                <a:gd name="T87" fmla="*/ 2478 h 2537"/>
                <a:gd name="T88" fmla="*/ 3406 w 3411"/>
                <a:gd name="T89" fmla="*/ 2457 h 2537"/>
                <a:gd name="T90" fmla="*/ 3411 w 3411"/>
                <a:gd name="T91" fmla="*/ 2435 h 2537"/>
                <a:gd name="T92" fmla="*/ 3411 w 3411"/>
                <a:gd name="T93" fmla="*/ 1385 h 2537"/>
                <a:gd name="T94" fmla="*/ 3387 w 3411"/>
                <a:gd name="T95" fmla="*/ 1398 h 2537"/>
                <a:gd name="T96" fmla="*/ 3362 w 3411"/>
                <a:gd name="T97" fmla="*/ 1407 h 2537"/>
                <a:gd name="T98" fmla="*/ 3335 w 3411"/>
                <a:gd name="T99" fmla="*/ 1413 h 2537"/>
                <a:gd name="T100" fmla="*/ 3308 w 3411"/>
                <a:gd name="T101" fmla="*/ 141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11" h="2537">
                  <a:moveTo>
                    <a:pt x="1897" y="1415"/>
                  </a:moveTo>
                  <a:lnTo>
                    <a:pt x="1876" y="1414"/>
                  </a:lnTo>
                  <a:lnTo>
                    <a:pt x="1856" y="1410"/>
                  </a:lnTo>
                  <a:lnTo>
                    <a:pt x="1837" y="1405"/>
                  </a:lnTo>
                  <a:lnTo>
                    <a:pt x="1818" y="1398"/>
                  </a:lnTo>
                  <a:lnTo>
                    <a:pt x="1800" y="1390"/>
                  </a:lnTo>
                  <a:lnTo>
                    <a:pt x="1783" y="1379"/>
                  </a:lnTo>
                  <a:lnTo>
                    <a:pt x="1767" y="1367"/>
                  </a:lnTo>
                  <a:lnTo>
                    <a:pt x="1752" y="1354"/>
                  </a:lnTo>
                  <a:lnTo>
                    <a:pt x="1739" y="1340"/>
                  </a:lnTo>
                  <a:lnTo>
                    <a:pt x="1727" y="1324"/>
                  </a:lnTo>
                  <a:lnTo>
                    <a:pt x="1717" y="1307"/>
                  </a:lnTo>
                  <a:lnTo>
                    <a:pt x="1708" y="1289"/>
                  </a:lnTo>
                  <a:lnTo>
                    <a:pt x="1701" y="1270"/>
                  </a:lnTo>
                  <a:lnTo>
                    <a:pt x="1697" y="1251"/>
                  </a:lnTo>
                  <a:lnTo>
                    <a:pt x="1693" y="1231"/>
                  </a:lnTo>
                  <a:lnTo>
                    <a:pt x="1693" y="1210"/>
                  </a:lnTo>
                  <a:lnTo>
                    <a:pt x="1693" y="311"/>
                  </a:lnTo>
                  <a:lnTo>
                    <a:pt x="1693" y="299"/>
                  </a:lnTo>
                  <a:lnTo>
                    <a:pt x="1694" y="288"/>
                  </a:lnTo>
                  <a:lnTo>
                    <a:pt x="1695" y="277"/>
                  </a:lnTo>
                  <a:lnTo>
                    <a:pt x="1698" y="267"/>
                  </a:lnTo>
                  <a:lnTo>
                    <a:pt x="1704" y="245"/>
                  </a:lnTo>
                  <a:lnTo>
                    <a:pt x="1711" y="225"/>
                  </a:lnTo>
                  <a:lnTo>
                    <a:pt x="1391" y="225"/>
                  </a:lnTo>
                  <a:lnTo>
                    <a:pt x="1367" y="225"/>
                  </a:lnTo>
                  <a:lnTo>
                    <a:pt x="1339" y="222"/>
                  </a:lnTo>
                  <a:lnTo>
                    <a:pt x="1311" y="217"/>
                  </a:lnTo>
                  <a:lnTo>
                    <a:pt x="1281" y="210"/>
                  </a:lnTo>
                  <a:lnTo>
                    <a:pt x="1253" y="203"/>
                  </a:lnTo>
                  <a:lnTo>
                    <a:pt x="1225" y="193"/>
                  </a:lnTo>
                  <a:lnTo>
                    <a:pt x="1200" y="184"/>
                  </a:lnTo>
                  <a:lnTo>
                    <a:pt x="1178" y="173"/>
                  </a:lnTo>
                  <a:lnTo>
                    <a:pt x="952" y="52"/>
                  </a:lnTo>
                  <a:lnTo>
                    <a:pt x="930" y="41"/>
                  </a:lnTo>
                  <a:lnTo>
                    <a:pt x="905" y="32"/>
                  </a:lnTo>
                  <a:lnTo>
                    <a:pt x="877" y="22"/>
                  </a:lnTo>
                  <a:lnTo>
                    <a:pt x="849" y="15"/>
                  </a:lnTo>
                  <a:lnTo>
                    <a:pt x="819" y="8"/>
                  </a:lnTo>
                  <a:lnTo>
                    <a:pt x="791" y="3"/>
                  </a:lnTo>
                  <a:lnTo>
                    <a:pt x="763" y="1"/>
                  </a:lnTo>
                  <a:lnTo>
                    <a:pt x="739" y="0"/>
                  </a:lnTo>
                  <a:lnTo>
                    <a:pt x="113" y="0"/>
                  </a:lnTo>
                  <a:lnTo>
                    <a:pt x="101" y="0"/>
                  </a:lnTo>
                  <a:lnTo>
                    <a:pt x="90" y="2"/>
                  </a:lnTo>
                  <a:lnTo>
                    <a:pt x="80" y="4"/>
                  </a:lnTo>
                  <a:lnTo>
                    <a:pt x="69" y="8"/>
                  </a:lnTo>
                  <a:lnTo>
                    <a:pt x="59" y="13"/>
                  </a:lnTo>
                  <a:lnTo>
                    <a:pt x="50" y="19"/>
                  </a:lnTo>
                  <a:lnTo>
                    <a:pt x="40" y="26"/>
                  </a:lnTo>
                  <a:lnTo>
                    <a:pt x="33" y="33"/>
                  </a:lnTo>
                  <a:lnTo>
                    <a:pt x="25" y="40"/>
                  </a:lnTo>
                  <a:lnTo>
                    <a:pt x="19" y="49"/>
                  </a:lnTo>
                  <a:lnTo>
                    <a:pt x="13" y="59"/>
                  </a:lnTo>
                  <a:lnTo>
                    <a:pt x="8" y="68"/>
                  </a:lnTo>
                  <a:lnTo>
                    <a:pt x="5" y="79"/>
                  </a:lnTo>
                  <a:lnTo>
                    <a:pt x="2" y="90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2424"/>
                  </a:lnTo>
                  <a:lnTo>
                    <a:pt x="0" y="2435"/>
                  </a:lnTo>
                  <a:lnTo>
                    <a:pt x="2" y="2447"/>
                  </a:lnTo>
                  <a:lnTo>
                    <a:pt x="5" y="2457"/>
                  </a:lnTo>
                  <a:lnTo>
                    <a:pt x="8" y="2468"/>
                  </a:lnTo>
                  <a:lnTo>
                    <a:pt x="13" y="2478"/>
                  </a:lnTo>
                  <a:lnTo>
                    <a:pt x="19" y="2487"/>
                  </a:lnTo>
                  <a:lnTo>
                    <a:pt x="25" y="2495"/>
                  </a:lnTo>
                  <a:lnTo>
                    <a:pt x="33" y="2504"/>
                  </a:lnTo>
                  <a:lnTo>
                    <a:pt x="40" y="2511"/>
                  </a:lnTo>
                  <a:lnTo>
                    <a:pt x="50" y="2518"/>
                  </a:lnTo>
                  <a:lnTo>
                    <a:pt x="59" y="2523"/>
                  </a:lnTo>
                  <a:lnTo>
                    <a:pt x="69" y="2528"/>
                  </a:lnTo>
                  <a:lnTo>
                    <a:pt x="80" y="2532"/>
                  </a:lnTo>
                  <a:lnTo>
                    <a:pt x="90" y="2535"/>
                  </a:lnTo>
                  <a:lnTo>
                    <a:pt x="101" y="2537"/>
                  </a:lnTo>
                  <a:lnTo>
                    <a:pt x="113" y="2537"/>
                  </a:lnTo>
                  <a:lnTo>
                    <a:pt x="3298" y="2537"/>
                  </a:lnTo>
                  <a:lnTo>
                    <a:pt x="3309" y="2536"/>
                  </a:lnTo>
                  <a:lnTo>
                    <a:pt x="3321" y="2535"/>
                  </a:lnTo>
                  <a:lnTo>
                    <a:pt x="3331" y="2532"/>
                  </a:lnTo>
                  <a:lnTo>
                    <a:pt x="3342" y="2528"/>
                  </a:lnTo>
                  <a:lnTo>
                    <a:pt x="3352" y="2523"/>
                  </a:lnTo>
                  <a:lnTo>
                    <a:pt x="3361" y="2518"/>
                  </a:lnTo>
                  <a:lnTo>
                    <a:pt x="3369" y="2511"/>
                  </a:lnTo>
                  <a:lnTo>
                    <a:pt x="3378" y="2504"/>
                  </a:lnTo>
                  <a:lnTo>
                    <a:pt x="3385" y="2495"/>
                  </a:lnTo>
                  <a:lnTo>
                    <a:pt x="3392" y="2487"/>
                  </a:lnTo>
                  <a:lnTo>
                    <a:pt x="3397" y="2478"/>
                  </a:lnTo>
                  <a:lnTo>
                    <a:pt x="3402" y="2468"/>
                  </a:lnTo>
                  <a:lnTo>
                    <a:pt x="3406" y="2457"/>
                  </a:lnTo>
                  <a:lnTo>
                    <a:pt x="3409" y="2447"/>
                  </a:lnTo>
                  <a:lnTo>
                    <a:pt x="3411" y="2435"/>
                  </a:lnTo>
                  <a:lnTo>
                    <a:pt x="3411" y="2424"/>
                  </a:lnTo>
                  <a:lnTo>
                    <a:pt x="3411" y="1385"/>
                  </a:lnTo>
                  <a:lnTo>
                    <a:pt x="3399" y="1392"/>
                  </a:lnTo>
                  <a:lnTo>
                    <a:pt x="3387" y="1398"/>
                  </a:lnTo>
                  <a:lnTo>
                    <a:pt x="3374" y="1403"/>
                  </a:lnTo>
                  <a:lnTo>
                    <a:pt x="3362" y="1407"/>
                  </a:lnTo>
                  <a:lnTo>
                    <a:pt x="3348" y="1410"/>
                  </a:lnTo>
                  <a:lnTo>
                    <a:pt x="3335" y="1413"/>
                  </a:lnTo>
                  <a:lnTo>
                    <a:pt x="3321" y="1414"/>
                  </a:lnTo>
                  <a:lnTo>
                    <a:pt x="3308" y="1415"/>
                  </a:lnTo>
                  <a:lnTo>
                    <a:pt x="1897" y="14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83"/>
            <p:cNvSpPr>
              <a:spLocks/>
            </p:cNvSpPr>
            <p:nvPr/>
          </p:nvSpPr>
          <p:spPr bwMode="auto">
            <a:xfrm>
              <a:off x="6845300" y="4803775"/>
              <a:ext cx="311150" cy="273050"/>
            </a:xfrm>
            <a:custGeom>
              <a:avLst/>
              <a:gdLst>
                <a:gd name="T0" fmla="*/ 197 w 1175"/>
                <a:gd name="T1" fmla="*/ 354 h 1033"/>
                <a:gd name="T2" fmla="*/ 245 w 1175"/>
                <a:gd name="T3" fmla="*/ 309 h 1033"/>
                <a:gd name="T4" fmla="*/ 298 w 1175"/>
                <a:gd name="T5" fmla="*/ 272 h 1033"/>
                <a:gd name="T6" fmla="*/ 355 w 1175"/>
                <a:gd name="T7" fmla="*/ 243 h 1033"/>
                <a:gd name="T8" fmla="*/ 414 w 1175"/>
                <a:gd name="T9" fmla="*/ 223 h 1033"/>
                <a:gd name="T10" fmla="*/ 476 w 1175"/>
                <a:gd name="T11" fmla="*/ 213 h 1033"/>
                <a:gd name="T12" fmla="*/ 540 w 1175"/>
                <a:gd name="T13" fmla="*/ 210 h 1033"/>
                <a:gd name="T14" fmla="*/ 603 w 1175"/>
                <a:gd name="T15" fmla="*/ 217 h 1033"/>
                <a:gd name="T16" fmla="*/ 666 w 1175"/>
                <a:gd name="T17" fmla="*/ 234 h 1033"/>
                <a:gd name="T18" fmla="*/ 727 w 1175"/>
                <a:gd name="T19" fmla="*/ 259 h 1033"/>
                <a:gd name="T20" fmla="*/ 784 w 1175"/>
                <a:gd name="T21" fmla="*/ 295 h 1033"/>
                <a:gd name="T22" fmla="*/ 835 w 1175"/>
                <a:gd name="T23" fmla="*/ 338 h 1033"/>
                <a:gd name="T24" fmla="*/ 879 w 1175"/>
                <a:gd name="T25" fmla="*/ 388 h 1033"/>
                <a:gd name="T26" fmla="*/ 913 w 1175"/>
                <a:gd name="T27" fmla="*/ 443 h 1033"/>
                <a:gd name="T28" fmla="*/ 939 w 1175"/>
                <a:gd name="T29" fmla="*/ 501 h 1033"/>
                <a:gd name="T30" fmla="*/ 956 w 1175"/>
                <a:gd name="T31" fmla="*/ 563 h 1033"/>
                <a:gd name="T32" fmla="*/ 964 w 1175"/>
                <a:gd name="T33" fmla="*/ 626 h 1033"/>
                <a:gd name="T34" fmla="*/ 964 w 1175"/>
                <a:gd name="T35" fmla="*/ 689 h 1033"/>
                <a:gd name="T36" fmla="*/ 953 w 1175"/>
                <a:gd name="T37" fmla="*/ 752 h 1033"/>
                <a:gd name="T38" fmla="*/ 934 w 1175"/>
                <a:gd name="T39" fmla="*/ 812 h 1033"/>
                <a:gd name="T40" fmla="*/ 906 w 1175"/>
                <a:gd name="T41" fmla="*/ 872 h 1033"/>
                <a:gd name="T42" fmla="*/ 1052 w 1175"/>
                <a:gd name="T43" fmla="*/ 1033 h 1033"/>
                <a:gd name="T44" fmla="*/ 1103 w 1175"/>
                <a:gd name="T45" fmla="*/ 949 h 1033"/>
                <a:gd name="T46" fmla="*/ 1141 w 1175"/>
                <a:gd name="T47" fmla="*/ 860 h 1033"/>
                <a:gd name="T48" fmla="*/ 1165 w 1175"/>
                <a:gd name="T49" fmla="*/ 767 h 1033"/>
                <a:gd name="T50" fmla="*/ 1174 w 1175"/>
                <a:gd name="T51" fmla="*/ 675 h 1033"/>
                <a:gd name="T52" fmla="*/ 1171 w 1175"/>
                <a:gd name="T53" fmla="*/ 581 h 1033"/>
                <a:gd name="T54" fmla="*/ 1154 w 1175"/>
                <a:gd name="T55" fmla="*/ 488 h 1033"/>
                <a:gd name="T56" fmla="*/ 1124 w 1175"/>
                <a:gd name="T57" fmla="*/ 400 h 1033"/>
                <a:gd name="T58" fmla="*/ 1082 w 1175"/>
                <a:gd name="T59" fmla="*/ 316 h 1033"/>
                <a:gd name="T60" fmla="*/ 1027 w 1175"/>
                <a:gd name="T61" fmla="*/ 238 h 1033"/>
                <a:gd name="T62" fmla="*/ 959 w 1175"/>
                <a:gd name="T63" fmla="*/ 167 h 1033"/>
                <a:gd name="T64" fmla="*/ 880 w 1175"/>
                <a:gd name="T65" fmla="*/ 106 h 1033"/>
                <a:gd name="T66" fmla="*/ 794 w 1175"/>
                <a:gd name="T67" fmla="*/ 58 h 1033"/>
                <a:gd name="T68" fmla="*/ 704 w 1175"/>
                <a:gd name="T69" fmla="*/ 25 h 1033"/>
                <a:gd name="T70" fmla="*/ 611 w 1175"/>
                <a:gd name="T71" fmla="*/ 6 h 1033"/>
                <a:gd name="T72" fmla="*/ 518 w 1175"/>
                <a:gd name="T73" fmla="*/ 0 h 1033"/>
                <a:gd name="T74" fmla="*/ 425 w 1175"/>
                <a:gd name="T75" fmla="*/ 7 h 1033"/>
                <a:gd name="T76" fmla="*/ 334 w 1175"/>
                <a:gd name="T77" fmla="*/ 29 h 1033"/>
                <a:gd name="T78" fmla="*/ 246 w 1175"/>
                <a:gd name="T79" fmla="*/ 62 h 1033"/>
                <a:gd name="T80" fmla="*/ 164 w 1175"/>
                <a:gd name="T81" fmla="*/ 108 h 1033"/>
                <a:gd name="T82" fmla="*/ 88 w 1175"/>
                <a:gd name="T83" fmla="*/ 167 h 1033"/>
                <a:gd name="T84" fmla="*/ 20 w 1175"/>
                <a:gd name="T85" fmla="*/ 239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75" h="1033">
                  <a:moveTo>
                    <a:pt x="169" y="388"/>
                  </a:moveTo>
                  <a:lnTo>
                    <a:pt x="183" y="371"/>
                  </a:lnTo>
                  <a:lnTo>
                    <a:pt x="197" y="354"/>
                  </a:lnTo>
                  <a:lnTo>
                    <a:pt x="212" y="338"/>
                  </a:lnTo>
                  <a:lnTo>
                    <a:pt x="229" y="323"/>
                  </a:lnTo>
                  <a:lnTo>
                    <a:pt x="245" y="309"/>
                  </a:lnTo>
                  <a:lnTo>
                    <a:pt x="262" y="296"/>
                  </a:lnTo>
                  <a:lnTo>
                    <a:pt x="280" y="284"/>
                  </a:lnTo>
                  <a:lnTo>
                    <a:pt x="298" y="272"/>
                  </a:lnTo>
                  <a:lnTo>
                    <a:pt x="316" y="261"/>
                  </a:lnTo>
                  <a:lnTo>
                    <a:pt x="335" y="252"/>
                  </a:lnTo>
                  <a:lnTo>
                    <a:pt x="355" y="243"/>
                  </a:lnTo>
                  <a:lnTo>
                    <a:pt x="374" y="236"/>
                  </a:lnTo>
                  <a:lnTo>
                    <a:pt x="394" y="229"/>
                  </a:lnTo>
                  <a:lnTo>
                    <a:pt x="414" y="223"/>
                  </a:lnTo>
                  <a:lnTo>
                    <a:pt x="434" y="220"/>
                  </a:lnTo>
                  <a:lnTo>
                    <a:pt x="456" y="215"/>
                  </a:lnTo>
                  <a:lnTo>
                    <a:pt x="476" y="213"/>
                  </a:lnTo>
                  <a:lnTo>
                    <a:pt x="497" y="211"/>
                  </a:lnTo>
                  <a:lnTo>
                    <a:pt x="519" y="210"/>
                  </a:lnTo>
                  <a:lnTo>
                    <a:pt x="540" y="210"/>
                  </a:lnTo>
                  <a:lnTo>
                    <a:pt x="562" y="211"/>
                  </a:lnTo>
                  <a:lnTo>
                    <a:pt x="583" y="214"/>
                  </a:lnTo>
                  <a:lnTo>
                    <a:pt x="603" y="217"/>
                  </a:lnTo>
                  <a:lnTo>
                    <a:pt x="624" y="222"/>
                  </a:lnTo>
                  <a:lnTo>
                    <a:pt x="646" y="227"/>
                  </a:lnTo>
                  <a:lnTo>
                    <a:pt x="666" y="234"/>
                  </a:lnTo>
                  <a:lnTo>
                    <a:pt x="686" y="241"/>
                  </a:lnTo>
                  <a:lnTo>
                    <a:pt x="706" y="249"/>
                  </a:lnTo>
                  <a:lnTo>
                    <a:pt x="727" y="259"/>
                  </a:lnTo>
                  <a:lnTo>
                    <a:pt x="746" y="270"/>
                  </a:lnTo>
                  <a:lnTo>
                    <a:pt x="765" y="281"/>
                  </a:lnTo>
                  <a:lnTo>
                    <a:pt x="784" y="295"/>
                  </a:lnTo>
                  <a:lnTo>
                    <a:pt x="801" y="309"/>
                  </a:lnTo>
                  <a:lnTo>
                    <a:pt x="819" y="323"/>
                  </a:lnTo>
                  <a:lnTo>
                    <a:pt x="835" y="338"/>
                  </a:lnTo>
                  <a:lnTo>
                    <a:pt x="850" y="355"/>
                  </a:lnTo>
                  <a:lnTo>
                    <a:pt x="864" y="372"/>
                  </a:lnTo>
                  <a:lnTo>
                    <a:pt x="879" y="388"/>
                  </a:lnTo>
                  <a:lnTo>
                    <a:pt x="890" y="406"/>
                  </a:lnTo>
                  <a:lnTo>
                    <a:pt x="902" y="424"/>
                  </a:lnTo>
                  <a:lnTo>
                    <a:pt x="913" y="443"/>
                  </a:lnTo>
                  <a:lnTo>
                    <a:pt x="922" y="462"/>
                  </a:lnTo>
                  <a:lnTo>
                    <a:pt x="931" y="481"/>
                  </a:lnTo>
                  <a:lnTo>
                    <a:pt x="939" y="501"/>
                  </a:lnTo>
                  <a:lnTo>
                    <a:pt x="945" y="521"/>
                  </a:lnTo>
                  <a:lnTo>
                    <a:pt x="951" y="542"/>
                  </a:lnTo>
                  <a:lnTo>
                    <a:pt x="956" y="563"/>
                  </a:lnTo>
                  <a:lnTo>
                    <a:pt x="959" y="583"/>
                  </a:lnTo>
                  <a:lnTo>
                    <a:pt x="963" y="604"/>
                  </a:lnTo>
                  <a:lnTo>
                    <a:pt x="964" y="626"/>
                  </a:lnTo>
                  <a:lnTo>
                    <a:pt x="965" y="646"/>
                  </a:lnTo>
                  <a:lnTo>
                    <a:pt x="965" y="667"/>
                  </a:lnTo>
                  <a:lnTo>
                    <a:pt x="964" y="689"/>
                  </a:lnTo>
                  <a:lnTo>
                    <a:pt x="962" y="709"/>
                  </a:lnTo>
                  <a:lnTo>
                    <a:pt x="958" y="730"/>
                  </a:lnTo>
                  <a:lnTo>
                    <a:pt x="953" y="752"/>
                  </a:lnTo>
                  <a:lnTo>
                    <a:pt x="949" y="772"/>
                  </a:lnTo>
                  <a:lnTo>
                    <a:pt x="943" y="792"/>
                  </a:lnTo>
                  <a:lnTo>
                    <a:pt x="934" y="812"/>
                  </a:lnTo>
                  <a:lnTo>
                    <a:pt x="926" y="832"/>
                  </a:lnTo>
                  <a:lnTo>
                    <a:pt x="916" y="853"/>
                  </a:lnTo>
                  <a:lnTo>
                    <a:pt x="906" y="872"/>
                  </a:lnTo>
                  <a:lnTo>
                    <a:pt x="895" y="891"/>
                  </a:lnTo>
                  <a:lnTo>
                    <a:pt x="882" y="910"/>
                  </a:lnTo>
                  <a:lnTo>
                    <a:pt x="1052" y="1033"/>
                  </a:lnTo>
                  <a:lnTo>
                    <a:pt x="1071" y="1006"/>
                  </a:lnTo>
                  <a:lnTo>
                    <a:pt x="1087" y="977"/>
                  </a:lnTo>
                  <a:lnTo>
                    <a:pt x="1103" y="949"/>
                  </a:lnTo>
                  <a:lnTo>
                    <a:pt x="1117" y="919"/>
                  </a:lnTo>
                  <a:lnTo>
                    <a:pt x="1130" y="889"/>
                  </a:lnTo>
                  <a:lnTo>
                    <a:pt x="1141" y="860"/>
                  </a:lnTo>
                  <a:lnTo>
                    <a:pt x="1150" y="829"/>
                  </a:lnTo>
                  <a:lnTo>
                    <a:pt x="1159" y="798"/>
                  </a:lnTo>
                  <a:lnTo>
                    <a:pt x="1165" y="767"/>
                  </a:lnTo>
                  <a:lnTo>
                    <a:pt x="1169" y="736"/>
                  </a:lnTo>
                  <a:lnTo>
                    <a:pt x="1173" y="705"/>
                  </a:lnTo>
                  <a:lnTo>
                    <a:pt x="1174" y="675"/>
                  </a:lnTo>
                  <a:lnTo>
                    <a:pt x="1175" y="642"/>
                  </a:lnTo>
                  <a:lnTo>
                    <a:pt x="1174" y="612"/>
                  </a:lnTo>
                  <a:lnTo>
                    <a:pt x="1171" y="581"/>
                  </a:lnTo>
                  <a:lnTo>
                    <a:pt x="1167" y="550"/>
                  </a:lnTo>
                  <a:lnTo>
                    <a:pt x="1161" y="519"/>
                  </a:lnTo>
                  <a:lnTo>
                    <a:pt x="1154" y="488"/>
                  </a:lnTo>
                  <a:lnTo>
                    <a:pt x="1146" y="458"/>
                  </a:lnTo>
                  <a:lnTo>
                    <a:pt x="1136" y="429"/>
                  </a:lnTo>
                  <a:lnTo>
                    <a:pt x="1124" y="400"/>
                  </a:lnTo>
                  <a:lnTo>
                    <a:pt x="1111" y="372"/>
                  </a:lnTo>
                  <a:lnTo>
                    <a:pt x="1097" y="343"/>
                  </a:lnTo>
                  <a:lnTo>
                    <a:pt x="1082" y="316"/>
                  </a:lnTo>
                  <a:lnTo>
                    <a:pt x="1065" y="289"/>
                  </a:lnTo>
                  <a:lnTo>
                    <a:pt x="1046" y="262"/>
                  </a:lnTo>
                  <a:lnTo>
                    <a:pt x="1027" y="238"/>
                  </a:lnTo>
                  <a:lnTo>
                    <a:pt x="1006" y="213"/>
                  </a:lnTo>
                  <a:lnTo>
                    <a:pt x="983" y="190"/>
                  </a:lnTo>
                  <a:lnTo>
                    <a:pt x="959" y="167"/>
                  </a:lnTo>
                  <a:lnTo>
                    <a:pt x="934" y="146"/>
                  </a:lnTo>
                  <a:lnTo>
                    <a:pt x="908" y="126"/>
                  </a:lnTo>
                  <a:lnTo>
                    <a:pt x="880" y="106"/>
                  </a:lnTo>
                  <a:lnTo>
                    <a:pt x="852" y="89"/>
                  </a:lnTo>
                  <a:lnTo>
                    <a:pt x="824" y="73"/>
                  </a:lnTo>
                  <a:lnTo>
                    <a:pt x="794" y="58"/>
                  </a:lnTo>
                  <a:lnTo>
                    <a:pt x="765" y="46"/>
                  </a:lnTo>
                  <a:lnTo>
                    <a:pt x="735" y="35"/>
                  </a:lnTo>
                  <a:lnTo>
                    <a:pt x="704" y="25"/>
                  </a:lnTo>
                  <a:lnTo>
                    <a:pt x="673" y="18"/>
                  </a:lnTo>
                  <a:lnTo>
                    <a:pt x="642" y="11"/>
                  </a:lnTo>
                  <a:lnTo>
                    <a:pt x="611" y="6"/>
                  </a:lnTo>
                  <a:lnTo>
                    <a:pt x="581" y="2"/>
                  </a:lnTo>
                  <a:lnTo>
                    <a:pt x="548" y="0"/>
                  </a:lnTo>
                  <a:lnTo>
                    <a:pt x="518" y="0"/>
                  </a:lnTo>
                  <a:lnTo>
                    <a:pt x="487" y="1"/>
                  </a:lnTo>
                  <a:lnTo>
                    <a:pt x="456" y="4"/>
                  </a:lnTo>
                  <a:lnTo>
                    <a:pt x="425" y="7"/>
                  </a:lnTo>
                  <a:lnTo>
                    <a:pt x="394" y="13"/>
                  </a:lnTo>
                  <a:lnTo>
                    <a:pt x="363" y="20"/>
                  </a:lnTo>
                  <a:lnTo>
                    <a:pt x="334" y="29"/>
                  </a:lnTo>
                  <a:lnTo>
                    <a:pt x="304" y="38"/>
                  </a:lnTo>
                  <a:lnTo>
                    <a:pt x="274" y="50"/>
                  </a:lnTo>
                  <a:lnTo>
                    <a:pt x="246" y="62"/>
                  </a:lnTo>
                  <a:lnTo>
                    <a:pt x="218" y="76"/>
                  </a:lnTo>
                  <a:lnTo>
                    <a:pt x="190" y="92"/>
                  </a:lnTo>
                  <a:lnTo>
                    <a:pt x="164" y="108"/>
                  </a:lnTo>
                  <a:lnTo>
                    <a:pt x="138" y="127"/>
                  </a:lnTo>
                  <a:lnTo>
                    <a:pt x="112" y="146"/>
                  </a:lnTo>
                  <a:lnTo>
                    <a:pt x="88" y="167"/>
                  </a:lnTo>
                  <a:lnTo>
                    <a:pt x="64" y="190"/>
                  </a:lnTo>
                  <a:lnTo>
                    <a:pt x="41" y="214"/>
                  </a:lnTo>
                  <a:lnTo>
                    <a:pt x="20" y="239"/>
                  </a:lnTo>
                  <a:lnTo>
                    <a:pt x="0" y="265"/>
                  </a:lnTo>
                  <a:lnTo>
                    <a:pt x="169" y="3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84"/>
            <p:cNvSpPr>
              <a:spLocks noEditPoints="1"/>
            </p:cNvSpPr>
            <p:nvPr/>
          </p:nvSpPr>
          <p:spPr bwMode="auto">
            <a:xfrm>
              <a:off x="6734175" y="5102225"/>
              <a:ext cx="422275" cy="285750"/>
            </a:xfrm>
            <a:custGeom>
              <a:avLst/>
              <a:gdLst>
                <a:gd name="T0" fmla="*/ 1576 w 1595"/>
                <a:gd name="T1" fmla="*/ 38 h 1084"/>
                <a:gd name="T2" fmla="*/ 1544 w 1595"/>
                <a:gd name="T3" fmla="*/ 10 h 1084"/>
                <a:gd name="T4" fmla="*/ 1517 w 1595"/>
                <a:gd name="T5" fmla="*/ 1 h 1084"/>
                <a:gd name="T6" fmla="*/ 92 w 1595"/>
                <a:gd name="T7" fmla="*/ 0 h 1084"/>
                <a:gd name="T8" fmla="*/ 64 w 1595"/>
                <a:gd name="T9" fmla="*/ 5 h 1084"/>
                <a:gd name="T10" fmla="*/ 33 w 1595"/>
                <a:gd name="T11" fmla="*/ 21 h 1084"/>
                <a:gd name="T12" fmla="*/ 8 w 1595"/>
                <a:gd name="T13" fmla="*/ 54 h 1084"/>
                <a:gd name="T14" fmla="*/ 0 w 1595"/>
                <a:gd name="T15" fmla="*/ 93 h 1084"/>
                <a:gd name="T16" fmla="*/ 1 w 1595"/>
                <a:gd name="T17" fmla="*/ 1011 h 1084"/>
                <a:gd name="T18" fmla="*/ 10 w 1595"/>
                <a:gd name="T19" fmla="*/ 1035 h 1084"/>
                <a:gd name="T20" fmla="*/ 27 w 1595"/>
                <a:gd name="T21" fmla="*/ 1057 h 1084"/>
                <a:gd name="T22" fmla="*/ 48 w 1595"/>
                <a:gd name="T23" fmla="*/ 1073 h 1084"/>
                <a:gd name="T24" fmla="*/ 73 w 1595"/>
                <a:gd name="T25" fmla="*/ 1083 h 1084"/>
                <a:gd name="T26" fmla="*/ 1503 w 1595"/>
                <a:gd name="T27" fmla="*/ 1084 h 1084"/>
                <a:gd name="T28" fmla="*/ 1530 w 1595"/>
                <a:gd name="T29" fmla="*/ 1081 h 1084"/>
                <a:gd name="T30" fmla="*/ 1554 w 1595"/>
                <a:gd name="T31" fmla="*/ 1069 h 1084"/>
                <a:gd name="T32" fmla="*/ 1574 w 1595"/>
                <a:gd name="T33" fmla="*/ 1051 h 1084"/>
                <a:gd name="T34" fmla="*/ 1587 w 1595"/>
                <a:gd name="T35" fmla="*/ 1027 h 1084"/>
                <a:gd name="T36" fmla="*/ 1594 w 1595"/>
                <a:gd name="T37" fmla="*/ 1001 h 1084"/>
                <a:gd name="T38" fmla="*/ 1594 w 1595"/>
                <a:gd name="T39" fmla="*/ 84 h 1084"/>
                <a:gd name="T40" fmla="*/ 1591 w 1595"/>
                <a:gd name="T41" fmla="*/ 63 h 1084"/>
                <a:gd name="T42" fmla="*/ 754 w 1595"/>
                <a:gd name="T43" fmla="*/ 873 h 1084"/>
                <a:gd name="T44" fmla="*/ 694 w 1595"/>
                <a:gd name="T45" fmla="*/ 851 h 1084"/>
                <a:gd name="T46" fmla="*/ 646 w 1595"/>
                <a:gd name="T47" fmla="*/ 813 h 1084"/>
                <a:gd name="T48" fmla="*/ 608 w 1595"/>
                <a:gd name="T49" fmla="*/ 765 h 1084"/>
                <a:gd name="T50" fmla="*/ 586 w 1595"/>
                <a:gd name="T51" fmla="*/ 705 h 1084"/>
                <a:gd name="T52" fmla="*/ 583 w 1595"/>
                <a:gd name="T53" fmla="*/ 645 h 1084"/>
                <a:gd name="T54" fmla="*/ 592 w 1595"/>
                <a:gd name="T55" fmla="*/ 597 h 1084"/>
                <a:gd name="T56" fmla="*/ 611 w 1595"/>
                <a:gd name="T57" fmla="*/ 553 h 1084"/>
                <a:gd name="T58" fmla="*/ 640 w 1595"/>
                <a:gd name="T59" fmla="*/ 515 h 1084"/>
                <a:gd name="T60" fmla="*/ 675 w 1595"/>
                <a:gd name="T61" fmla="*/ 485 h 1084"/>
                <a:gd name="T62" fmla="*/ 718 w 1595"/>
                <a:gd name="T63" fmla="*/ 462 h 1084"/>
                <a:gd name="T64" fmla="*/ 719 w 1595"/>
                <a:gd name="T65" fmla="*/ 271 h 1084"/>
                <a:gd name="T66" fmla="*/ 727 w 1595"/>
                <a:gd name="T67" fmla="*/ 248 h 1084"/>
                <a:gd name="T68" fmla="*/ 740 w 1595"/>
                <a:gd name="T69" fmla="*/ 230 h 1084"/>
                <a:gd name="T70" fmla="*/ 759 w 1595"/>
                <a:gd name="T71" fmla="*/ 216 h 1084"/>
                <a:gd name="T72" fmla="*/ 781 w 1595"/>
                <a:gd name="T73" fmla="*/ 209 h 1084"/>
                <a:gd name="T74" fmla="*/ 806 w 1595"/>
                <a:gd name="T75" fmla="*/ 208 h 1084"/>
                <a:gd name="T76" fmla="*/ 828 w 1595"/>
                <a:gd name="T77" fmla="*/ 214 h 1084"/>
                <a:gd name="T78" fmla="*/ 847 w 1595"/>
                <a:gd name="T79" fmla="*/ 226 h 1084"/>
                <a:gd name="T80" fmla="*/ 863 w 1595"/>
                <a:gd name="T81" fmla="*/ 242 h 1084"/>
                <a:gd name="T82" fmla="*/ 873 w 1595"/>
                <a:gd name="T83" fmla="*/ 262 h 1084"/>
                <a:gd name="T84" fmla="*/ 877 w 1595"/>
                <a:gd name="T85" fmla="*/ 286 h 1084"/>
                <a:gd name="T86" fmla="*/ 906 w 1595"/>
                <a:gd name="T87" fmla="*/ 476 h 1084"/>
                <a:gd name="T88" fmla="*/ 944 w 1595"/>
                <a:gd name="T89" fmla="*/ 505 h 1084"/>
                <a:gd name="T90" fmla="*/ 974 w 1595"/>
                <a:gd name="T91" fmla="*/ 540 h 1084"/>
                <a:gd name="T92" fmla="*/ 997 w 1595"/>
                <a:gd name="T93" fmla="*/ 582 h 1084"/>
                <a:gd name="T94" fmla="*/ 1010 w 1595"/>
                <a:gd name="T95" fmla="*/ 628 h 1084"/>
                <a:gd name="T96" fmla="*/ 1011 w 1595"/>
                <a:gd name="T97" fmla="*/ 684 h 1084"/>
                <a:gd name="T98" fmla="*/ 996 w 1595"/>
                <a:gd name="T99" fmla="*/ 746 h 1084"/>
                <a:gd name="T100" fmla="*/ 963 w 1595"/>
                <a:gd name="T101" fmla="*/ 799 h 1084"/>
                <a:gd name="T102" fmla="*/ 917 w 1595"/>
                <a:gd name="T103" fmla="*/ 841 h 1084"/>
                <a:gd name="T104" fmla="*/ 862 w 1595"/>
                <a:gd name="T105" fmla="*/ 867 h 1084"/>
                <a:gd name="T106" fmla="*/ 797 w 1595"/>
                <a:gd name="T107" fmla="*/ 876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5" h="1084">
                  <a:moveTo>
                    <a:pt x="1591" y="63"/>
                  </a:moveTo>
                  <a:lnTo>
                    <a:pt x="1585" y="50"/>
                  </a:lnTo>
                  <a:lnTo>
                    <a:pt x="1576" y="38"/>
                  </a:lnTo>
                  <a:lnTo>
                    <a:pt x="1568" y="27"/>
                  </a:lnTo>
                  <a:lnTo>
                    <a:pt x="1556" y="18"/>
                  </a:lnTo>
                  <a:lnTo>
                    <a:pt x="1544" y="10"/>
                  </a:lnTo>
                  <a:lnTo>
                    <a:pt x="1531" y="5"/>
                  </a:lnTo>
                  <a:lnTo>
                    <a:pt x="1524" y="2"/>
                  </a:lnTo>
                  <a:lnTo>
                    <a:pt x="1517" y="1"/>
                  </a:lnTo>
                  <a:lnTo>
                    <a:pt x="1510" y="0"/>
                  </a:lnTo>
                  <a:lnTo>
                    <a:pt x="1503" y="0"/>
                  </a:lnTo>
                  <a:lnTo>
                    <a:pt x="92" y="0"/>
                  </a:lnTo>
                  <a:lnTo>
                    <a:pt x="83" y="0"/>
                  </a:lnTo>
                  <a:lnTo>
                    <a:pt x="73" y="1"/>
                  </a:lnTo>
                  <a:lnTo>
                    <a:pt x="64" y="5"/>
                  </a:lnTo>
                  <a:lnTo>
                    <a:pt x="55" y="7"/>
                  </a:lnTo>
                  <a:lnTo>
                    <a:pt x="44" y="14"/>
                  </a:lnTo>
                  <a:lnTo>
                    <a:pt x="33" y="21"/>
                  </a:lnTo>
                  <a:lnTo>
                    <a:pt x="23" y="31"/>
                  </a:lnTo>
                  <a:lnTo>
                    <a:pt x="15" y="42"/>
                  </a:lnTo>
                  <a:lnTo>
                    <a:pt x="8" y="54"/>
                  </a:lnTo>
                  <a:lnTo>
                    <a:pt x="3" y="65"/>
                  </a:lnTo>
                  <a:lnTo>
                    <a:pt x="1" y="78"/>
                  </a:lnTo>
                  <a:lnTo>
                    <a:pt x="0" y="93"/>
                  </a:lnTo>
                  <a:lnTo>
                    <a:pt x="0" y="992"/>
                  </a:lnTo>
                  <a:lnTo>
                    <a:pt x="0" y="1001"/>
                  </a:lnTo>
                  <a:lnTo>
                    <a:pt x="1" y="1011"/>
                  </a:lnTo>
                  <a:lnTo>
                    <a:pt x="3" y="1019"/>
                  </a:lnTo>
                  <a:lnTo>
                    <a:pt x="7" y="1027"/>
                  </a:lnTo>
                  <a:lnTo>
                    <a:pt x="10" y="1035"/>
                  </a:lnTo>
                  <a:lnTo>
                    <a:pt x="15" y="1044"/>
                  </a:lnTo>
                  <a:lnTo>
                    <a:pt x="21" y="1051"/>
                  </a:lnTo>
                  <a:lnTo>
                    <a:pt x="27" y="1057"/>
                  </a:lnTo>
                  <a:lnTo>
                    <a:pt x="33" y="1063"/>
                  </a:lnTo>
                  <a:lnTo>
                    <a:pt x="41" y="1069"/>
                  </a:lnTo>
                  <a:lnTo>
                    <a:pt x="48" y="1073"/>
                  </a:lnTo>
                  <a:lnTo>
                    <a:pt x="57" y="1077"/>
                  </a:lnTo>
                  <a:lnTo>
                    <a:pt x="65" y="1081"/>
                  </a:lnTo>
                  <a:lnTo>
                    <a:pt x="73" y="1083"/>
                  </a:lnTo>
                  <a:lnTo>
                    <a:pt x="83" y="1084"/>
                  </a:lnTo>
                  <a:lnTo>
                    <a:pt x="92" y="1084"/>
                  </a:lnTo>
                  <a:lnTo>
                    <a:pt x="1503" y="1084"/>
                  </a:lnTo>
                  <a:lnTo>
                    <a:pt x="1511" y="1084"/>
                  </a:lnTo>
                  <a:lnTo>
                    <a:pt x="1521" y="1083"/>
                  </a:lnTo>
                  <a:lnTo>
                    <a:pt x="1530" y="1081"/>
                  </a:lnTo>
                  <a:lnTo>
                    <a:pt x="1538" y="1077"/>
                  </a:lnTo>
                  <a:lnTo>
                    <a:pt x="1547" y="1073"/>
                  </a:lnTo>
                  <a:lnTo>
                    <a:pt x="1554" y="1069"/>
                  </a:lnTo>
                  <a:lnTo>
                    <a:pt x="1561" y="1063"/>
                  </a:lnTo>
                  <a:lnTo>
                    <a:pt x="1568" y="1057"/>
                  </a:lnTo>
                  <a:lnTo>
                    <a:pt x="1574" y="1051"/>
                  </a:lnTo>
                  <a:lnTo>
                    <a:pt x="1579" y="1044"/>
                  </a:lnTo>
                  <a:lnTo>
                    <a:pt x="1583" y="1035"/>
                  </a:lnTo>
                  <a:lnTo>
                    <a:pt x="1587" y="1027"/>
                  </a:lnTo>
                  <a:lnTo>
                    <a:pt x="1591" y="1019"/>
                  </a:lnTo>
                  <a:lnTo>
                    <a:pt x="1593" y="1011"/>
                  </a:lnTo>
                  <a:lnTo>
                    <a:pt x="1594" y="1001"/>
                  </a:lnTo>
                  <a:lnTo>
                    <a:pt x="1595" y="992"/>
                  </a:lnTo>
                  <a:lnTo>
                    <a:pt x="1595" y="93"/>
                  </a:lnTo>
                  <a:lnTo>
                    <a:pt x="1594" y="84"/>
                  </a:lnTo>
                  <a:lnTo>
                    <a:pt x="1594" y="77"/>
                  </a:lnTo>
                  <a:lnTo>
                    <a:pt x="1592" y="70"/>
                  </a:lnTo>
                  <a:lnTo>
                    <a:pt x="1591" y="63"/>
                  </a:lnTo>
                  <a:close/>
                  <a:moveTo>
                    <a:pt x="797" y="876"/>
                  </a:moveTo>
                  <a:lnTo>
                    <a:pt x="775" y="876"/>
                  </a:lnTo>
                  <a:lnTo>
                    <a:pt x="754" y="873"/>
                  </a:lnTo>
                  <a:lnTo>
                    <a:pt x="733" y="867"/>
                  </a:lnTo>
                  <a:lnTo>
                    <a:pt x="713" y="860"/>
                  </a:lnTo>
                  <a:lnTo>
                    <a:pt x="694" y="851"/>
                  </a:lnTo>
                  <a:lnTo>
                    <a:pt x="676" y="841"/>
                  </a:lnTo>
                  <a:lnTo>
                    <a:pt x="661" y="828"/>
                  </a:lnTo>
                  <a:lnTo>
                    <a:pt x="646" y="813"/>
                  </a:lnTo>
                  <a:lnTo>
                    <a:pt x="631" y="799"/>
                  </a:lnTo>
                  <a:lnTo>
                    <a:pt x="619" y="783"/>
                  </a:lnTo>
                  <a:lnTo>
                    <a:pt x="608" y="765"/>
                  </a:lnTo>
                  <a:lnTo>
                    <a:pt x="599" y="746"/>
                  </a:lnTo>
                  <a:lnTo>
                    <a:pt x="592" y="726"/>
                  </a:lnTo>
                  <a:lnTo>
                    <a:pt x="586" y="705"/>
                  </a:lnTo>
                  <a:lnTo>
                    <a:pt x="584" y="684"/>
                  </a:lnTo>
                  <a:lnTo>
                    <a:pt x="583" y="661"/>
                  </a:lnTo>
                  <a:lnTo>
                    <a:pt x="583" y="645"/>
                  </a:lnTo>
                  <a:lnTo>
                    <a:pt x="585" y="628"/>
                  </a:lnTo>
                  <a:lnTo>
                    <a:pt x="587" y="613"/>
                  </a:lnTo>
                  <a:lnTo>
                    <a:pt x="592" y="597"/>
                  </a:lnTo>
                  <a:lnTo>
                    <a:pt x="598" y="582"/>
                  </a:lnTo>
                  <a:lnTo>
                    <a:pt x="604" y="568"/>
                  </a:lnTo>
                  <a:lnTo>
                    <a:pt x="611" y="553"/>
                  </a:lnTo>
                  <a:lnTo>
                    <a:pt x="621" y="540"/>
                  </a:lnTo>
                  <a:lnTo>
                    <a:pt x="630" y="527"/>
                  </a:lnTo>
                  <a:lnTo>
                    <a:pt x="640" y="515"/>
                  </a:lnTo>
                  <a:lnTo>
                    <a:pt x="651" y="505"/>
                  </a:lnTo>
                  <a:lnTo>
                    <a:pt x="663" y="494"/>
                  </a:lnTo>
                  <a:lnTo>
                    <a:pt x="675" y="485"/>
                  </a:lnTo>
                  <a:lnTo>
                    <a:pt x="689" y="476"/>
                  </a:lnTo>
                  <a:lnTo>
                    <a:pt x="704" y="469"/>
                  </a:lnTo>
                  <a:lnTo>
                    <a:pt x="718" y="462"/>
                  </a:lnTo>
                  <a:lnTo>
                    <a:pt x="718" y="286"/>
                  </a:lnTo>
                  <a:lnTo>
                    <a:pt x="718" y="279"/>
                  </a:lnTo>
                  <a:lnTo>
                    <a:pt x="719" y="271"/>
                  </a:lnTo>
                  <a:lnTo>
                    <a:pt x="721" y="262"/>
                  </a:lnTo>
                  <a:lnTo>
                    <a:pt x="724" y="255"/>
                  </a:lnTo>
                  <a:lnTo>
                    <a:pt x="727" y="248"/>
                  </a:lnTo>
                  <a:lnTo>
                    <a:pt x="731" y="242"/>
                  </a:lnTo>
                  <a:lnTo>
                    <a:pt x="736" y="236"/>
                  </a:lnTo>
                  <a:lnTo>
                    <a:pt x="740" y="230"/>
                  </a:lnTo>
                  <a:lnTo>
                    <a:pt x="746" y="226"/>
                  </a:lnTo>
                  <a:lnTo>
                    <a:pt x="752" y="221"/>
                  </a:lnTo>
                  <a:lnTo>
                    <a:pt x="759" y="216"/>
                  </a:lnTo>
                  <a:lnTo>
                    <a:pt x="767" y="214"/>
                  </a:lnTo>
                  <a:lnTo>
                    <a:pt x="774" y="210"/>
                  </a:lnTo>
                  <a:lnTo>
                    <a:pt x="781" y="209"/>
                  </a:lnTo>
                  <a:lnTo>
                    <a:pt x="789" y="208"/>
                  </a:lnTo>
                  <a:lnTo>
                    <a:pt x="797" y="207"/>
                  </a:lnTo>
                  <a:lnTo>
                    <a:pt x="806" y="208"/>
                  </a:lnTo>
                  <a:lnTo>
                    <a:pt x="813" y="209"/>
                  </a:lnTo>
                  <a:lnTo>
                    <a:pt x="821" y="210"/>
                  </a:lnTo>
                  <a:lnTo>
                    <a:pt x="828" y="214"/>
                  </a:lnTo>
                  <a:lnTo>
                    <a:pt x="835" y="216"/>
                  </a:lnTo>
                  <a:lnTo>
                    <a:pt x="841" y="221"/>
                  </a:lnTo>
                  <a:lnTo>
                    <a:pt x="847" y="226"/>
                  </a:lnTo>
                  <a:lnTo>
                    <a:pt x="853" y="230"/>
                  </a:lnTo>
                  <a:lnTo>
                    <a:pt x="858" y="236"/>
                  </a:lnTo>
                  <a:lnTo>
                    <a:pt x="863" y="242"/>
                  </a:lnTo>
                  <a:lnTo>
                    <a:pt x="868" y="248"/>
                  </a:lnTo>
                  <a:lnTo>
                    <a:pt x="870" y="255"/>
                  </a:lnTo>
                  <a:lnTo>
                    <a:pt x="873" y="262"/>
                  </a:lnTo>
                  <a:lnTo>
                    <a:pt x="875" y="271"/>
                  </a:lnTo>
                  <a:lnTo>
                    <a:pt x="876" y="279"/>
                  </a:lnTo>
                  <a:lnTo>
                    <a:pt x="877" y="286"/>
                  </a:lnTo>
                  <a:lnTo>
                    <a:pt x="877" y="462"/>
                  </a:lnTo>
                  <a:lnTo>
                    <a:pt x="891" y="469"/>
                  </a:lnTo>
                  <a:lnTo>
                    <a:pt x="906" y="476"/>
                  </a:lnTo>
                  <a:lnTo>
                    <a:pt x="919" y="485"/>
                  </a:lnTo>
                  <a:lnTo>
                    <a:pt x="932" y="494"/>
                  </a:lnTo>
                  <a:lnTo>
                    <a:pt x="944" y="505"/>
                  </a:lnTo>
                  <a:lnTo>
                    <a:pt x="954" y="515"/>
                  </a:lnTo>
                  <a:lnTo>
                    <a:pt x="965" y="527"/>
                  </a:lnTo>
                  <a:lnTo>
                    <a:pt x="974" y="540"/>
                  </a:lnTo>
                  <a:lnTo>
                    <a:pt x="983" y="553"/>
                  </a:lnTo>
                  <a:lnTo>
                    <a:pt x="990" y="568"/>
                  </a:lnTo>
                  <a:lnTo>
                    <a:pt x="997" y="582"/>
                  </a:lnTo>
                  <a:lnTo>
                    <a:pt x="1002" y="597"/>
                  </a:lnTo>
                  <a:lnTo>
                    <a:pt x="1006" y="613"/>
                  </a:lnTo>
                  <a:lnTo>
                    <a:pt x="1010" y="628"/>
                  </a:lnTo>
                  <a:lnTo>
                    <a:pt x="1011" y="645"/>
                  </a:lnTo>
                  <a:lnTo>
                    <a:pt x="1012" y="661"/>
                  </a:lnTo>
                  <a:lnTo>
                    <a:pt x="1011" y="684"/>
                  </a:lnTo>
                  <a:lnTo>
                    <a:pt x="1008" y="705"/>
                  </a:lnTo>
                  <a:lnTo>
                    <a:pt x="1003" y="726"/>
                  </a:lnTo>
                  <a:lnTo>
                    <a:pt x="996" y="746"/>
                  </a:lnTo>
                  <a:lnTo>
                    <a:pt x="986" y="765"/>
                  </a:lnTo>
                  <a:lnTo>
                    <a:pt x="976" y="783"/>
                  </a:lnTo>
                  <a:lnTo>
                    <a:pt x="963" y="799"/>
                  </a:lnTo>
                  <a:lnTo>
                    <a:pt x="949" y="813"/>
                  </a:lnTo>
                  <a:lnTo>
                    <a:pt x="934" y="828"/>
                  </a:lnTo>
                  <a:lnTo>
                    <a:pt x="917" y="841"/>
                  </a:lnTo>
                  <a:lnTo>
                    <a:pt x="900" y="851"/>
                  </a:lnTo>
                  <a:lnTo>
                    <a:pt x="881" y="860"/>
                  </a:lnTo>
                  <a:lnTo>
                    <a:pt x="862" y="867"/>
                  </a:lnTo>
                  <a:lnTo>
                    <a:pt x="840" y="873"/>
                  </a:lnTo>
                  <a:lnTo>
                    <a:pt x="819" y="876"/>
                  </a:lnTo>
                  <a:lnTo>
                    <a:pt x="797" y="8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146198" y="3767182"/>
            <a:ext cx="454626" cy="434853"/>
            <a:chOff x="5732463" y="5122863"/>
            <a:chExt cx="652463" cy="647701"/>
          </a:xfrm>
          <a:solidFill>
            <a:srgbClr val="FFDD3E"/>
          </a:solidFill>
        </p:grpSpPr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5732463" y="5149851"/>
              <a:ext cx="628650" cy="620713"/>
            </a:xfrm>
            <a:custGeom>
              <a:avLst/>
              <a:gdLst>
                <a:gd name="T0" fmla="*/ 1731 w 1983"/>
                <a:gd name="T1" fmla="*/ 889 h 1954"/>
                <a:gd name="T2" fmla="*/ 1652 w 1983"/>
                <a:gd name="T3" fmla="*/ 1003 h 1954"/>
                <a:gd name="T4" fmla="*/ 1599 w 1983"/>
                <a:gd name="T5" fmla="*/ 1009 h 1954"/>
                <a:gd name="T6" fmla="*/ 1506 w 1983"/>
                <a:gd name="T7" fmla="*/ 820 h 1954"/>
                <a:gd name="T8" fmla="*/ 1338 w 1983"/>
                <a:gd name="T9" fmla="*/ 736 h 1954"/>
                <a:gd name="T10" fmla="*/ 1212 w 1983"/>
                <a:gd name="T11" fmla="*/ 599 h 1954"/>
                <a:gd name="T12" fmla="*/ 1144 w 1983"/>
                <a:gd name="T13" fmla="*/ 422 h 1954"/>
                <a:gd name="T14" fmla="*/ 945 w 1983"/>
                <a:gd name="T15" fmla="*/ 369 h 1954"/>
                <a:gd name="T16" fmla="*/ 998 w 1983"/>
                <a:gd name="T17" fmla="*/ 312 h 1954"/>
                <a:gd name="T18" fmla="*/ 1102 w 1983"/>
                <a:gd name="T19" fmla="*/ 247 h 1954"/>
                <a:gd name="T20" fmla="*/ 1125 w 1983"/>
                <a:gd name="T21" fmla="*/ 155 h 1954"/>
                <a:gd name="T22" fmla="*/ 1082 w 1983"/>
                <a:gd name="T23" fmla="*/ 83 h 1954"/>
                <a:gd name="T24" fmla="*/ 933 w 1983"/>
                <a:gd name="T25" fmla="*/ 13 h 1954"/>
                <a:gd name="T26" fmla="*/ 660 w 1983"/>
                <a:gd name="T27" fmla="*/ 20 h 1954"/>
                <a:gd name="T28" fmla="*/ 532 w 1983"/>
                <a:gd name="T29" fmla="*/ 90 h 1954"/>
                <a:gd name="T30" fmla="*/ 494 w 1983"/>
                <a:gd name="T31" fmla="*/ 164 h 1954"/>
                <a:gd name="T32" fmla="*/ 529 w 1983"/>
                <a:gd name="T33" fmla="*/ 250 h 1954"/>
                <a:gd name="T34" fmla="*/ 659 w 1983"/>
                <a:gd name="T35" fmla="*/ 334 h 1954"/>
                <a:gd name="T36" fmla="*/ 669 w 1983"/>
                <a:gd name="T37" fmla="*/ 392 h 1954"/>
                <a:gd name="T38" fmla="*/ 272 w 1983"/>
                <a:gd name="T39" fmla="*/ 401 h 1954"/>
                <a:gd name="T40" fmla="*/ 69 w 1983"/>
                <a:gd name="T41" fmla="*/ 427 h 1954"/>
                <a:gd name="T42" fmla="*/ 1 w 1983"/>
                <a:gd name="T43" fmla="*/ 541 h 1954"/>
                <a:gd name="T44" fmla="*/ 0 w 1983"/>
                <a:gd name="T45" fmla="*/ 976 h 1954"/>
                <a:gd name="T46" fmla="*/ 42 w 1983"/>
                <a:gd name="T47" fmla="*/ 1037 h 1954"/>
                <a:gd name="T48" fmla="*/ 98 w 1983"/>
                <a:gd name="T49" fmla="*/ 945 h 1954"/>
                <a:gd name="T50" fmla="*/ 173 w 1983"/>
                <a:gd name="T51" fmla="*/ 859 h 1954"/>
                <a:gd name="T52" fmla="*/ 261 w 1983"/>
                <a:gd name="T53" fmla="*/ 853 h 1954"/>
                <a:gd name="T54" fmla="*/ 330 w 1983"/>
                <a:gd name="T55" fmla="*/ 910 h 1954"/>
                <a:gd name="T56" fmla="*/ 397 w 1983"/>
                <a:gd name="T57" fmla="*/ 1100 h 1954"/>
                <a:gd name="T58" fmla="*/ 360 w 1983"/>
                <a:gd name="T59" fmla="*/ 1365 h 1954"/>
                <a:gd name="T60" fmla="*/ 294 w 1983"/>
                <a:gd name="T61" fmla="*/ 1456 h 1954"/>
                <a:gd name="T62" fmla="*/ 216 w 1983"/>
                <a:gd name="T63" fmla="*/ 1479 h 1954"/>
                <a:gd name="T64" fmla="*/ 113 w 1983"/>
                <a:gd name="T65" fmla="*/ 1389 h 1954"/>
                <a:gd name="T66" fmla="*/ 26 w 1983"/>
                <a:gd name="T67" fmla="*/ 1298 h 1954"/>
                <a:gd name="T68" fmla="*/ 0 w 1983"/>
                <a:gd name="T69" fmla="*/ 1351 h 1954"/>
                <a:gd name="T70" fmla="*/ 1 w 1983"/>
                <a:gd name="T71" fmla="*/ 1813 h 1954"/>
                <a:gd name="T72" fmla="*/ 69 w 1983"/>
                <a:gd name="T73" fmla="*/ 1927 h 1954"/>
                <a:gd name="T74" fmla="*/ 281 w 1983"/>
                <a:gd name="T75" fmla="*/ 1954 h 1954"/>
                <a:gd name="T76" fmla="*/ 674 w 1983"/>
                <a:gd name="T77" fmla="*/ 1946 h 1954"/>
                <a:gd name="T78" fmla="*/ 680 w 1983"/>
                <a:gd name="T79" fmla="*/ 1905 h 1954"/>
                <a:gd name="T80" fmla="*/ 566 w 1983"/>
                <a:gd name="T81" fmla="*/ 1834 h 1954"/>
                <a:gd name="T82" fmla="*/ 498 w 1983"/>
                <a:gd name="T83" fmla="*/ 1757 h 1954"/>
                <a:gd name="T84" fmla="*/ 508 w 1983"/>
                <a:gd name="T85" fmla="*/ 1675 h 1954"/>
                <a:gd name="T86" fmla="*/ 576 w 1983"/>
                <a:gd name="T87" fmla="*/ 1609 h 1954"/>
                <a:gd name="T88" fmla="*/ 810 w 1983"/>
                <a:gd name="T89" fmla="*/ 1553 h 1954"/>
                <a:gd name="T90" fmla="*/ 1045 w 1983"/>
                <a:gd name="T91" fmla="*/ 1609 h 1954"/>
                <a:gd name="T92" fmla="*/ 1113 w 1983"/>
                <a:gd name="T93" fmla="*/ 1675 h 1954"/>
                <a:gd name="T94" fmla="*/ 1121 w 1983"/>
                <a:gd name="T95" fmla="*/ 1758 h 1954"/>
                <a:gd name="T96" fmla="*/ 1049 w 1983"/>
                <a:gd name="T97" fmla="*/ 1837 h 1954"/>
                <a:gd name="T98" fmla="*/ 943 w 1983"/>
                <a:gd name="T99" fmla="*/ 1916 h 1954"/>
                <a:gd name="T100" fmla="*/ 998 w 1983"/>
                <a:gd name="T101" fmla="*/ 1954 h 1954"/>
                <a:gd name="T102" fmla="*/ 1451 w 1983"/>
                <a:gd name="T103" fmla="*/ 1953 h 1954"/>
                <a:gd name="T104" fmla="*/ 1565 w 1983"/>
                <a:gd name="T105" fmla="*/ 1885 h 1954"/>
                <a:gd name="T106" fmla="*/ 1591 w 1983"/>
                <a:gd name="T107" fmla="*/ 1683 h 1954"/>
                <a:gd name="T108" fmla="*/ 1600 w 1983"/>
                <a:gd name="T109" fmla="*/ 1306 h 1954"/>
                <a:gd name="T110" fmla="*/ 1654 w 1983"/>
                <a:gd name="T111" fmla="*/ 1319 h 1954"/>
                <a:gd name="T112" fmla="*/ 1712 w 1983"/>
                <a:gd name="T113" fmla="*/ 1421 h 1954"/>
                <a:gd name="T114" fmla="*/ 1800 w 1983"/>
                <a:gd name="T115" fmla="*/ 1479 h 1954"/>
                <a:gd name="T116" fmla="*/ 1877 w 1983"/>
                <a:gd name="T117" fmla="*/ 1456 h 1954"/>
                <a:gd name="T118" fmla="*/ 1944 w 1983"/>
                <a:gd name="T119" fmla="*/ 1365 h 1954"/>
                <a:gd name="T120" fmla="*/ 1980 w 1983"/>
                <a:gd name="T121" fmla="*/ 1100 h 1954"/>
                <a:gd name="T122" fmla="*/ 1914 w 1983"/>
                <a:gd name="T123" fmla="*/ 910 h 1954"/>
                <a:gd name="T124" fmla="*/ 1845 w 1983"/>
                <a:gd name="T125" fmla="*/ 853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3" h="1954">
                  <a:moveTo>
                    <a:pt x="1810" y="846"/>
                  </a:moveTo>
                  <a:lnTo>
                    <a:pt x="1800" y="847"/>
                  </a:lnTo>
                  <a:lnTo>
                    <a:pt x="1789" y="850"/>
                  </a:lnTo>
                  <a:lnTo>
                    <a:pt x="1778" y="853"/>
                  </a:lnTo>
                  <a:lnTo>
                    <a:pt x="1768" y="858"/>
                  </a:lnTo>
                  <a:lnTo>
                    <a:pt x="1759" y="864"/>
                  </a:lnTo>
                  <a:lnTo>
                    <a:pt x="1749" y="872"/>
                  </a:lnTo>
                  <a:lnTo>
                    <a:pt x="1740" y="880"/>
                  </a:lnTo>
                  <a:lnTo>
                    <a:pt x="1731" y="889"/>
                  </a:lnTo>
                  <a:lnTo>
                    <a:pt x="1723" y="898"/>
                  </a:lnTo>
                  <a:lnTo>
                    <a:pt x="1714" y="908"/>
                  </a:lnTo>
                  <a:lnTo>
                    <a:pt x="1706" y="919"/>
                  </a:lnTo>
                  <a:lnTo>
                    <a:pt x="1698" y="930"/>
                  </a:lnTo>
                  <a:lnTo>
                    <a:pt x="1683" y="952"/>
                  </a:lnTo>
                  <a:lnTo>
                    <a:pt x="1671" y="976"/>
                  </a:lnTo>
                  <a:lnTo>
                    <a:pt x="1665" y="986"/>
                  </a:lnTo>
                  <a:lnTo>
                    <a:pt x="1658" y="995"/>
                  </a:lnTo>
                  <a:lnTo>
                    <a:pt x="1652" y="1003"/>
                  </a:lnTo>
                  <a:lnTo>
                    <a:pt x="1645" y="1009"/>
                  </a:lnTo>
                  <a:lnTo>
                    <a:pt x="1639" y="1014"/>
                  </a:lnTo>
                  <a:lnTo>
                    <a:pt x="1632" y="1018"/>
                  </a:lnTo>
                  <a:lnTo>
                    <a:pt x="1626" y="1020"/>
                  </a:lnTo>
                  <a:lnTo>
                    <a:pt x="1620" y="1020"/>
                  </a:lnTo>
                  <a:lnTo>
                    <a:pt x="1614" y="1020"/>
                  </a:lnTo>
                  <a:lnTo>
                    <a:pt x="1609" y="1017"/>
                  </a:lnTo>
                  <a:lnTo>
                    <a:pt x="1603" y="1014"/>
                  </a:lnTo>
                  <a:lnTo>
                    <a:pt x="1599" y="1009"/>
                  </a:lnTo>
                  <a:lnTo>
                    <a:pt x="1596" y="1003"/>
                  </a:lnTo>
                  <a:lnTo>
                    <a:pt x="1593" y="995"/>
                  </a:lnTo>
                  <a:lnTo>
                    <a:pt x="1592" y="986"/>
                  </a:lnTo>
                  <a:lnTo>
                    <a:pt x="1591" y="976"/>
                  </a:lnTo>
                  <a:lnTo>
                    <a:pt x="1591" y="835"/>
                  </a:lnTo>
                  <a:lnTo>
                    <a:pt x="1570" y="833"/>
                  </a:lnTo>
                  <a:lnTo>
                    <a:pt x="1549" y="829"/>
                  </a:lnTo>
                  <a:lnTo>
                    <a:pt x="1528" y="825"/>
                  </a:lnTo>
                  <a:lnTo>
                    <a:pt x="1506" y="820"/>
                  </a:lnTo>
                  <a:lnTo>
                    <a:pt x="1486" y="813"/>
                  </a:lnTo>
                  <a:lnTo>
                    <a:pt x="1466" y="807"/>
                  </a:lnTo>
                  <a:lnTo>
                    <a:pt x="1447" y="799"/>
                  </a:lnTo>
                  <a:lnTo>
                    <a:pt x="1428" y="790"/>
                  </a:lnTo>
                  <a:lnTo>
                    <a:pt x="1408" y="781"/>
                  </a:lnTo>
                  <a:lnTo>
                    <a:pt x="1390" y="770"/>
                  </a:lnTo>
                  <a:lnTo>
                    <a:pt x="1372" y="759"/>
                  </a:lnTo>
                  <a:lnTo>
                    <a:pt x="1355" y="748"/>
                  </a:lnTo>
                  <a:lnTo>
                    <a:pt x="1338" y="736"/>
                  </a:lnTo>
                  <a:lnTo>
                    <a:pt x="1321" y="723"/>
                  </a:lnTo>
                  <a:lnTo>
                    <a:pt x="1305" y="710"/>
                  </a:lnTo>
                  <a:lnTo>
                    <a:pt x="1290" y="696"/>
                  </a:lnTo>
                  <a:lnTo>
                    <a:pt x="1276" y="681"/>
                  </a:lnTo>
                  <a:lnTo>
                    <a:pt x="1262" y="665"/>
                  </a:lnTo>
                  <a:lnTo>
                    <a:pt x="1249" y="649"/>
                  </a:lnTo>
                  <a:lnTo>
                    <a:pt x="1236" y="633"/>
                  </a:lnTo>
                  <a:lnTo>
                    <a:pt x="1223" y="616"/>
                  </a:lnTo>
                  <a:lnTo>
                    <a:pt x="1212" y="599"/>
                  </a:lnTo>
                  <a:lnTo>
                    <a:pt x="1201" y="581"/>
                  </a:lnTo>
                  <a:lnTo>
                    <a:pt x="1191" y="562"/>
                  </a:lnTo>
                  <a:lnTo>
                    <a:pt x="1182" y="543"/>
                  </a:lnTo>
                  <a:lnTo>
                    <a:pt x="1174" y="524"/>
                  </a:lnTo>
                  <a:lnTo>
                    <a:pt x="1166" y="505"/>
                  </a:lnTo>
                  <a:lnTo>
                    <a:pt x="1159" y="485"/>
                  </a:lnTo>
                  <a:lnTo>
                    <a:pt x="1153" y="463"/>
                  </a:lnTo>
                  <a:lnTo>
                    <a:pt x="1148" y="443"/>
                  </a:lnTo>
                  <a:lnTo>
                    <a:pt x="1144" y="422"/>
                  </a:lnTo>
                  <a:lnTo>
                    <a:pt x="1141" y="401"/>
                  </a:lnTo>
                  <a:lnTo>
                    <a:pt x="998" y="401"/>
                  </a:lnTo>
                  <a:lnTo>
                    <a:pt x="985" y="400"/>
                  </a:lnTo>
                  <a:lnTo>
                    <a:pt x="974" y="397"/>
                  </a:lnTo>
                  <a:lnTo>
                    <a:pt x="965" y="394"/>
                  </a:lnTo>
                  <a:lnTo>
                    <a:pt x="957" y="389"/>
                  </a:lnTo>
                  <a:lnTo>
                    <a:pt x="951" y="383"/>
                  </a:lnTo>
                  <a:lnTo>
                    <a:pt x="947" y="376"/>
                  </a:lnTo>
                  <a:lnTo>
                    <a:pt x="945" y="369"/>
                  </a:lnTo>
                  <a:lnTo>
                    <a:pt x="944" y="362"/>
                  </a:lnTo>
                  <a:lnTo>
                    <a:pt x="945" y="354"/>
                  </a:lnTo>
                  <a:lnTo>
                    <a:pt x="948" y="347"/>
                  </a:lnTo>
                  <a:lnTo>
                    <a:pt x="952" y="340"/>
                  </a:lnTo>
                  <a:lnTo>
                    <a:pt x="958" y="333"/>
                  </a:lnTo>
                  <a:lnTo>
                    <a:pt x="965" y="326"/>
                  </a:lnTo>
                  <a:lnTo>
                    <a:pt x="975" y="321"/>
                  </a:lnTo>
                  <a:lnTo>
                    <a:pt x="986" y="316"/>
                  </a:lnTo>
                  <a:lnTo>
                    <a:pt x="998" y="312"/>
                  </a:lnTo>
                  <a:lnTo>
                    <a:pt x="1013" y="309"/>
                  </a:lnTo>
                  <a:lnTo>
                    <a:pt x="1027" y="304"/>
                  </a:lnTo>
                  <a:lnTo>
                    <a:pt x="1042" y="298"/>
                  </a:lnTo>
                  <a:lnTo>
                    <a:pt x="1054" y="291"/>
                  </a:lnTo>
                  <a:lnTo>
                    <a:pt x="1065" y="283"/>
                  </a:lnTo>
                  <a:lnTo>
                    <a:pt x="1076" y="275"/>
                  </a:lnTo>
                  <a:lnTo>
                    <a:pt x="1085" y="266"/>
                  </a:lnTo>
                  <a:lnTo>
                    <a:pt x="1094" y="257"/>
                  </a:lnTo>
                  <a:lnTo>
                    <a:pt x="1102" y="247"/>
                  </a:lnTo>
                  <a:lnTo>
                    <a:pt x="1108" y="237"/>
                  </a:lnTo>
                  <a:lnTo>
                    <a:pt x="1114" y="227"/>
                  </a:lnTo>
                  <a:lnTo>
                    <a:pt x="1119" y="217"/>
                  </a:lnTo>
                  <a:lnTo>
                    <a:pt x="1122" y="206"/>
                  </a:lnTo>
                  <a:lnTo>
                    <a:pt x="1125" y="195"/>
                  </a:lnTo>
                  <a:lnTo>
                    <a:pt x="1126" y="183"/>
                  </a:lnTo>
                  <a:lnTo>
                    <a:pt x="1127" y="173"/>
                  </a:lnTo>
                  <a:lnTo>
                    <a:pt x="1127" y="164"/>
                  </a:lnTo>
                  <a:lnTo>
                    <a:pt x="1125" y="155"/>
                  </a:lnTo>
                  <a:lnTo>
                    <a:pt x="1123" y="147"/>
                  </a:lnTo>
                  <a:lnTo>
                    <a:pt x="1121" y="138"/>
                  </a:lnTo>
                  <a:lnTo>
                    <a:pt x="1117" y="130"/>
                  </a:lnTo>
                  <a:lnTo>
                    <a:pt x="1113" y="122"/>
                  </a:lnTo>
                  <a:lnTo>
                    <a:pt x="1108" y="114"/>
                  </a:lnTo>
                  <a:lnTo>
                    <a:pt x="1102" y="106"/>
                  </a:lnTo>
                  <a:lnTo>
                    <a:pt x="1096" y="98"/>
                  </a:lnTo>
                  <a:lnTo>
                    <a:pt x="1089" y="90"/>
                  </a:lnTo>
                  <a:lnTo>
                    <a:pt x="1082" y="83"/>
                  </a:lnTo>
                  <a:lnTo>
                    <a:pt x="1073" y="76"/>
                  </a:lnTo>
                  <a:lnTo>
                    <a:pt x="1065" y="69"/>
                  </a:lnTo>
                  <a:lnTo>
                    <a:pt x="1055" y="62"/>
                  </a:lnTo>
                  <a:lnTo>
                    <a:pt x="1045" y="56"/>
                  </a:lnTo>
                  <a:lnTo>
                    <a:pt x="1034" y="50"/>
                  </a:lnTo>
                  <a:lnTo>
                    <a:pt x="1012" y="39"/>
                  </a:lnTo>
                  <a:lnTo>
                    <a:pt x="988" y="29"/>
                  </a:lnTo>
                  <a:lnTo>
                    <a:pt x="962" y="20"/>
                  </a:lnTo>
                  <a:lnTo>
                    <a:pt x="933" y="13"/>
                  </a:lnTo>
                  <a:lnTo>
                    <a:pt x="905" y="7"/>
                  </a:lnTo>
                  <a:lnTo>
                    <a:pt x="875" y="3"/>
                  </a:lnTo>
                  <a:lnTo>
                    <a:pt x="842" y="1"/>
                  </a:lnTo>
                  <a:lnTo>
                    <a:pt x="810" y="0"/>
                  </a:lnTo>
                  <a:lnTo>
                    <a:pt x="778" y="1"/>
                  </a:lnTo>
                  <a:lnTo>
                    <a:pt x="746" y="3"/>
                  </a:lnTo>
                  <a:lnTo>
                    <a:pt x="716" y="7"/>
                  </a:lnTo>
                  <a:lnTo>
                    <a:pt x="687" y="13"/>
                  </a:lnTo>
                  <a:lnTo>
                    <a:pt x="660" y="20"/>
                  </a:lnTo>
                  <a:lnTo>
                    <a:pt x="633" y="29"/>
                  </a:lnTo>
                  <a:lnTo>
                    <a:pt x="609" y="39"/>
                  </a:lnTo>
                  <a:lnTo>
                    <a:pt x="587" y="50"/>
                  </a:lnTo>
                  <a:lnTo>
                    <a:pt x="576" y="56"/>
                  </a:lnTo>
                  <a:lnTo>
                    <a:pt x="566" y="62"/>
                  </a:lnTo>
                  <a:lnTo>
                    <a:pt x="556" y="69"/>
                  </a:lnTo>
                  <a:lnTo>
                    <a:pt x="547" y="76"/>
                  </a:lnTo>
                  <a:lnTo>
                    <a:pt x="539" y="83"/>
                  </a:lnTo>
                  <a:lnTo>
                    <a:pt x="532" y="90"/>
                  </a:lnTo>
                  <a:lnTo>
                    <a:pt x="525" y="98"/>
                  </a:lnTo>
                  <a:lnTo>
                    <a:pt x="518" y="106"/>
                  </a:lnTo>
                  <a:lnTo>
                    <a:pt x="513" y="114"/>
                  </a:lnTo>
                  <a:lnTo>
                    <a:pt x="508" y="122"/>
                  </a:lnTo>
                  <a:lnTo>
                    <a:pt x="504" y="130"/>
                  </a:lnTo>
                  <a:lnTo>
                    <a:pt x="500" y="138"/>
                  </a:lnTo>
                  <a:lnTo>
                    <a:pt x="497" y="147"/>
                  </a:lnTo>
                  <a:lnTo>
                    <a:pt x="495" y="155"/>
                  </a:lnTo>
                  <a:lnTo>
                    <a:pt x="494" y="164"/>
                  </a:lnTo>
                  <a:lnTo>
                    <a:pt x="494" y="173"/>
                  </a:lnTo>
                  <a:lnTo>
                    <a:pt x="494" y="183"/>
                  </a:lnTo>
                  <a:lnTo>
                    <a:pt x="496" y="194"/>
                  </a:lnTo>
                  <a:lnTo>
                    <a:pt x="499" y="204"/>
                  </a:lnTo>
                  <a:lnTo>
                    <a:pt x="503" y="214"/>
                  </a:lnTo>
                  <a:lnTo>
                    <a:pt x="508" y="223"/>
                  </a:lnTo>
                  <a:lnTo>
                    <a:pt x="514" y="232"/>
                  </a:lnTo>
                  <a:lnTo>
                    <a:pt x="521" y="241"/>
                  </a:lnTo>
                  <a:lnTo>
                    <a:pt x="529" y="250"/>
                  </a:lnTo>
                  <a:lnTo>
                    <a:pt x="538" y="258"/>
                  </a:lnTo>
                  <a:lnTo>
                    <a:pt x="548" y="266"/>
                  </a:lnTo>
                  <a:lnTo>
                    <a:pt x="558" y="274"/>
                  </a:lnTo>
                  <a:lnTo>
                    <a:pt x="570" y="282"/>
                  </a:lnTo>
                  <a:lnTo>
                    <a:pt x="595" y="298"/>
                  </a:lnTo>
                  <a:lnTo>
                    <a:pt x="623" y="312"/>
                  </a:lnTo>
                  <a:lnTo>
                    <a:pt x="636" y="320"/>
                  </a:lnTo>
                  <a:lnTo>
                    <a:pt x="648" y="327"/>
                  </a:lnTo>
                  <a:lnTo>
                    <a:pt x="659" y="334"/>
                  </a:lnTo>
                  <a:lnTo>
                    <a:pt x="667" y="342"/>
                  </a:lnTo>
                  <a:lnTo>
                    <a:pt x="674" y="349"/>
                  </a:lnTo>
                  <a:lnTo>
                    <a:pt x="679" y="357"/>
                  </a:lnTo>
                  <a:lnTo>
                    <a:pt x="682" y="364"/>
                  </a:lnTo>
                  <a:lnTo>
                    <a:pt x="683" y="370"/>
                  </a:lnTo>
                  <a:lnTo>
                    <a:pt x="682" y="376"/>
                  </a:lnTo>
                  <a:lnTo>
                    <a:pt x="680" y="383"/>
                  </a:lnTo>
                  <a:lnTo>
                    <a:pt x="675" y="388"/>
                  </a:lnTo>
                  <a:lnTo>
                    <a:pt x="669" y="392"/>
                  </a:lnTo>
                  <a:lnTo>
                    <a:pt x="661" y="396"/>
                  </a:lnTo>
                  <a:lnTo>
                    <a:pt x="649" y="398"/>
                  </a:lnTo>
                  <a:lnTo>
                    <a:pt x="637" y="400"/>
                  </a:lnTo>
                  <a:lnTo>
                    <a:pt x="623" y="401"/>
                  </a:lnTo>
                  <a:lnTo>
                    <a:pt x="568" y="401"/>
                  </a:lnTo>
                  <a:lnTo>
                    <a:pt x="499" y="401"/>
                  </a:lnTo>
                  <a:lnTo>
                    <a:pt x="422" y="401"/>
                  </a:lnTo>
                  <a:lnTo>
                    <a:pt x="344" y="401"/>
                  </a:lnTo>
                  <a:lnTo>
                    <a:pt x="272" y="401"/>
                  </a:lnTo>
                  <a:lnTo>
                    <a:pt x="213" y="401"/>
                  </a:lnTo>
                  <a:lnTo>
                    <a:pt x="171" y="401"/>
                  </a:lnTo>
                  <a:lnTo>
                    <a:pt x="157" y="401"/>
                  </a:lnTo>
                  <a:lnTo>
                    <a:pt x="141" y="401"/>
                  </a:lnTo>
                  <a:lnTo>
                    <a:pt x="125" y="404"/>
                  </a:lnTo>
                  <a:lnTo>
                    <a:pt x="110" y="408"/>
                  </a:lnTo>
                  <a:lnTo>
                    <a:pt x="96" y="413"/>
                  </a:lnTo>
                  <a:lnTo>
                    <a:pt x="82" y="419"/>
                  </a:lnTo>
                  <a:lnTo>
                    <a:pt x="69" y="427"/>
                  </a:lnTo>
                  <a:lnTo>
                    <a:pt x="57" y="436"/>
                  </a:lnTo>
                  <a:lnTo>
                    <a:pt x="46" y="446"/>
                  </a:lnTo>
                  <a:lnTo>
                    <a:pt x="36" y="457"/>
                  </a:lnTo>
                  <a:lnTo>
                    <a:pt x="27" y="469"/>
                  </a:lnTo>
                  <a:lnTo>
                    <a:pt x="19" y="483"/>
                  </a:lnTo>
                  <a:lnTo>
                    <a:pt x="12" y="497"/>
                  </a:lnTo>
                  <a:lnTo>
                    <a:pt x="7" y="511"/>
                  </a:lnTo>
                  <a:lnTo>
                    <a:pt x="3" y="526"/>
                  </a:lnTo>
                  <a:lnTo>
                    <a:pt x="1" y="541"/>
                  </a:lnTo>
                  <a:lnTo>
                    <a:pt x="0" y="557"/>
                  </a:lnTo>
                  <a:lnTo>
                    <a:pt x="0" y="571"/>
                  </a:lnTo>
                  <a:lnTo>
                    <a:pt x="0" y="611"/>
                  </a:lnTo>
                  <a:lnTo>
                    <a:pt x="0" y="668"/>
                  </a:lnTo>
                  <a:lnTo>
                    <a:pt x="0" y="736"/>
                  </a:lnTo>
                  <a:lnTo>
                    <a:pt x="0" y="808"/>
                  </a:lnTo>
                  <a:lnTo>
                    <a:pt x="0" y="877"/>
                  </a:lnTo>
                  <a:lnTo>
                    <a:pt x="0" y="934"/>
                  </a:lnTo>
                  <a:lnTo>
                    <a:pt x="0" y="976"/>
                  </a:lnTo>
                  <a:lnTo>
                    <a:pt x="1" y="990"/>
                  </a:lnTo>
                  <a:lnTo>
                    <a:pt x="3" y="1002"/>
                  </a:lnTo>
                  <a:lnTo>
                    <a:pt x="6" y="1013"/>
                  </a:lnTo>
                  <a:lnTo>
                    <a:pt x="10" y="1021"/>
                  </a:lnTo>
                  <a:lnTo>
                    <a:pt x="15" y="1028"/>
                  </a:lnTo>
                  <a:lnTo>
                    <a:pt x="21" y="1033"/>
                  </a:lnTo>
                  <a:lnTo>
                    <a:pt x="28" y="1037"/>
                  </a:lnTo>
                  <a:lnTo>
                    <a:pt x="35" y="1038"/>
                  </a:lnTo>
                  <a:lnTo>
                    <a:pt x="42" y="1037"/>
                  </a:lnTo>
                  <a:lnTo>
                    <a:pt x="49" y="1035"/>
                  </a:lnTo>
                  <a:lnTo>
                    <a:pt x="56" y="1030"/>
                  </a:lnTo>
                  <a:lnTo>
                    <a:pt x="63" y="1023"/>
                  </a:lnTo>
                  <a:lnTo>
                    <a:pt x="70" y="1015"/>
                  </a:lnTo>
                  <a:lnTo>
                    <a:pt x="76" y="1004"/>
                  </a:lnTo>
                  <a:lnTo>
                    <a:pt x="82" y="991"/>
                  </a:lnTo>
                  <a:lnTo>
                    <a:pt x="88" y="976"/>
                  </a:lnTo>
                  <a:lnTo>
                    <a:pt x="92" y="959"/>
                  </a:lnTo>
                  <a:lnTo>
                    <a:pt x="98" y="945"/>
                  </a:lnTo>
                  <a:lnTo>
                    <a:pt x="104" y="931"/>
                  </a:lnTo>
                  <a:lnTo>
                    <a:pt x="111" y="919"/>
                  </a:lnTo>
                  <a:lnTo>
                    <a:pt x="119" y="907"/>
                  </a:lnTo>
                  <a:lnTo>
                    <a:pt x="127" y="897"/>
                  </a:lnTo>
                  <a:lnTo>
                    <a:pt x="135" y="887"/>
                  </a:lnTo>
                  <a:lnTo>
                    <a:pt x="144" y="879"/>
                  </a:lnTo>
                  <a:lnTo>
                    <a:pt x="154" y="871"/>
                  </a:lnTo>
                  <a:lnTo>
                    <a:pt x="163" y="864"/>
                  </a:lnTo>
                  <a:lnTo>
                    <a:pt x="173" y="859"/>
                  </a:lnTo>
                  <a:lnTo>
                    <a:pt x="184" y="854"/>
                  </a:lnTo>
                  <a:lnTo>
                    <a:pt x="195" y="851"/>
                  </a:lnTo>
                  <a:lnTo>
                    <a:pt x="205" y="848"/>
                  </a:lnTo>
                  <a:lnTo>
                    <a:pt x="216" y="847"/>
                  </a:lnTo>
                  <a:lnTo>
                    <a:pt x="226" y="846"/>
                  </a:lnTo>
                  <a:lnTo>
                    <a:pt x="235" y="847"/>
                  </a:lnTo>
                  <a:lnTo>
                    <a:pt x="244" y="848"/>
                  </a:lnTo>
                  <a:lnTo>
                    <a:pt x="253" y="850"/>
                  </a:lnTo>
                  <a:lnTo>
                    <a:pt x="261" y="853"/>
                  </a:lnTo>
                  <a:lnTo>
                    <a:pt x="269" y="856"/>
                  </a:lnTo>
                  <a:lnTo>
                    <a:pt x="279" y="861"/>
                  </a:lnTo>
                  <a:lnTo>
                    <a:pt x="287" y="865"/>
                  </a:lnTo>
                  <a:lnTo>
                    <a:pt x="294" y="872"/>
                  </a:lnTo>
                  <a:lnTo>
                    <a:pt x="302" y="878"/>
                  </a:lnTo>
                  <a:lnTo>
                    <a:pt x="309" y="885"/>
                  </a:lnTo>
                  <a:lnTo>
                    <a:pt x="317" y="893"/>
                  </a:lnTo>
                  <a:lnTo>
                    <a:pt x="324" y="901"/>
                  </a:lnTo>
                  <a:lnTo>
                    <a:pt x="330" y="910"/>
                  </a:lnTo>
                  <a:lnTo>
                    <a:pt x="337" y="919"/>
                  </a:lnTo>
                  <a:lnTo>
                    <a:pt x="343" y="929"/>
                  </a:lnTo>
                  <a:lnTo>
                    <a:pt x="349" y="939"/>
                  </a:lnTo>
                  <a:lnTo>
                    <a:pt x="360" y="961"/>
                  </a:lnTo>
                  <a:lnTo>
                    <a:pt x="370" y="987"/>
                  </a:lnTo>
                  <a:lnTo>
                    <a:pt x="380" y="1012"/>
                  </a:lnTo>
                  <a:lnTo>
                    <a:pt x="387" y="1040"/>
                  </a:lnTo>
                  <a:lnTo>
                    <a:pt x="393" y="1070"/>
                  </a:lnTo>
                  <a:lnTo>
                    <a:pt x="397" y="1100"/>
                  </a:lnTo>
                  <a:lnTo>
                    <a:pt x="400" y="1131"/>
                  </a:lnTo>
                  <a:lnTo>
                    <a:pt x="400" y="1164"/>
                  </a:lnTo>
                  <a:lnTo>
                    <a:pt x="400" y="1196"/>
                  </a:lnTo>
                  <a:lnTo>
                    <a:pt x="397" y="1227"/>
                  </a:lnTo>
                  <a:lnTo>
                    <a:pt x="393" y="1258"/>
                  </a:lnTo>
                  <a:lnTo>
                    <a:pt x="387" y="1287"/>
                  </a:lnTo>
                  <a:lnTo>
                    <a:pt x="380" y="1314"/>
                  </a:lnTo>
                  <a:lnTo>
                    <a:pt x="370" y="1340"/>
                  </a:lnTo>
                  <a:lnTo>
                    <a:pt x="360" y="1365"/>
                  </a:lnTo>
                  <a:lnTo>
                    <a:pt x="349" y="1387"/>
                  </a:lnTo>
                  <a:lnTo>
                    <a:pt x="343" y="1398"/>
                  </a:lnTo>
                  <a:lnTo>
                    <a:pt x="337" y="1408"/>
                  </a:lnTo>
                  <a:lnTo>
                    <a:pt x="330" y="1417"/>
                  </a:lnTo>
                  <a:lnTo>
                    <a:pt x="324" y="1426"/>
                  </a:lnTo>
                  <a:lnTo>
                    <a:pt x="317" y="1434"/>
                  </a:lnTo>
                  <a:lnTo>
                    <a:pt x="309" y="1441"/>
                  </a:lnTo>
                  <a:lnTo>
                    <a:pt x="302" y="1448"/>
                  </a:lnTo>
                  <a:lnTo>
                    <a:pt x="294" y="1456"/>
                  </a:lnTo>
                  <a:lnTo>
                    <a:pt x="287" y="1461"/>
                  </a:lnTo>
                  <a:lnTo>
                    <a:pt x="279" y="1466"/>
                  </a:lnTo>
                  <a:lnTo>
                    <a:pt x="269" y="1470"/>
                  </a:lnTo>
                  <a:lnTo>
                    <a:pt x="261" y="1474"/>
                  </a:lnTo>
                  <a:lnTo>
                    <a:pt x="253" y="1477"/>
                  </a:lnTo>
                  <a:lnTo>
                    <a:pt x="244" y="1479"/>
                  </a:lnTo>
                  <a:lnTo>
                    <a:pt x="235" y="1480"/>
                  </a:lnTo>
                  <a:lnTo>
                    <a:pt x="226" y="1480"/>
                  </a:lnTo>
                  <a:lnTo>
                    <a:pt x="216" y="1479"/>
                  </a:lnTo>
                  <a:lnTo>
                    <a:pt x="205" y="1476"/>
                  </a:lnTo>
                  <a:lnTo>
                    <a:pt x="195" y="1472"/>
                  </a:lnTo>
                  <a:lnTo>
                    <a:pt x="185" y="1466"/>
                  </a:lnTo>
                  <a:lnTo>
                    <a:pt x="174" y="1459"/>
                  </a:lnTo>
                  <a:lnTo>
                    <a:pt x="164" y="1450"/>
                  </a:lnTo>
                  <a:lnTo>
                    <a:pt x="155" y="1441"/>
                  </a:lnTo>
                  <a:lnTo>
                    <a:pt x="146" y="1431"/>
                  </a:lnTo>
                  <a:lnTo>
                    <a:pt x="129" y="1410"/>
                  </a:lnTo>
                  <a:lnTo>
                    <a:pt x="113" y="1389"/>
                  </a:lnTo>
                  <a:lnTo>
                    <a:pt x="99" y="1369"/>
                  </a:lnTo>
                  <a:lnTo>
                    <a:pt x="88" y="1351"/>
                  </a:lnTo>
                  <a:lnTo>
                    <a:pt x="75" y="1335"/>
                  </a:lnTo>
                  <a:lnTo>
                    <a:pt x="61" y="1320"/>
                  </a:lnTo>
                  <a:lnTo>
                    <a:pt x="54" y="1313"/>
                  </a:lnTo>
                  <a:lnTo>
                    <a:pt x="47" y="1307"/>
                  </a:lnTo>
                  <a:lnTo>
                    <a:pt x="40" y="1303"/>
                  </a:lnTo>
                  <a:lnTo>
                    <a:pt x="33" y="1299"/>
                  </a:lnTo>
                  <a:lnTo>
                    <a:pt x="26" y="1298"/>
                  </a:lnTo>
                  <a:lnTo>
                    <a:pt x="20" y="1298"/>
                  </a:lnTo>
                  <a:lnTo>
                    <a:pt x="17" y="1298"/>
                  </a:lnTo>
                  <a:lnTo>
                    <a:pt x="15" y="1300"/>
                  </a:lnTo>
                  <a:lnTo>
                    <a:pt x="12" y="1302"/>
                  </a:lnTo>
                  <a:lnTo>
                    <a:pt x="10" y="1304"/>
                  </a:lnTo>
                  <a:lnTo>
                    <a:pt x="6" y="1311"/>
                  </a:lnTo>
                  <a:lnTo>
                    <a:pt x="3" y="1321"/>
                  </a:lnTo>
                  <a:lnTo>
                    <a:pt x="1" y="1334"/>
                  </a:lnTo>
                  <a:lnTo>
                    <a:pt x="0" y="1351"/>
                  </a:lnTo>
                  <a:lnTo>
                    <a:pt x="0" y="1409"/>
                  </a:lnTo>
                  <a:lnTo>
                    <a:pt x="0" y="1479"/>
                  </a:lnTo>
                  <a:lnTo>
                    <a:pt x="0" y="1553"/>
                  </a:lnTo>
                  <a:lnTo>
                    <a:pt x="0" y="1625"/>
                  </a:lnTo>
                  <a:lnTo>
                    <a:pt x="0" y="1692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0" y="1797"/>
                  </a:lnTo>
                  <a:lnTo>
                    <a:pt x="1" y="1813"/>
                  </a:lnTo>
                  <a:lnTo>
                    <a:pt x="3" y="1828"/>
                  </a:lnTo>
                  <a:lnTo>
                    <a:pt x="7" y="1844"/>
                  </a:lnTo>
                  <a:lnTo>
                    <a:pt x="12" y="1858"/>
                  </a:lnTo>
                  <a:lnTo>
                    <a:pt x="19" y="1872"/>
                  </a:lnTo>
                  <a:lnTo>
                    <a:pt x="27" y="1885"/>
                  </a:lnTo>
                  <a:lnTo>
                    <a:pt x="36" y="1897"/>
                  </a:lnTo>
                  <a:lnTo>
                    <a:pt x="46" y="1908"/>
                  </a:lnTo>
                  <a:lnTo>
                    <a:pt x="57" y="1918"/>
                  </a:lnTo>
                  <a:lnTo>
                    <a:pt x="69" y="1927"/>
                  </a:lnTo>
                  <a:lnTo>
                    <a:pt x="82" y="1934"/>
                  </a:lnTo>
                  <a:lnTo>
                    <a:pt x="96" y="1942"/>
                  </a:lnTo>
                  <a:lnTo>
                    <a:pt x="110" y="1947"/>
                  </a:lnTo>
                  <a:lnTo>
                    <a:pt x="125" y="1951"/>
                  </a:lnTo>
                  <a:lnTo>
                    <a:pt x="141" y="1953"/>
                  </a:lnTo>
                  <a:lnTo>
                    <a:pt x="157" y="1954"/>
                  </a:lnTo>
                  <a:lnTo>
                    <a:pt x="173" y="1954"/>
                  </a:lnTo>
                  <a:lnTo>
                    <a:pt x="217" y="1954"/>
                  </a:lnTo>
                  <a:lnTo>
                    <a:pt x="281" y="1954"/>
                  </a:lnTo>
                  <a:lnTo>
                    <a:pt x="355" y="1954"/>
                  </a:lnTo>
                  <a:lnTo>
                    <a:pt x="435" y="1954"/>
                  </a:lnTo>
                  <a:lnTo>
                    <a:pt x="512" y="1954"/>
                  </a:lnTo>
                  <a:lnTo>
                    <a:pt x="577" y="1954"/>
                  </a:lnTo>
                  <a:lnTo>
                    <a:pt x="623" y="1954"/>
                  </a:lnTo>
                  <a:lnTo>
                    <a:pt x="638" y="1954"/>
                  </a:lnTo>
                  <a:lnTo>
                    <a:pt x="652" y="1952"/>
                  </a:lnTo>
                  <a:lnTo>
                    <a:pt x="664" y="1950"/>
                  </a:lnTo>
                  <a:lnTo>
                    <a:pt x="674" y="1946"/>
                  </a:lnTo>
                  <a:lnTo>
                    <a:pt x="681" y="1942"/>
                  </a:lnTo>
                  <a:lnTo>
                    <a:pt x="686" y="1938"/>
                  </a:lnTo>
                  <a:lnTo>
                    <a:pt x="688" y="1934"/>
                  </a:lnTo>
                  <a:lnTo>
                    <a:pt x="689" y="1931"/>
                  </a:lnTo>
                  <a:lnTo>
                    <a:pt x="690" y="1928"/>
                  </a:lnTo>
                  <a:lnTo>
                    <a:pt x="690" y="1925"/>
                  </a:lnTo>
                  <a:lnTo>
                    <a:pt x="689" y="1919"/>
                  </a:lnTo>
                  <a:lnTo>
                    <a:pt x="685" y="1912"/>
                  </a:lnTo>
                  <a:lnTo>
                    <a:pt x="680" y="1905"/>
                  </a:lnTo>
                  <a:lnTo>
                    <a:pt x="673" y="1897"/>
                  </a:lnTo>
                  <a:lnTo>
                    <a:pt x="664" y="1889"/>
                  </a:lnTo>
                  <a:lnTo>
                    <a:pt x="651" y="1882"/>
                  </a:lnTo>
                  <a:lnTo>
                    <a:pt x="638" y="1874"/>
                  </a:lnTo>
                  <a:lnTo>
                    <a:pt x="623" y="1866"/>
                  </a:lnTo>
                  <a:lnTo>
                    <a:pt x="607" y="1858"/>
                  </a:lnTo>
                  <a:lnTo>
                    <a:pt x="592" y="1850"/>
                  </a:lnTo>
                  <a:lnTo>
                    <a:pt x="578" y="1842"/>
                  </a:lnTo>
                  <a:lnTo>
                    <a:pt x="566" y="1834"/>
                  </a:lnTo>
                  <a:lnTo>
                    <a:pt x="553" y="1826"/>
                  </a:lnTo>
                  <a:lnTo>
                    <a:pt x="543" y="1818"/>
                  </a:lnTo>
                  <a:lnTo>
                    <a:pt x="533" y="1810"/>
                  </a:lnTo>
                  <a:lnTo>
                    <a:pt x="525" y="1801"/>
                  </a:lnTo>
                  <a:lnTo>
                    <a:pt x="518" y="1793"/>
                  </a:lnTo>
                  <a:lnTo>
                    <a:pt x="511" y="1784"/>
                  </a:lnTo>
                  <a:lnTo>
                    <a:pt x="506" y="1775"/>
                  </a:lnTo>
                  <a:lnTo>
                    <a:pt x="502" y="1766"/>
                  </a:lnTo>
                  <a:lnTo>
                    <a:pt x="498" y="1757"/>
                  </a:lnTo>
                  <a:lnTo>
                    <a:pt x="496" y="1747"/>
                  </a:lnTo>
                  <a:lnTo>
                    <a:pt x="494" y="1736"/>
                  </a:lnTo>
                  <a:lnTo>
                    <a:pt x="494" y="1726"/>
                  </a:lnTo>
                  <a:lnTo>
                    <a:pt x="494" y="1717"/>
                  </a:lnTo>
                  <a:lnTo>
                    <a:pt x="495" y="1708"/>
                  </a:lnTo>
                  <a:lnTo>
                    <a:pt x="497" y="1700"/>
                  </a:lnTo>
                  <a:lnTo>
                    <a:pt x="500" y="1691"/>
                  </a:lnTo>
                  <a:lnTo>
                    <a:pt x="504" y="1683"/>
                  </a:lnTo>
                  <a:lnTo>
                    <a:pt x="508" y="1675"/>
                  </a:lnTo>
                  <a:lnTo>
                    <a:pt x="513" y="1667"/>
                  </a:lnTo>
                  <a:lnTo>
                    <a:pt x="518" y="1659"/>
                  </a:lnTo>
                  <a:lnTo>
                    <a:pt x="525" y="1651"/>
                  </a:lnTo>
                  <a:lnTo>
                    <a:pt x="532" y="1643"/>
                  </a:lnTo>
                  <a:lnTo>
                    <a:pt x="539" y="1636"/>
                  </a:lnTo>
                  <a:lnTo>
                    <a:pt x="547" y="1629"/>
                  </a:lnTo>
                  <a:lnTo>
                    <a:pt x="556" y="1622"/>
                  </a:lnTo>
                  <a:lnTo>
                    <a:pt x="566" y="1616"/>
                  </a:lnTo>
                  <a:lnTo>
                    <a:pt x="576" y="1609"/>
                  </a:lnTo>
                  <a:lnTo>
                    <a:pt x="587" y="1603"/>
                  </a:lnTo>
                  <a:lnTo>
                    <a:pt x="609" y="1592"/>
                  </a:lnTo>
                  <a:lnTo>
                    <a:pt x="633" y="1582"/>
                  </a:lnTo>
                  <a:lnTo>
                    <a:pt x="660" y="1574"/>
                  </a:lnTo>
                  <a:lnTo>
                    <a:pt x="687" y="1567"/>
                  </a:lnTo>
                  <a:lnTo>
                    <a:pt x="716" y="1561"/>
                  </a:lnTo>
                  <a:lnTo>
                    <a:pt x="746" y="1556"/>
                  </a:lnTo>
                  <a:lnTo>
                    <a:pt x="778" y="1554"/>
                  </a:lnTo>
                  <a:lnTo>
                    <a:pt x="810" y="1553"/>
                  </a:lnTo>
                  <a:lnTo>
                    <a:pt x="842" y="1554"/>
                  </a:lnTo>
                  <a:lnTo>
                    <a:pt x="875" y="1556"/>
                  </a:lnTo>
                  <a:lnTo>
                    <a:pt x="905" y="1561"/>
                  </a:lnTo>
                  <a:lnTo>
                    <a:pt x="933" y="1567"/>
                  </a:lnTo>
                  <a:lnTo>
                    <a:pt x="962" y="1574"/>
                  </a:lnTo>
                  <a:lnTo>
                    <a:pt x="988" y="1582"/>
                  </a:lnTo>
                  <a:lnTo>
                    <a:pt x="1012" y="1592"/>
                  </a:lnTo>
                  <a:lnTo>
                    <a:pt x="1034" y="1603"/>
                  </a:lnTo>
                  <a:lnTo>
                    <a:pt x="1045" y="1609"/>
                  </a:lnTo>
                  <a:lnTo>
                    <a:pt x="1055" y="1616"/>
                  </a:lnTo>
                  <a:lnTo>
                    <a:pt x="1065" y="1622"/>
                  </a:lnTo>
                  <a:lnTo>
                    <a:pt x="1073" y="1629"/>
                  </a:lnTo>
                  <a:lnTo>
                    <a:pt x="1082" y="1636"/>
                  </a:lnTo>
                  <a:lnTo>
                    <a:pt x="1089" y="1643"/>
                  </a:lnTo>
                  <a:lnTo>
                    <a:pt x="1096" y="1651"/>
                  </a:lnTo>
                  <a:lnTo>
                    <a:pt x="1102" y="1659"/>
                  </a:lnTo>
                  <a:lnTo>
                    <a:pt x="1108" y="1667"/>
                  </a:lnTo>
                  <a:lnTo>
                    <a:pt x="1113" y="1675"/>
                  </a:lnTo>
                  <a:lnTo>
                    <a:pt x="1117" y="1683"/>
                  </a:lnTo>
                  <a:lnTo>
                    <a:pt x="1121" y="1691"/>
                  </a:lnTo>
                  <a:lnTo>
                    <a:pt x="1123" y="1700"/>
                  </a:lnTo>
                  <a:lnTo>
                    <a:pt x="1125" y="1708"/>
                  </a:lnTo>
                  <a:lnTo>
                    <a:pt x="1127" y="1717"/>
                  </a:lnTo>
                  <a:lnTo>
                    <a:pt x="1127" y="1726"/>
                  </a:lnTo>
                  <a:lnTo>
                    <a:pt x="1126" y="1736"/>
                  </a:lnTo>
                  <a:lnTo>
                    <a:pt x="1124" y="1748"/>
                  </a:lnTo>
                  <a:lnTo>
                    <a:pt x="1121" y="1758"/>
                  </a:lnTo>
                  <a:lnTo>
                    <a:pt x="1117" y="1768"/>
                  </a:lnTo>
                  <a:lnTo>
                    <a:pt x="1111" y="1777"/>
                  </a:lnTo>
                  <a:lnTo>
                    <a:pt x="1105" y="1786"/>
                  </a:lnTo>
                  <a:lnTo>
                    <a:pt x="1098" y="1796"/>
                  </a:lnTo>
                  <a:lnTo>
                    <a:pt x="1089" y="1804"/>
                  </a:lnTo>
                  <a:lnTo>
                    <a:pt x="1080" y="1813"/>
                  </a:lnTo>
                  <a:lnTo>
                    <a:pt x="1070" y="1821"/>
                  </a:lnTo>
                  <a:lnTo>
                    <a:pt x="1060" y="1829"/>
                  </a:lnTo>
                  <a:lnTo>
                    <a:pt x="1049" y="1837"/>
                  </a:lnTo>
                  <a:lnTo>
                    <a:pt x="1024" y="1852"/>
                  </a:lnTo>
                  <a:lnTo>
                    <a:pt x="998" y="1866"/>
                  </a:lnTo>
                  <a:lnTo>
                    <a:pt x="986" y="1872"/>
                  </a:lnTo>
                  <a:lnTo>
                    <a:pt x="975" y="1879"/>
                  </a:lnTo>
                  <a:lnTo>
                    <a:pt x="965" y="1887"/>
                  </a:lnTo>
                  <a:lnTo>
                    <a:pt x="957" y="1894"/>
                  </a:lnTo>
                  <a:lnTo>
                    <a:pt x="951" y="1901"/>
                  </a:lnTo>
                  <a:lnTo>
                    <a:pt x="946" y="1908"/>
                  </a:lnTo>
                  <a:lnTo>
                    <a:pt x="943" y="1916"/>
                  </a:lnTo>
                  <a:lnTo>
                    <a:pt x="940" y="1922"/>
                  </a:lnTo>
                  <a:lnTo>
                    <a:pt x="941" y="1929"/>
                  </a:lnTo>
                  <a:lnTo>
                    <a:pt x="944" y="1935"/>
                  </a:lnTo>
                  <a:lnTo>
                    <a:pt x="948" y="1941"/>
                  </a:lnTo>
                  <a:lnTo>
                    <a:pt x="954" y="1945"/>
                  </a:lnTo>
                  <a:lnTo>
                    <a:pt x="962" y="1949"/>
                  </a:lnTo>
                  <a:lnTo>
                    <a:pt x="972" y="1952"/>
                  </a:lnTo>
                  <a:lnTo>
                    <a:pt x="984" y="1954"/>
                  </a:lnTo>
                  <a:lnTo>
                    <a:pt x="998" y="1954"/>
                  </a:lnTo>
                  <a:lnTo>
                    <a:pt x="1041" y="1954"/>
                  </a:lnTo>
                  <a:lnTo>
                    <a:pt x="1101" y="1954"/>
                  </a:lnTo>
                  <a:lnTo>
                    <a:pt x="1173" y="1954"/>
                  </a:lnTo>
                  <a:lnTo>
                    <a:pt x="1248" y="1954"/>
                  </a:lnTo>
                  <a:lnTo>
                    <a:pt x="1318" y="1954"/>
                  </a:lnTo>
                  <a:lnTo>
                    <a:pt x="1378" y="1954"/>
                  </a:lnTo>
                  <a:lnTo>
                    <a:pt x="1420" y="1954"/>
                  </a:lnTo>
                  <a:lnTo>
                    <a:pt x="1435" y="1954"/>
                  </a:lnTo>
                  <a:lnTo>
                    <a:pt x="1451" y="1953"/>
                  </a:lnTo>
                  <a:lnTo>
                    <a:pt x="1466" y="1951"/>
                  </a:lnTo>
                  <a:lnTo>
                    <a:pt x="1481" y="1947"/>
                  </a:lnTo>
                  <a:lnTo>
                    <a:pt x="1496" y="1942"/>
                  </a:lnTo>
                  <a:lnTo>
                    <a:pt x="1509" y="1934"/>
                  </a:lnTo>
                  <a:lnTo>
                    <a:pt x="1523" y="1927"/>
                  </a:lnTo>
                  <a:lnTo>
                    <a:pt x="1535" y="1918"/>
                  </a:lnTo>
                  <a:lnTo>
                    <a:pt x="1546" y="1908"/>
                  </a:lnTo>
                  <a:lnTo>
                    <a:pt x="1556" y="1897"/>
                  </a:lnTo>
                  <a:lnTo>
                    <a:pt x="1565" y="1885"/>
                  </a:lnTo>
                  <a:lnTo>
                    <a:pt x="1573" y="1872"/>
                  </a:lnTo>
                  <a:lnTo>
                    <a:pt x="1579" y="1858"/>
                  </a:lnTo>
                  <a:lnTo>
                    <a:pt x="1584" y="1844"/>
                  </a:lnTo>
                  <a:lnTo>
                    <a:pt x="1588" y="1828"/>
                  </a:lnTo>
                  <a:lnTo>
                    <a:pt x="1591" y="1813"/>
                  </a:lnTo>
                  <a:lnTo>
                    <a:pt x="1591" y="1797"/>
                  </a:lnTo>
                  <a:lnTo>
                    <a:pt x="1591" y="1782"/>
                  </a:lnTo>
                  <a:lnTo>
                    <a:pt x="1591" y="1741"/>
                  </a:lnTo>
                  <a:lnTo>
                    <a:pt x="1591" y="1683"/>
                  </a:lnTo>
                  <a:lnTo>
                    <a:pt x="1591" y="1613"/>
                  </a:lnTo>
                  <a:lnTo>
                    <a:pt x="1591" y="1537"/>
                  </a:lnTo>
                  <a:lnTo>
                    <a:pt x="1591" y="1465"/>
                  </a:lnTo>
                  <a:lnTo>
                    <a:pt x="1591" y="1400"/>
                  </a:lnTo>
                  <a:lnTo>
                    <a:pt x="1591" y="1351"/>
                  </a:lnTo>
                  <a:lnTo>
                    <a:pt x="1592" y="1336"/>
                  </a:lnTo>
                  <a:lnTo>
                    <a:pt x="1594" y="1324"/>
                  </a:lnTo>
                  <a:lnTo>
                    <a:pt x="1596" y="1314"/>
                  </a:lnTo>
                  <a:lnTo>
                    <a:pt x="1600" y="1306"/>
                  </a:lnTo>
                  <a:lnTo>
                    <a:pt x="1604" y="1301"/>
                  </a:lnTo>
                  <a:lnTo>
                    <a:pt x="1610" y="1297"/>
                  </a:lnTo>
                  <a:lnTo>
                    <a:pt x="1616" y="1295"/>
                  </a:lnTo>
                  <a:lnTo>
                    <a:pt x="1622" y="1295"/>
                  </a:lnTo>
                  <a:lnTo>
                    <a:pt x="1628" y="1296"/>
                  </a:lnTo>
                  <a:lnTo>
                    <a:pt x="1634" y="1300"/>
                  </a:lnTo>
                  <a:lnTo>
                    <a:pt x="1641" y="1305"/>
                  </a:lnTo>
                  <a:lnTo>
                    <a:pt x="1648" y="1311"/>
                  </a:lnTo>
                  <a:lnTo>
                    <a:pt x="1654" y="1319"/>
                  </a:lnTo>
                  <a:lnTo>
                    <a:pt x="1660" y="1328"/>
                  </a:lnTo>
                  <a:lnTo>
                    <a:pt x="1666" y="1339"/>
                  </a:lnTo>
                  <a:lnTo>
                    <a:pt x="1671" y="1351"/>
                  </a:lnTo>
                  <a:lnTo>
                    <a:pt x="1676" y="1364"/>
                  </a:lnTo>
                  <a:lnTo>
                    <a:pt x="1682" y="1376"/>
                  </a:lnTo>
                  <a:lnTo>
                    <a:pt x="1688" y="1388"/>
                  </a:lnTo>
                  <a:lnTo>
                    <a:pt x="1695" y="1400"/>
                  </a:lnTo>
                  <a:lnTo>
                    <a:pt x="1704" y="1411"/>
                  </a:lnTo>
                  <a:lnTo>
                    <a:pt x="1712" y="1421"/>
                  </a:lnTo>
                  <a:lnTo>
                    <a:pt x="1720" y="1431"/>
                  </a:lnTo>
                  <a:lnTo>
                    <a:pt x="1729" y="1440"/>
                  </a:lnTo>
                  <a:lnTo>
                    <a:pt x="1738" y="1449"/>
                  </a:lnTo>
                  <a:lnTo>
                    <a:pt x="1748" y="1457"/>
                  </a:lnTo>
                  <a:lnTo>
                    <a:pt x="1758" y="1464"/>
                  </a:lnTo>
                  <a:lnTo>
                    <a:pt x="1768" y="1470"/>
                  </a:lnTo>
                  <a:lnTo>
                    <a:pt x="1778" y="1474"/>
                  </a:lnTo>
                  <a:lnTo>
                    <a:pt x="1788" y="1477"/>
                  </a:lnTo>
                  <a:lnTo>
                    <a:pt x="1800" y="1479"/>
                  </a:lnTo>
                  <a:lnTo>
                    <a:pt x="1810" y="1480"/>
                  </a:lnTo>
                  <a:lnTo>
                    <a:pt x="1819" y="1480"/>
                  </a:lnTo>
                  <a:lnTo>
                    <a:pt x="1828" y="1479"/>
                  </a:lnTo>
                  <a:lnTo>
                    <a:pt x="1837" y="1477"/>
                  </a:lnTo>
                  <a:lnTo>
                    <a:pt x="1845" y="1474"/>
                  </a:lnTo>
                  <a:lnTo>
                    <a:pt x="1853" y="1470"/>
                  </a:lnTo>
                  <a:lnTo>
                    <a:pt x="1862" y="1466"/>
                  </a:lnTo>
                  <a:lnTo>
                    <a:pt x="1870" y="1461"/>
                  </a:lnTo>
                  <a:lnTo>
                    <a:pt x="1877" y="1456"/>
                  </a:lnTo>
                  <a:lnTo>
                    <a:pt x="1885" y="1448"/>
                  </a:lnTo>
                  <a:lnTo>
                    <a:pt x="1892" y="1441"/>
                  </a:lnTo>
                  <a:lnTo>
                    <a:pt x="1901" y="1434"/>
                  </a:lnTo>
                  <a:lnTo>
                    <a:pt x="1908" y="1426"/>
                  </a:lnTo>
                  <a:lnTo>
                    <a:pt x="1914" y="1417"/>
                  </a:lnTo>
                  <a:lnTo>
                    <a:pt x="1921" y="1408"/>
                  </a:lnTo>
                  <a:lnTo>
                    <a:pt x="1927" y="1398"/>
                  </a:lnTo>
                  <a:lnTo>
                    <a:pt x="1933" y="1387"/>
                  </a:lnTo>
                  <a:lnTo>
                    <a:pt x="1944" y="1365"/>
                  </a:lnTo>
                  <a:lnTo>
                    <a:pt x="1954" y="1340"/>
                  </a:lnTo>
                  <a:lnTo>
                    <a:pt x="1963" y="1314"/>
                  </a:lnTo>
                  <a:lnTo>
                    <a:pt x="1970" y="1287"/>
                  </a:lnTo>
                  <a:lnTo>
                    <a:pt x="1976" y="1258"/>
                  </a:lnTo>
                  <a:lnTo>
                    <a:pt x="1980" y="1227"/>
                  </a:lnTo>
                  <a:lnTo>
                    <a:pt x="1983" y="1196"/>
                  </a:lnTo>
                  <a:lnTo>
                    <a:pt x="1983" y="1164"/>
                  </a:lnTo>
                  <a:lnTo>
                    <a:pt x="1983" y="1131"/>
                  </a:lnTo>
                  <a:lnTo>
                    <a:pt x="1980" y="1100"/>
                  </a:lnTo>
                  <a:lnTo>
                    <a:pt x="1976" y="1070"/>
                  </a:lnTo>
                  <a:lnTo>
                    <a:pt x="1970" y="1040"/>
                  </a:lnTo>
                  <a:lnTo>
                    <a:pt x="1963" y="1012"/>
                  </a:lnTo>
                  <a:lnTo>
                    <a:pt x="1954" y="987"/>
                  </a:lnTo>
                  <a:lnTo>
                    <a:pt x="1944" y="961"/>
                  </a:lnTo>
                  <a:lnTo>
                    <a:pt x="1933" y="939"/>
                  </a:lnTo>
                  <a:lnTo>
                    <a:pt x="1927" y="929"/>
                  </a:lnTo>
                  <a:lnTo>
                    <a:pt x="1921" y="919"/>
                  </a:lnTo>
                  <a:lnTo>
                    <a:pt x="1914" y="910"/>
                  </a:lnTo>
                  <a:lnTo>
                    <a:pt x="1908" y="901"/>
                  </a:lnTo>
                  <a:lnTo>
                    <a:pt x="1901" y="893"/>
                  </a:lnTo>
                  <a:lnTo>
                    <a:pt x="1892" y="885"/>
                  </a:lnTo>
                  <a:lnTo>
                    <a:pt x="1885" y="878"/>
                  </a:lnTo>
                  <a:lnTo>
                    <a:pt x="1877" y="872"/>
                  </a:lnTo>
                  <a:lnTo>
                    <a:pt x="1870" y="865"/>
                  </a:lnTo>
                  <a:lnTo>
                    <a:pt x="1862" y="861"/>
                  </a:lnTo>
                  <a:lnTo>
                    <a:pt x="1853" y="856"/>
                  </a:lnTo>
                  <a:lnTo>
                    <a:pt x="1845" y="853"/>
                  </a:lnTo>
                  <a:lnTo>
                    <a:pt x="1837" y="850"/>
                  </a:lnTo>
                  <a:lnTo>
                    <a:pt x="1828" y="848"/>
                  </a:lnTo>
                  <a:lnTo>
                    <a:pt x="1819" y="847"/>
                  </a:lnTo>
                  <a:lnTo>
                    <a:pt x="1810" y="8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40"/>
            <p:cNvSpPr>
              <a:spLocks noEditPoints="1"/>
            </p:cNvSpPr>
            <p:nvPr/>
          </p:nvSpPr>
          <p:spPr bwMode="auto">
            <a:xfrm>
              <a:off x="6119813" y="5122863"/>
              <a:ext cx="265113" cy="265113"/>
            </a:xfrm>
            <a:custGeom>
              <a:avLst/>
              <a:gdLst>
                <a:gd name="T0" fmla="*/ 335 w 836"/>
                <a:gd name="T1" fmla="*/ 8 h 835"/>
                <a:gd name="T2" fmla="*/ 238 w 836"/>
                <a:gd name="T3" fmla="*/ 41 h 835"/>
                <a:gd name="T4" fmla="*/ 153 w 836"/>
                <a:gd name="T5" fmla="*/ 95 h 835"/>
                <a:gd name="T6" fmla="*/ 83 w 836"/>
                <a:gd name="T7" fmla="*/ 167 h 835"/>
                <a:gd name="T8" fmla="*/ 34 w 836"/>
                <a:gd name="T9" fmla="*/ 254 h 835"/>
                <a:gd name="T10" fmla="*/ 6 w 836"/>
                <a:gd name="T11" fmla="*/ 353 h 835"/>
                <a:gd name="T12" fmla="*/ 2 w 836"/>
                <a:gd name="T13" fmla="*/ 460 h 835"/>
                <a:gd name="T14" fmla="*/ 26 w 836"/>
                <a:gd name="T15" fmla="*/ 560 h 835"/>
                <a:gd name="T16" fmla="*/ 72 w 836"/>
                <a:gd name="T17" fmla="*/ 651 h 835"/>
                <a:gd name="T18" fmla="*/ 138 w 836"/>
                <a:gd name="T19" fmla="*/ 726 h 835"/>
                <a:gd name="T20" fmla="*/ 220 w 836"/>
                <a:gd name="T21" fmla="*/ 785 h 835"/>
                <a:gd name="T22" fmla="*/ 315 w 836"/>
                <a:gd name="T23" fmla="*/ 822 h 835"/>
                <a:gd name="T24" fmla="*/ 419 w 836"/>
                <a:gd name="T25" fmla="*/ 835 h 835"/>
                <a:gd name="T26" fmla="*/ 523 w 836"/>
                <a:gd name="T27" fmla="*/ 822 h 835"/>
                <a:gd name="T28" fmla="*/ 618 w 836"/>
                <a:gd name="T29" fmla="*/ 785 h 835"/>
                <a:gd name="T30" fmla="*/ 700 w 836"/>
                <a:gd name="T31" fmla="*/ 726 h 835"/>
                <a:gd name="T32" fmla="*/ 765 w 836"/>
                <a:gd name="T33" fmla="*/ 651 h 835"/>
                <a:gd name="T34" fmla="*/ 811 w 836"/>
                <a:gd name="T35" fmla="*/ 560 h 835"/>
                <a:gd name="T36" fmla="*/ 834 w 836"/>
                <a:gd name="T37" fmla="*/ 460 h 835"/>
                <a:gd name="T38" fmla="*/ 832 w 836"/>
                <a:gd name="T39" fmla="*/ 353 h 835"/>
                <a:gd name="T40" fmla="*/ 804 w 836"/>
                <a:gd name="T41" fmla="*/ 254 h 835"/>
                <a:gd name="T42" fmla="*/ 753 w 836"/>
                <a:gd name="T43" fmla="*/ 167 h 835"/>
                <a:gd name="T44" fmla="*/ 685 w 836"/>
                <a:gd name="T45" fmla="*/ 95 h 835"/>
                <a:gd name="T46" fmla="*/ 600 w 836"/>
                <a:gd name="T47" fmla="*/ 41 h 835"/>
                <a:gd name="T48" fmla="*/ 503 w 836"/>
                <a:gd name="T49" fmla="*/ 8 h 835"/>
                <a:gd name="T50" fmla="*/ 627 w 836"/>
                <a:gd name="T51" fmla="*/ 476 h 835"/>
                <a:gd name="T52" fmla="*/ 474 w 836"/>
                <a:gd name="T53" fmla="*/ 643 h 835"/>
                <a:gd name="T54" fmla="*/ 460 w 836"/>
                <a:gd name="T55" fmla="*/ 667 h 835"/>
                <a:gd name="T56" fmla="*/ 436 w 836"/>
                <a:gd name="T57" fmla="*/ 681 h 835"/>
                <a:gd name="T58" fmla="*/ 407 w 836"/>
                <a:gd name="T59" fmla="*/ 683 h 835"/>
                <a:gd name="T60" fmla="*/ 381 w 836"/>
                <a:gd name="T61" fmla="*/ 671 h 835"/>
                <a:gd name="T62" fmla="*/ 364 w 836"/>
                <a:gd name="T63" fmla="*/ 648 h 835"/>
                <a:gd name="T64" fmla="*/ 360 w 836"/>
                <a:gd name="T65" fmla="*/ 476 h 835"/>
                <a:gd name="T66" fmla="*/ 187 w 836"/>
                <a:gd name="T67" fmla="*/ 472 h 835"/>
                <a:gd name="T68" fmla="*/ 165 w 836"/>
                <a:gd name="T69" fmla="*/ 454 h 835"/>
                <a:gd name="T70" fmla="*/ 153 w 836"/>
                <a:gd name="T71" fmla="*/ 429 h 835"/>
                <a:gd name="T72" fmla="*/ 155 w 836"/>
                <a:gd name="T73" fmla="*/ 400 h 835"/>
                <a:gd name="T74" fmla="*/ 169 w 836"/>
                <a:gd name="T75" fmla="*/ 376 h 835"/>
                <a:gd name="T76" fmla="*/ 193 w 836"/>
                <a:gd name="T77" fmla="*/ 361 h 835"/>
                <a:gd name="T78" fmla="*/ 360 w 836"/>
                <a:gd name="T79" fmla="*/ 209 h 835"/>
                <a:gd name="T80" fmla="*/ 367 w 836"/>
                <a:gd name="T81" fmla="*/ 182 h 835"/>
                <a:gd name="T82" fmla="*/ 386 w 836"/>
                <a:gd name="T83" fmla="*/ 160 h 835"/>
                <a:gd name="T84" fmla="*/ 413 w 836"/>
                <a:gd name="T85" fmla="*/ 151 h 835"/>
                <a:gd name="T86" fmla="*/ 441 w 836"/>
                <a:gd name="T87" fmla="*/ 155 h 835"/>
                <a:gd name="T88" fmla="*/ 463 w 836"/>
                <a:gd name="T89" fmla="*/ 172 h 835"/>
                <a:gd name="T90" fmla="*/ 476 w 836"/>
                <a:gd name="T91" fmla="*/ 198 h 835"/>
                <a:gd name="T92" fmla="*/ 633 w 836"/>
                <a:gd name="T93" fmla="*/ 359 h 835"/>
                <a:gd name="T94" fmla="*/ 659 w 836"/>
                <a:gd name="T95" fmla="*/ 368 h 835"/>
                <a:gd name="T96" fmla="*/ 679 w 836"/>
                <a:gd name="T97" fmla="*/ 390 h 835"/>
                <a:gd name="T98" fmla="*/ 686 w 836"/>
                <a:gd name="T99" fmla="*/ 417 h 835"/>
                <a:gd name="T100" fmla="*/ 679 w 836"/>
                <a:gd name="T101" fmla="*/ 445 h 835"/>
                <a:gd name="T102" fmla="*/ 659 w 836"/>
                <a:gd name="T103" fmla="*/ 465 h 835"/>
                <a:gd name="T104" fmla="*/ 633 w 836"/>
                <a:gd name="T105" fmla="*/ 476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6" h="835">
                  <a:moveTo>
                    <a:pt x="419" y="0"/>
                  </a:moveTo>
                  <a:lnTo>
                    <a:pt x="398" y="0"/>
                  </a:lnTo>
                  <a:lnTo>
                    <a:pt x="376" y="2"/>
                  </a:lnTo>
                  <a:lnTo>
                    <a:pt x="355" y="5"/>
                  </a:lnTo>
                  <a:lnTo>
                    <a:pt x="335" y="8"/>
                  </a:lnTo>
                  <a:lnTo>
                    <a:pt x="315" y="13"/>
                  </a:lnTo>
                  <a:lnTo>
                    <a:pt x="295" y="18"/>
                  </a:lnTo>
                  <a:lnTo>
                    <a:pt x="275" y="25"/>
                  </a:lnTo>
                  <a:lnTo>
                    <a:pt x="256" y="32"/>
                  </a:lnTo>
                  <a:lnTo>
                    <a:pt x="238" y="41"/>
                  </a:lnTo>
                  <a:lnTo>
                    <a:pt x="220" y="50"/>
                  </a:lnTo>
                  <a:lnTo>
                    <a:pt x="202" y="60"/>
                  </a:lnTo>
                  <a:lnTo>
                    <a:pt x="185" y="71"/>
                  </a:lnTo>
                  <a:lnTo>
                    <a:pt x="168" y="83"/>
                  </a:lnTo>
                  <a:lnTo>
                    <a:pt x="153" y="95"/>
                  </a:lnTo>
                  <a:lnTo>
                    <a:pt x="138" y="108"/>
                  </a:lnTo>
                  <a:lnTo>
                    <a:pt x="123" y="122"/>
                  </a:lnTo>
                  <a:lnTo>
                    <a:pt x="110" y="136"/>
                  </a:lnTo>
                  <a:lnTo>
                    <a:pt x="96" y="151"/>
                  </a:lnTo>
                  <a:lnTo>
                    <a:pt x="83" y="167"/>
                  </a:lnTo>
                  <a:lnTo>
                    <a:pt x="72" y="184"/>
                  </a:lnTo>
                  <a:lnTo>
                    <a:pt x="61" y="201"/>
                  </a:lnTo>
                  <a:lnTo>
                    <a:pt x="51" y="218"/>
                  </a:lnTo>
                  <a:lnTo>
                    <a:pt x="42" y="236"/>
                  </a:lnTo>
                  <a:lnTo>
                    <a:pt x="34" y="254"/>
                  </a:lnTo>
                  <a:lnTo>
                    <a:pt x="26" y="273"/>
                  </a:lnTo>
                  <a:lnTo>
                    <a:pt x="20" y="293"/>
                  </a:lnTo>
                  <a:lnTo>
                    <a:pt x="14" y="313"/>
                  </a:lnTo>
                  <a:lnTo>
                    <a:pt x="10" y="333"/>
                  </a:lnTo>
                  <a:lnTo>
                    <a:pt x="6" y="353"/>
                  </a:lnTo>
                  <a:lnTo>
                    <a:pt x="2" y="375"/>
                  </a:lnTo>
                  <a:lnTo>
                    <a:pt x="1" y="396"/>
                  </a:lnTo>
                  <a:lnTo>
                    <a:pt x="0" y="417"/>
                  </a:lnTo>
                  <a:lnTo>
                    <a:pt x="1" y="439"/>
                  </a:lnTo>
                  <a:lnTo>
                    <a:pt x="2" y="460"/>
                  </a:lnTo>
                  <a:lnTo>
                    <a:pt x="6" y="481"/>
                  </a:lnTo>
                  <a:lnTo>
                    <a:pt x="10" y="502"/>
                  </a:lnTo>
                  <a:lnTo>
                    <a:pt x="14" y="522"/>
                  </a:lnTo>
                  <a:lnTo>
                    <a:pt x="20" y="541"/>
                  </a:lnTo>
                  <a:lnTo>
                    <a:pt x="26" y="560"/>
                  </a:lnTo>
                  <a:lnTo>
                    <a:pt x="34" y="580"/>
                  </a:lnTo>
                  <a:lnTo>
                    <a:pt x="42" y="599"/>
                  </a:lnTo>
                  <a:lnTo>
                    <a:pt x="51" y="616"/>
                  </a:lnTo>
                  <a:lnTo>
                    <a:pt x="61" y="634"/>
                  </a:lnTo>
                  <a:lnTo>
                    <a:pt x="72" y="651"/>
                  </a:lnTo>
                  <a:lnTo>
                    <a:pt x="83" y="668"/>
                  </a:lnTo>
                  <a:lnTo>
                    <a:pt x="96" y="683"/>
                  </a:lnTo>
                  <a:lnTo>
                    <a:pt x="110" y="698"/>
                  </a:lnTo>
                  <a:lnTo>
                    <a:pt x="123" y="713"/>
                  </a:lnTo>
                  <a:lnTo>
                    <a:pt x="138" y="726"/>
                  </a:lnTo>
                  <a:lnTo>
                    <a:pt x="153" y="739"/>
                  </a:lnTo>
                  <a:lnTo>
                    <a:pt x="168" y="752"/>
                  </a:lnTo>
                  <a:lnTo>
                    <a:pt x="185" y="764"/>
                  </a:lnTo>
                  <a:lnTo>
                    <a:pt x="202" y="775"/>
                  </a:lnTo>
                  <a:lnTo>
                    <a:pt x="220" y="785"/>
                  </a:lnTo>
                  <a:lnTo>
                    <a:pt x="238" y="794"/>
                  </a:lnTo>
                  <a:lnTo>
                    <a:pt x="256" y="802"/>
                  </a:lnTo>
                  <a:lnTo>
                    <a:pt x="275" y="810"/>
                  </a:lnTo>
                  <a:lnTo>
                    <a:pt x="295" y="816"/>
                  </a:lnTo>
                  <a:lnTo>
                    <a:pt x="315" y="822"/>
                  </a:lnTo>
                  <a:lnTo>
                    <a:pt x="335" y="827"/>
                  </a:lnTo>
                  <a:lnTo>
                    <a:pt x="355" y="830"/>
                  </a:lnTo>
                  <a:lnTo>
                    <a:pt x="376" y="833"/>
                  </a:lnTo>
                  <a:lnTo>
                    <a:pt x="398" y="834"/>
                  </a:lnTo>
                  <a:lnTo>
                    <a:pt x="419" y="835"/>
                  </a:lnTo>
                  <a:lnTo>
                    <a:pt x="440" y="834"/>
                  </a:lnTo>
                  <a:lnTo>
                    <a:pt x="461" y="833"/>
                  </a:lnTo>
                  <a:lnTo>
                    <a:pt x="483" y="830"/>
                  </a:lnTo>
                  <a:lnTo>
                    <a:pt x="503" y="827"/>
                  </a:lnTo>
                  <a:lnTo>
                    <a:pt x="523" y="822"/>
                  </a:lnTo>
                  <a:lnTo>
                    <a:pt x="543" y="816"/>
                  </a:lnTo>
                  <a:lnTo>
                    <a:pt x="562" y="810"/>
                  </a:lnTo>
                  <a:lnTo>
                    <a:pt x="582" y="802"/>
                  </a:lnTo>
                  <a:lnTo>
                    <a:pt x="600" y="794"/>
                  </a:lnTo>
                  <a:lnTo>
                    <a:pt x="618" y="785"/>
                  </a:lnTo>
                  <a:lnTo>
                    <a:pt x="635" y="775"/>
                  </a:lnTo>
                  <a:lnTo>
                    <a:pt x="652" y="764"/>
                  </a:lnTo>
                  <a:lnTo>
                    <a:pt x="668" y="752"/>
                  </a:lnTo>
                  <a:lnTo>
                    <a:pt x="685" y="739"/>
                  </a:lnTo>
                  <a:lnTo>
                    <a:pt x="700" y="726"/>
                  </a:lnTo>
                  <a:lnTo>
                    <a:pt x="714" y="713"/>
                  </a:lnTo>
                  <a:lnTo>
                    <a:pt x="728" y="698"/>
                  </a:lnTo>
                  <a:lnTo>
                    <a:pt x="741" y="683"/>
                  </a:lnTo>
                  <a:lnTo>
                    <a:pt x="753" y="668"/>
                  </a:lnTo>
                  <a:lnTo>
                    <a:pt x="765" y="651"/>
                  </a:lnTo>
                  <a:lnTo>
                    <a:pt x="776" y="634"/>
                  </a:lnTo>
                  <a:lnTo>
                    <a:pt x="786" y="616"/>
                  </a:lnTo>
                  <a:lnTo>
                    <a:pt x="796" y="599"/>
                  </a:lnTo>
                  <a:lnTo>
                    <a:pt x="804" y="580"/>
                  </a:lnTo>
                  <a:lnTo>
                    <a:pt x="811" y="560"/>
                  </a:lnTo>
                  <a:lnTo>
                    <a:pt x="818" y="541"/>
                  </a:lnTo>
                  <a:lnTo>
                    <a:pt x="823" y="522"/>
                  </a:lnTo>
                  <a:lnTo>
                    <a:pt x="828" y="502"/>
                  </a:lnTo>
                  <a:lnTo>
                    <a:pt x="832" y="481"/>
                  </a:lnTo>
                  <a:lnTo>
                    <a:pt x="834" y="460"/>
                  </a:lnTo>
                  <a:lnTo>
                    <a:pt x="836" y="439"/>
                  </a:lnTo>
                  <a:lnTo>
                    <a:pt x="836" y="417"/>
                  </a:lnTo>
                  <a:lnTo>
                    <a:pt x="836" y="396"/>
                  </a:lnTo>
                  <a:lnTo>
                    <a:pt x="834" y="375"/>
                  </a:lnTo>
                  <a:lnTo>
                    <a:pt x="832" y="353"/>
                  </a:lnTo>
                  <a:lnTo>
                    <a:pt x="828" y="333"/>
                  </a:lnTo>
                  <a:lnTo>
                    <a:pt x="823" y="313"/>
                  </a:lnTo>
                  <a:lnTo>
                    <a:pt x="818" y="293"/>
                  </a:lnTo>
                  <a:lnTo>
                    <a:pt x="811" y="273"/>
                  </a:lnTo>
                  <a:lnTo>
                    <a:pt x="804" y="254"/>
                  </a:lnTo>
                  <a:lnTo>
                    <a:pt x="796" y="236"/>
                  </a:lnTo>
                  <a:lnTo>
                    <a:pt x="786" y="218"/>
                  </a:lnTo>
                  <a:lnTo>
                    <a:pt x="776" y="201"/>
                  </a:lnTo>
                  <a:lnTo>
                    <a:pt x="765" y="184"/>
                  </a:lnTo>
                  <a:lnTo>
                    <a:pt x="753" y="167"/>
                  </a:lnTo>
                  <a:lnTo>
                    <a:pt x="741" y="151"/>
                  </a:lnTo>
                  <a:lnTo>
                    <a:pt x="728" y="136"/>
                  </a:lnTo>
                  <a:lnTo>
                    <a:pt x="714" y="122"/>
                  </a:lnTo>
                  <a:lnTo>
                    <a:pt x="700" y="108"/>
                  </a:lnTo>
                  <a:lnTo>
                    <a:pt x="685" y="95"/>
                  </a:lnTo>
                  <a:lnTo>
                    <a:pt x="668" y="83"/>
                  </a:lnTo>
                  <a:lnTo>
                    <a:pt x="652" y="71"/>
                  </a:lnTo>
                  <a:lnTo>
                    <a:pt x="635" y="60"/>
                  </a:lnTo>
                  <a:lnTo>
                    <a:pt x="618" y="50"/>
                  </a:lnTo>
                  <a:lnTo>
                    <a:pt x="600" y="41"/>
                  </a:lnTo>
                  <a:lnTo>
                    <a:pt x="582" y="32"/>
                  </a:lnTo>
                  <a:lnTo>
                    <a:pt x="562" y="25"/>
                  </a:lnTo>
                  <a:lnTo>
                    <a:pt x="543" y="18"/>
                  </a:lnTo>
                  <a:lnTo>
                    <a:pt x="523" y="13"/>
                  </a:lnTo>
                  <a:lnTo>
                    <a:pt x="503" y="8"/>
                  </a:lnTo>
                  <a:lnTo>
                    <a:pt x="483" y="5"/>
                  </a:lnTo>
                  <a:lnTo>
                    <a:pt x="461" y="2"/>
                  </a:lnTo>
                  <a:lnTo>
                    <a:pt x="440" y="0"/>
                  </a:lnTo>
                  <a:lnTo>
                    <a:pt x="419" y="0"/>
                  </a:lnTo>
                  <a:close/>
                  <a:moveTo>
                    <a:pt x="627" y="476"/>
                  </a:moveTo>
                  <a:lnTo>
                    <a:pt x="477" y="476"/>
                  </a:lnTo>
                  <a:lnTo>
                    <a:pt x="477" y="625"/>
                  </a:lnTo>
                  <a:lnTo>
                    <a:pt x="476" y="631"/>
                  </a:lnTo>
                  <a:lnTo>
                    <a:pt x="476" y="637"/>
                  </a:lnTo>
                  <a:lnTo>
                    <a:pt x="474" y="643"/>
                  </a:lnTo>
                  <a:lnTo>
                    <a:pt x="472" y="648"/>
                  </a:lnTo>
                  <a:lnTo>
                    <a:pt x="470" y="653"/>
                  </a:lnTo>
                  <a:lnTo>
                    <a:pt x="467" y="658"/>
                  </a:lnTo>
                  <a:lnTo>
                    <a:pt x="463" y="663"/>
                  </a:lnTo>
                  <a:lnTo>
                    <a:pt x="460" y="667"/>
                  </a:lnTo>
                  <a:lnTo>
                    <a:pt x="456" y="671"/>
                  </a:lnTo>
                  <a:lnTo>
                    <a:pt x="451" y="674"/>
                  </a:lnTo>
                  <a:lnTo>
                    <a:pt x="446" y="677"/>
                  </a:lnTo>
                  <a:lnTo>
                    <a:pt x="441" y="680"/>
                  </a:lnTo>
                  <a:lnTo>
                    <a:pt x="436" y="681"/>
                  </a:lnTo>
                  <a:lnTo>
                    <a:pt x="430" y="683"/>
                  </a:lnTo>
                  <a:lnTo>
                    <a:pt x="425" y="684"/>
                  </a:lnTo>
                  <a:lnTo>
                    <a:pt x="419" y="684"/>
                  </a:lnTo>
                  <a:lnTo>
                    <a:pt x="413" y="684"/>
                  </a:lnTo>
                  <a:lnTo>
                    <a:pt x="407" y="683"/>
                  </a:lnTo>
                  <a:lnTo>
                    <a:pt x="402" y="681"/>
                  </a:lnTo>
                  <a:lnTo>
                    <a:pt x="396" y="680"/>
                  </a:lnTo>
                  <a:lnTo>
                    <a:pt x="391" y="677"/>
                  </a:lnTo>
                  <a:lnTo>
                    <a:pt x="386" y="674"/>
                  </a:lnTo>
                  <a:lnTo>
                    <a:pt x="381" y="671"/>
                  </a:lnTo>
                  <a:lnTo>
                    <a:pt x="377" y="667"/>
                  </a:lnTo>
                  <a:lnTo>
                    <a:pt x="373" y="663"/>
                  </a:lnTo>
                  <a:lnTo>
                    <a:pt x="370" y="658"/>
                  </a:lnTo>
                  <a:lnTo>
                    <a:pt x="367" y="653"/>
                  </a:lnTo>
                  <a:lnTo>
                    <a:pt x="364" y="648"/>
                  </a:lnTo>
                  <a:lnTo>
                    <a:pt x="362" y="643"/>
                  </a:lnTo>
                  <a:lnTo>
                    <a:pt x="361" y="637"/>
                  </a:lnTo>
                  <a:lnTo>
                    <a:pt x="360" y="631"/>
                  </a:lnTo>
                  <a:lnTo>
                    <a:pt x="360" y="625"/>
                  </a:lnTo>
                  <a:lnTo>
                    <a:pt x="360" y="476"/>
                  </a:lnTo>
                  <a:lnTo>
                    <a:pt x="211" y="476"/>
                  </a:lnTo>
                  <a:lnTo>
                    <a:pt x="205" y="476"/>
                  </a:lnTo>
                  <a:lnTo>
                    <a:pt x="199" y="475"/>
                  </a:lnTo>
                  <a:lnTo>
                    <a:pt x="193" y="473"/>
                  </a:lnTo>
                  <a:lnTo>
                    <a:pt x="187" y="472"/>
                  </a:lnTo>
                  <a:lnTo>
                    <a:pt x="182" y="469"/>
                  </a:lnTo>
                  <a:lnTo>
                    <a:pt x="177" y="465"/>
                  </a:lnTo>
                  <a:lnTo>
                    <a:pt x="173" y="462"/>
                  </a:lnTo>
                  <a:lnTo>
                    <a:pt x="169" y="458"/>
                  </a:lnTo>
                  <a:lnTo>
                    <a:pt x="165" y="454"/>
                  </a:lnTo>
                  <a:lnTo>
                    <a:pt x="162" y="450"/>
                  </a:lnTo>
                  <a:lnTo>
                    <a:pt x="159" y="445"/>
                  </a:lnTo>
                  <a:lnTo>
                    <a:pt x="157" y="440"/>
                  </a:lnTo>
                  <a:lnTo>
                    <a:pt x="155" y="435"/>
                  </a:lnTo>
                  <a:lnTo>
                    <a:pt x="153" y="429"/>
                  </a:lnTo>
                  <a:lnTo>
                    <a:pt x="152" y="423"/>
                  </a:lnTo>
                  <a:lnTo>
                    <a:pt x="152" y="417"/>
                  </a:lnTo>
                  <a:lnTo>
                    <a:pt x="152" y="411"/>
                  </a:lnTo>
                  <a:lnTo>
                    <a:pt x="153" y="406"/>
                  </a:lnTo>
                  <a:lnTo>
                    <a:pt x="155" y="400"/>
                  </a:lnTo>
                  <a:lnTo>
                    <a:pt x="157" y="395"/>
                  </a:lnTo>
                  <a:lnTo>
                    <a:pt x="159" y="390"/>
                  </a:lnTo>
                  <a:lnTo>
                    <a:pt x="162" y="385"/>
                  </a:lnTo>
                  <a:lnTo>
                    <a:pt x="165" y="381"/>
                  </a:lnTo>
                  <a:lnTo>
                    <a:pt x="169" y="376"/>
                  </a:lnTo>
                  <a:lnTo>
                    <a:pt x="173" y="373"/>
                  </a:lnTo>
                  <a:lnTo>
                    <a:pt x="177" y="368"/>
                  </a:lnTo>
                  <a:lnTo>
                    <a:pt x="182" y="365"/>
                  </a:lnTo>
                  <a:lnTo>
                    <a:pt x="187" y="363"/>
                  </a:lnTo>
                  <a:lnTo>
                    <a:pt x="193" y="361"/>
                  </a:lnTo>
                  <a:lnTo>
                    <a:pt x="199" y="360"/>
                  </a:lnTo>
                  <a:lnTo>
                    <a:pt x="205" y="359"/>
                  </a:lnTo>
                  <a:lnTo>
                    <a:pt x="211" y="358"/>
                  </a:lnTo>
                  <a:lnTo>
                    <a:pt x="360" y="358"/>
                  </a:lnTo>
                  <a:lnTo>
                    <a:pt x="360" y="209"/>
                  </a:lnTo>
                  <a:lnTo>
                    <a:pt x="360" y="203"/>
                  </a:lnTo>
                  <a:lnTo>
                    <a:pt x="361" y="198"/>
                  </a:lnTo>
                  <a:lnTo>
                    <a:pt x="362" y="192"/>
                  </a:lnTo>
                  <a:lnTo>
                    <a:pt x="364" y="187"/>
                  </a:lnTo>
                  <a:lnTo>
                    <a:pt x="367" y="182"/>
                  </a:lnTo>
                  <a:lnTo>
                    <a:pt x="370" y="176"/>
                  </a:lnTo>
                  <a:lnTo>
                    <a:pt x="373" y="172"/>
                  </a:lnTo>
                  <a:lnTo>
                    <a:pt x="377" y="167"/>
                  </a:lnTo>
                  <a:lnTo>
                    <a:pt x="381" y="164"/>
                  </a:lnTo>
                  <a:lnTo>
                    <a:pt x="386" y="160"/>
                  </a:lnTo>
                  <a:lnTo>
                    <a:pt x="391" y="157"/>
                  </a:lnTo>
                  <a:lnTo>
                    <a:pt x="396" y="155"/>
                  </a:lnTo>
                  <a:lnTo>
                    <a:pt x="402" y="153"/>
                  </a:lnTo>
                  <a:lnTo>
                    <a:pt x="407" y="152"/>
                  </a:lnTo>
                  <a:lnTo>
                    <a:pt x="413" y="151"/>
                  </a:lnTo>
                  <a:lnTo>
                    <a:pt x="419" y="150"/>
                  </a:lnTo>
                  <a:lnTo>
                    <a:pt x="425" y="151"/>
                  </a:lnTo>
                  <a:lnTo>
                    <a:pt x="430" y="152"/>
                  </a:lnTo>
                  <a:lnTo>
                    <a:pt x="436" y="153"/>
                  </a:lnTo>
                  <a:lnTo>
                    <a:pt x="441" y="155"/>
                  </a:lnTo>
                  <a:lnTo>
                    <a:pt x="446" y="157"/>
                  </a:lnTo>
                  <a:lnTo>
                    <a:pt x="451" y="160"/>
                  </a:lnTo>
                  <a:lnTo>
                    <a:pt x="456" y="164"/>
                  </a:lnTo>
                  <a:lnTo>
                    <a:pt x="460" y="167"/>
                  </a:lnTo>
                  <a:lnTo>
                    <a:pt x="463" y="172"/>
                  </a:lnTo>
                  <a:lnTo>
                    <a:pt x="467" y="176"/>
                  </a:lnTo>
                  <a:lnTo>
                    <a:pt x="470" y="182"/>
                  </a:lnTo>
                  <a:lnTo>
                    <a:pt x="472" y="187"/>
                  </a:lnTo>
                  <a:lnTo>
                    <a:pt x="474" y="192"/>
                  </a:lnTo>
                  <a:lnTo>
                    <a:pt x="476" y="198"/>
                  </a:lnTo>
                  <a:lnTo>
                    <a:pt x="476" y="203"/>
                  </a:lnTo>
                  <a:lnTo>
                    <a:pt x="477" y="209"/>
                  </a:lnTo>
                  <a:lnTo>
                    <a:pt x="477" y="358"/>
                  </a:lnTo>
                  <a:lnTo>
                    <a:pt x="627" y="358"/>
                  </a:lnTo>
                  <a:lnTo>
                    <a:pt x="633" y="359"/>
                  </a:lnTo>
                  <a:lnTo>
                    <a:pt x="638" y="360"/>
                  </a:lnTo>
                  <a:lnTo>
                    <a:pt x="644" y="361"/>
                  </a:lnTo>
                  <a:lnTo>
                    <a:pt x="649" y="363"/>
                  </a:lnTo>
                  <a:lnTo>
                    <a:pt x="654" y="365"/>
                  </a:lnTo>
                  <a:lnTo>
                    <a:pt x="659" y="368"/>
                  </a:lnTo>
                  <a:lnTo>
                    <a:pt x="664" y="373"/>
                  </a:lnTo>
                  <a:lnTo>
                    <a:pt x="668" y="376"/>
                  </a:lnTo>
                  <a:lnTo>
                    <a:pt x="672" y="381"/>
                  </a:lnTo>
                  <a:lnTo>
                    <a:pt x="676" y="385"/>
                  </a:lnTo>
                  <a:lnTo>
                    <a:pt x="679" y="390"/>
                  </a:lnTo>
                  <a:lnTo>
                    <a:pt x="681" y="395"/>
                  </a:lnTo>
                  <a:lnTo>
                    <a:pt x="683" y="400"/>
                  </a:lnTo>
                  <a:lnTo>
                    <a:pt x="684" y="406"/>
                  </a:lnTo>
                  <a:lnTo>
                    <a:pt x="685" y="411"/>
                  </a:lnTo>
                  <a:lnTo>
                    <a:pt x="686" y="417"/>
                  </a:lnTo>
                  <a:lnTo>
                    <a:pt x="685" y="423"/>
                  </a:lnTo>
                  <a:lnTo>
                    <a:pt x="684" y="429"/>
                  </a:lnTo>
                  <a:lnTo>
                    <a:pt x="683" y="435"/>
                  </a:lnTo>
                  <a:lnTo>
                    <a:pt x="681" y="440"/>
                  </a:lnTo>
                  <a:lnTo>
                    <a:pt x="679" y="445"/>
                  </a:lnTo>
                  <a:lnTo>
                    <a:pt x="676" y="450"/>
                  </a:lnTo>
                  <a:lnTo>
                    <a:pt x="672" y="454"/>
                  </a:lnTo>
                  <a:lnTo>
                    <a:pt x="668" y="458"/>
                  </a:lnTo>
                  <a:lnTo>
                    <a:pt x="664" y="462"/>
                  </a:lnTo>
                  <a:lnTo>
                    <a:pt x="659" y="465"/>
                  </a:lnTo>
                  <a:lnTo>
                    <a:pt x="654" y="469"/>
                  </a:lnTo>
                  <a:lnTo>
                    <a:pt x="649" y="472"/>
                  </a:lnTo>
                  <a:lnTo>
                    <a:pt x="644" y="473"/>
                  </a:lnTo>
                  <a:lnTo>
                    <a:pt x="638" y="475"/>
                  </a:lnTo>
                  <a:lnTo>
                    <a:pt x="633" y="476"/>
                  </a:lnTo>
                  <a:lnTo>
                    <a:pt x="627" y="4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841548" y="4238539"/>
            <a:ext cx="86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</a:rPr>
              <a:t>Playbooks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36217" y="4230479"/>
            <a:ext cx="86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</a:rPr>
              <a:t>Plugins and APIs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33481" y="5295051"/>
            <a:ext cx="86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DD3E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</a:rPr>
              <a:t>Public Modules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16218" y="5295230"/>
            <a:ext cx="90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</a:rPr>
              <a:t>TCS Private Modules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46212" y="6262819"/>
            <a:ext cx="117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DD3E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</a:rPr>
              <a:t>Host Inventory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197601" y="6133737"/>
            <a:ext cx="2377440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590574" y="5909507"/>
            <a:ext cx="113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Target Node Data</a:t>
            </a:r>
          </a:p>
        </p:txBody>
      </p:sp>
      <p:cxnSp>
        <p:nvCxnSpPr>
          <p:cNvPr id="37" name="Straight Arrow Connector 36"/>
          <p:cNvCxnSpPr>
            <a:endCxn id="12" idx="1"/>
          </p:cNvCxnSpPr>
          <p:nvPr/>
        </p:nvCxnSpPr>
        <p:spPr>
          <a:xfrm>
            <a:off x="2965268" y="4515538"/>
            <a:ext cx="391890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8" name="Straight Arrow Connector 37"/>
          <p:cNvCxnSpPr>
            <a:endCxn id="91" idx="25"/>
          </p:cNvCxnSpPr>
          <p:nvPr/>
        </p:nvCxnSpPr>
        <p:spPr>
          <a:xfrm>
            <a:off x="2965268" y="5909507"/>
            <a:ext cx="632823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V="1">
            <a:off x="4336867" y="4515538"/>
            <a:ext cx="630648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0" name="Straight Arrow Connector 39"/>
          <p:cNvCxnSpPr>
            <a:stCxn id="91" idx="57"/>
          </p:cNvCxnSpPr>
          <p:nvPr/>
        </p:nvCxnSpPr>
        <p:spPr>
          <a:xfrm flipV="1">
            <a:off x="4255955" y="5909507"/>
            <a:ext cx="711560" cy="1356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1" name="Straight Arrow Connector 40"/>
          <p:cNvCxnSpPr>
            <a:endCxn id="8" idx="1"/>
          </p:cNvCxnSpPr>
          <p:nvPr/>
        </p:nvCxnSpPr>
        <p:spPr>
          <a:xfrm>
            <a:off x="2965268" y="1865129"/>
            <a:ext cx="365764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2" name="Straight Arrow Connector 41"/>
          <p:cNvCxnSpPr>
            <a:endCxn id="86" idx="25"/>
          </p:cNvCxnSpPr>
          <p:nvPr/>
        </p:nvCxnSpPr>
        <p:spPr>
          <a:xfrm>
            <a:off x="2965268" y="3002626"/>
            <a:ext cx="581235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8" idx="3"/>
          </p:cNvCxnSpPr>
          <p:nvPr/>
        </p:nvCxnSpPr>
        <p:spPr>
          <a:xfrm flipV="1">
            <a:off x="4310741" y="1865129"/>
            <a:ext cx="656774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/>
          <p:cNvCxnSpPr>
            <a:stCxn id="86" idx="57"/>
          </p:cNvCxnSpPr>
          <p:nvPr/>
        </p:nvCxnSpPr>
        <p:spPr>
          <a:xfrm flipV="1">
            <a:off x="4204367" y="3002626"/>
            <a:ext cx="763148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/>
          <p:cNvCxnSpPr>
            <a:cxnSpLocks/>
            <a:stCxn id="6" idx="3"/>
          </p:cNvCxnSpPr>
          <p:nvPr/>
        </p:nvCxnSpPr>
        <p:spPr>
          <a:xfrm flipV="1">
            <a:off x="6339115" y="3680200"/>
            <a:ext cx="1565941" cy="557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496836" y="3649330"/>
            <a:ext cx="1319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Automatable tickets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339115" y="4238539"/>
            <a:ext cx="1565941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575376" y="4242984"/>
            <a:ext cx="113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Ticket Updating and resolution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8308514" y="1167101"/>
            <a:ext cx="660400" cy="773113"/>
            <a:chOff x="4954588" y="809625"/>
            <a:chExt cx="660400" cy="773113"/>
          </a:xfrm>
          <a:solidFill>
            <a:srgbClr val="4E84C4"/>
          </a:solidFill>
        </p:grpSpPr>
        <p:sp>
          <p:nvSpPr>
            <p:cNvPr id="66" name="Freeform 449"/>
            <p:cNvSpPr>
              <a:spLocks/>
            </p:cNvSpPr>
            <p:nvPr/>
          </p:nvSpPr>
          <p:spPr bwMode="auto">
            <a:xfrm>
              <a:off x="5138738" y="965200"/>
              <a:ext cx="19050" cy="41275"/>
            </a:xfrm>
            <a:custGeom>
              <a:avLst/>
              <a:gdLst>
                <a:gd name="T0" fmla="*/ 1 w 59"/>
                <a:gd name="T1" fmla="*/ 118 h 129"/>
                <a:gd name="T2" fmla="*/ 5 w 59"/>
                <a:gd name="T3" fmla="*/ 126 h 129"/>
                <a:gd name="T4" fmla="*/ 7 w 59"/>
                <a:gd name="T5" fmla="*/ 128 h 129"/>
                <a:gd name="T6" fmla="*/ 9 w 59"/>
                <a:gd name="T7" fmla="*/ 129 h 129"/>
                <a:gd name="T8" fmla="*/ 11 w 59"/>
                <a:gd name="T9" fmla="*/ 129 h 129"/>
                <a:gd name="T10" fmla="*/ 15 w 59"/>
                <a:gd name="T11" fmla="*/ 129 h 129"/>
                <a:gd name="T12" fmla="*/ 21 w 59"/>
                <a:gd name="T13" fmla="*/ 123 h 129"/>
                <a:gd name="T14" fmla="*/ 27 w 59"/>
                <a:gd name="T15" fmla="*/ 117 h 129"/>
                <a:gd name="T16" fmla="*/ 34 w 59"/>
                <a:gd name="T17" fmla="*/ 111 h 129"/>
                <a:gd name="T18" fmla="*/ 39 w 59"/>
                <a:gd name="T19" fmla="*/ 104 h 129"/>
                <a:gd name="T20" fmla="*/ 44 w 59"/>
                <a:gd name="T21" fmla="*/ 97 h 129"/>
                <a:gd name="T22" fmla="*/ 48 w 59"/>
                <a:gd name="T23" fmla="*/ 89 h 129"/>
                <a:gd name="T24" fmla="*/ 52 w 59"/>
                <a:gd name="T25" fmla="*/ 81 h 129"/>
                <a:gd name="T26" fmla="*/ 55 w 59"/>
                <a:gd name="T27" fmla="*/ 73 h 129"/>
                <a:gd name="T28" fmla="*/ 57 w 59"/>
                <a:gd name="T29" fmla="*/ 64 h 129"/>
                <a:gd name="T30" fmla="*/ 58 w 59"/>
                <a:gd name="T31" fmla="*/ 55 h 129"/>
                <a:gd name="T32" fmla="*/ 59 w 59"/>
                <a:gd name="T33" fmla="*/ 46 h 129"/>
                <a:gd name="T34" fmla="*/ 58 w 59"/>
                <a:gd name="T35" fmla="*/ 38 h 129"/>
                <a:gd name="T36" fmla="*/ 58 w 59"/>
                <a:gd name="T37" fmla="*/ 29 h 129"/>
                <a:gd name="T38" fmla="*/ 56 w 59"/>
                <a:gd name="T39" fmla="*/ 20 h 129"/>
                <a:gd name="T40" fmla="*/ 54 w 59"/>
                <a:gd name="T41" fmla="*/ 11 h 129"/>
                <a:gd name="T42" fmla="*/ 51 w 59"/>
                <a:gd name="T43" fmla="*/ 4 h 129"/>
                <a:gd name="T44" fmla="*/ 48 w 59"/>
                <a:gd name="T45" fmla="*/ 2 h 129"/>
                <a:gd name="T46" fmla="*/ 46 w 59"/>
                <a:gd name="T47" fmla="*/ 1 h 129"/>
                <a:gd name="T48" fmla="*/ 44 w 59"/>
                <a:gd name="T49" fmla="*/ 0 h 129"/>
                <a:gd name="T50" fmla="*/ 41 w 59"/>
                <a:gd name="T51" fmla="*/ 1 h 129"/>
                <a:gd name="T52" fmla="*/ 33 w 59"/>
                <a:gd name="T53" fmla="*/ 5 h 129"/>
                <a:gd name="T54" fmla="*/ 32 w 59"/>
                <a:gd name="T55" fmla="*/ 7 h 129"/>
                <a:gd name="T56" fmla="*/ 29 w 59"/>
                <a:gd name="T57" fmla="*/ 9 h 129"/>
                <a:gd name="T58" fmla="*/ 29 w 59"/>
                <a:gd name="T59" fmla="*/ 12 h 129"/>
                <a:gd name="T60" fmla="*/ 31 w 59"/>
                <a:gd name="T61" fmla="*/ 16 h 129"/>
                <a:gd name="T62" fmla="*/ 33 w 59"/>
                <a:gd name="T63" fmla="*/ 22 h 129"/>
                <a:gd name="T64" fmla="*/ 34 w 59"/>
                <a:gd name="T65" fmla="*/ 27 h 129"/>
                <a:gd name="T66" fmla="*/ 35 w 59"/>
                <a:gd name="T67" fmla="*/ 34 h 129"/>
                <a:gd name="T68" fmla="*/ 36 w 59"/>
                <a:gd name="T69" fmla="*/ 40 h 129"/>
                <a:gd name="T70" fmla="*/ 36 w 59"/>
                <a:gd name="T71" fmla="*/ 47 h 129"/>
                <a:gd name="T72" fmla="*/ 35 w 59"/>
                <a:gd name="T73" fmla="*/ 54 h 129"/>
                <a:gd name="T74" fmla="*/ 34 w 59"/>
                <a:gd name="T75" fmla="*/ 60 h 129"/>
                <a:gd name="T76" fmla="*/ 33 w 59"/>
                <a:gd name="T77" fmla="*/ 66 h 129"/>
                <a:gd name="T78" fmla="*/ 31 w 59"/>
                <a:gd name="T79" fmla="*/ 73 h 129"/>
                <a:gd name="T80" fmla="*/ 28 w 59"/>
                <a:gd name="T81" fmla="*/ 78 h 129"/>
                <a:gd name="T82" fmla="*/ 25 w 59"/>
                <a:gd name="T83" fmla="*/ 84 h 129"/>
                <a:gd name="T84" fmla="*/ 21 w 59"/>
                <a:gd name="T85" fmla="*/ 90 h 129"/>
                <a:gd name="T86" fmla="*/ 18 w 59"/>
                <a:gd name="T87" fmla="*/ 95 h 129"/>
                <a:gd name="T88" fmla="*/ 14 w 59"/>
                <a:gd name="T89" fmla="*/ 99 h 129"/>
                <a:gd name="T90" fmla="*/ 8 w 59"/>
                <a:gd name="T91" fmla="*/ 103 h 129"/>
                <a:gd name="T92" fmla="*/ 3 w 59"/>
                <a:gd name="T93" fmla="*/ 108 h 129"/>
                <a:gd name="T94" fmla="*/ 1 w 59"/>
                <a:gd name="T95" fmla="*/ 110 h 129"/>
                <a:gd name="T96" fmla="*/ 0 w 59"/>
                <a:gd name="T97" fmla="*/ 112 h 129"/>
                <a:gd name="T98" fmla="*/ 0 w 59"/>
                <a:gd name="T99" fmla="*/ 115 h 129"/>
                <a:gd name="T100" fmla="*/ 1 w 59"/>
                <a:gd name="T101" fmla="*/ 1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" h="129">
                  <a:moveTo>
                    <a:pt x="1" y="118"/>
                  </a:moveTo>
                  <a:lnTo>
                    <a:pt x="5" y="126"/>
                  </a:lnTo>
                  <a:lnTo>
                    <a:pt x="7" y="128"/>
                  </a:lnTo>
                  <a:lnTo>
                    <a:pt x="9" y="129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1" y="123"/>
                  </a:lnTo>
                  <a:lnTo>
                    <a:pt x="27" y="117"/>
                  </a:lnTo>
                  <a:lnTo>
                    <a:pt x="34" y="111"/>
                  </a:lnTo>
                  <a:lnTo>
                    <a:pt x="39" y="104"/>
                  </a:lnTo>
                  <a:lnTo>
                    <a:pt x="44" y="97"/>
                  </a:lnTo>
                  <a:lnTo>
                    <a:pt x="48" y="89"/>
                  </a:lnTo>
                  <a:lnTo>
                    <a:pt x="52" y="81"/>
                  </a:lnTo>
                  <a:lnTo>
                    <a:pt x="55" y="73"/>
                  </a:lnTo>
                  <a:lnTo>
                    <a:pt x="57" y="64"/>
                  </a:lnTo>
                  <a:lnTo>
                    <a:pt x="58" y="55"/>
                  </a:lnTo>
                  <a:lnTo>
                    <a:pt x="59" y="46"/>
                  </a:lnTo>
                  <a:lnTo>
                    <a:pt x="58" y="38"/>
                  </a:lnTo>
                  <a:lnTo>
                    <a:pt x="58" y="29"/>
                  </a:lnTo>
                  <a:lnTo>
                    <a:pt x="56" y="20"/>
                  </a:lnTo>
                  <a:lnTo>
                    <a:pt x="54" y="11"/>
                  </a:lnTo>
                  <a:lnTo>
                    <a:pt x="51" y="4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1" y="1"/>
                  </a:lnTo>
                  <a:lnTo>
                    <a:pt x="33" y="5"/>
                  </a:lnTo>
                  <a:lnTo>
                    <a:pt x="32" y="7"/>
                  </a:lnTo>
                  <a:lnTo>
                    <a:pt x="29" y="9"/>
                  </a:lnTo>
                  <a:lnTo>
                    <a:pt x="29" y="12"/>
                  </a:lnTo>
                  <a:lnTo>
                    <a:pt x="31" y="16"/>
                  </a:lnTo>
                  <a:lnTo>
                    <a:pt x="33" y="22"/>
                  </a:lnTo>
                  <a:lnTo>
                    <a:pt x="34" y="27"/>
                  </a:lnTo>
                  <a:lnTo>
                    <a:pt x="35" y="34"/>
                  </a:lnTo>
                  <a:lnTo>
                    <a:pt x="36" y="40"/>
                  </a:lnTo>
                  <a:lnTo>
                    <a:pt x="36" y="47"/>
                  </a:lnTo>
                  <a:lnTo>
                    <a:pt x="35" y="54"/>
                  </a:lnTo>
                  <a:lnTo>
                    <a:pt x="34" y="60"/>
                  </a:lnTo>
                  <a:lnTo>
                    <a:pt x="33" y="66"/>
                  </a:lnTo>
                  <a:lnTo>
                    <a:pt x="31" y="73"/>
                  </a:lnTo>
                  <a:lnTo>
                    <a:pt x="28" y="78"/>
                  </a:lnTo>
                  <a:lnTo>
                    <a:pt x="25" y="84"/>
                  </a:lnTo>
                  <a:lnTo>
                    <a:pt x="21" y="90"/>
                  </a:lnTo>
                  <a:lnTo>
                    <a:pt x="18" y="95"/>
                  </a:lnTo>
                  <a:lnTo>
                    <a:pt x="14" y="99"/>
                  </a:lnTo>
                  <a:lnTo>
                    <a:pt x="8" y="103"/>
                  </a:lnTo>
                  <a:lnTo>
                    <a:pt x="3" y="108"/>
                  </a:lnTo>
                  <a:lnTo>
                    <a:pt x="1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1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450"/>
            <p:cNvSpPr>
              <a:spLocks/>
            </p:cNvSpPr>
            <p:nvPr/>
          </p:nvSpPr>
          <p:spPr bwMode="auto">
            <a:xfrm>
              <a:off x="5146675" y="957263"/>
              <a:ext cx="28575" cy="63500"/>
            </a:xfrm>
            <a:custGeom>
              <a:avLst/>
              <a:gdLst>
                <a:gd name="T0" fmla="*/ 58 w 87"/>
                <a:gd name="T1" fmla="*/ 107 h 201"/>
                <a:gd name="T2" fmla="*/ 54 w 87"/>
                <a:gd name="T3" fmla="*/ 118 h 201"/>
                <a:gd name="T4" fmla="*/ 50 w 87"/>
                <a:gd name="T5" fmla="*/ 128 h 201"/>
                <a:gd name="T6" fmla="*/ 44 w 87"/>
                <a:gd name="T7" fmla="*/ 139 h 201"/>
                <a:gd name="T8" fmla="*/ 37 w 87"/>
                <a:gd name="T9" fmla="*/ 148 h 201"/>
                <a:gd name="T10" fmla="*/ 30 w 87"/>
                <a:gd name="T11" fmla="*/ 158 h 201"/>
                <a:gd name="T12" fmla="*/ 22 w 87"/>
                <a:gd name="T13" fmla="*/ 165 h 201"/>
                <a:gd name="T14" fmla="*/ 13 w 87"/>
                <a:gd name="T15" fmla="*/ 174 h 201"/>
                <a:gd name="T16" fmla="*/ 3 w 87"/>
                <a:gd name="T17" fmla="*/ 180 h 201"/>
                <a:gd name="T18" fmla="*/ 1 w 87"/>
                <a:gd name="T19" fmla="*/ 182 h 201"/>
                <a:gd name="T20" fmla="*/ 0 w 87"/>
                <a:gd name="T21" fmla="*/ 184 h 201"/>
                <a:gd name="T22" fmla="*/ 0 w 87"/>
                <a:gd name="T23" fmla="*/ 188 h 201"/>
                <a:gd name="T24" fmla="*/ 1 w 87"/>
                <a:gd name="T25" fmla="*/ 190 h 201"/>
                <a:gd name="T26" fmla="*/ 6 w 87"/>
                <a:gd name="T27" fmla="*/ 198 h 201"/>
                <a:gd name="T28" fmla="*/ 8 w 87"/>
                <a:gd name="T29" fmla="*/ 200 h 201"/>
                <a:gd name="T30" fmla="*/ 10 w 87"/>
                <a:gd name="T31" fmla="*/ 201 h 201"/>
                <a:gd name="T32" fmla="*/ 12 w 87"/>
                <a:gd name="T33" fmla="*/ 201 h 201"/>
                <a:gd name="T34" fmla="*/ 15 w 87"/>
                <a:gd name="T35" fmla="*/ 200 h 201"/>
                <a:gd name="T36" fmla="*/ 27 w 87"/>
                <a:gd name="T37" fmla="*/ 193 h 201"/>
                <a:gd name="T38" fmla="*/ 37 w 87"/>
                <a:gd name="T39" fmla="*/ 183 h 201"/>
                <a:gd name="T40" fmla="*/ 47 w 87"/>
                <a:gd name="T41" fmla="*/ 174 h 201"/>
                <a:gd name="T42" fmla="*/ 55 w 87"/>
                <a:gd name="T43" fmla="*/ 163 h 201"/>
                <a:gd name="T44" fmla="*/ 64 w 87"/>
                <a:gd name="T45" fmla="*/ 152 h 201"/>
                <a:gd name="T46" fmla="*/ 70 w 87"/>
                <a:gd name="T47" fmla="*/ 139 h 201"/>
                <a:gd name="T48" fmla="*/ 76 w 87"/>
                <a:gd name="T49" fmla="*/ 126 h 201"/>
                <a:gd name="T50" fmla="*/ 81 w 87"/>
                <a:gd name="T51" fmla="*/ 113 h 201"/>
                <a:gd name="T52" fmla="*/ 84 w 87"/>
                <a:gd name="T53" fmla="*/ 100 h 201"/>
                <a:gd name="T54" fmla="*/ 86 w 87"/>
                <a:gd name="T55" fmla="*/ 86 h 201"/>
                <a:gd name="T56" fmla="*/ 87 w 87"/>
                <a:gd name="T57" fmla="*/ 71 h 201"/>
                <a:gd name="T58" fmla="*/ 86 w 87"/>
                <a:gd name="T59" fmla="*/ 57 h 201"/>
                <a:gd name="T60" fmla="*/ 84 w 87"/>
                <a:gd name="T61" fmla="*/ 44 h 201"/>
                <a:gd name="T62" fmla="*/ 82 w 87"/>
                <a:gd name="T63" fmla="*/ 30 h 201"/>
                <a:gd name="T64" fmla="*/ 77 w 87"/>
                <a:gd name="T65" fmla="*/ 17 h 201"/>
                <a:gd name="T66" fmla="*/ 71 w 87"/>
                <a:gd name="T67" fmla="*/ 5 h 201"/>
                <a:gd name="T68" fmla="*/ 70 w 87"/>
                <a:gd name="T69" fmla="*/ 2 h 201"/>
                <a:gd name="T70" fmla="*/ 68 w 87"/>
                <a:gd name="T71" fmla="*/ 0 h 201"/>
                <a:gd name="T72" fmla="*/ 65 w 87"/>
                <a:gd name="T73" fmla="*/ 0 h 201"/>
                <a:gd name="T74" fmla="*/ 63 w 87"/>
                <a:gd name="T75" fmla="*/ 1 h 201"/>
                <a:gd name="T76" fmla="*/ 54 w 87"/>
                <a:gd name="T77" fmla="*/ 6 h 201"/>
                <a:gd name="T78" fmla="*/ 52 w 87"/>
                <a:gd name="T79" fmla="*/ 8 h 201"/>
                <a:gd name="T80" fmla="*/ 51 w 87"/>
                <a:gd name="T81" fmla="*/ 10 h 201"/>
                <a:gd name="T82" fmla="*/ 51 w 87"/>
                <a:gd name="T83" fmla="*/ 13 h 201"/>
                <a:gd name="T84" fmla="*/ 51 w 87"/>
                <a:gd name="T85" fmla="*/ 15 h 201"/>
                <a:gd name="T86" fmla="*/ 56 w 87"/>
                <a:gd name="T87" fmla="*/ 27 h 201"/>
                <a:gd name="T88" fmla="*/ 59 w 87"/>
                <a:gd name="T89" fmla="*/ 37 h 201"/>
                <a:gd name="T90" fmla="*/ 62 w 87"/>
                <a:gd name="T91" fmla="*/ 49 h 201"/>
                <a:gd name="T92" fmla="*/ 63 w 87"/>
                <a:gd name="T93" fmla="*/ 61 h 201"/>
                <a:gd name="T94" fmla="*/ 64 w 87"/>
                <a:gd name="T95" fmla="*/ 72 h 201"/>
                <a:gd name="T96" fmla="*/ 63 w 87"/>
                <a:gd name="T97" fmla="*/ 84 h 201"/>
                <a:gd name="T98" fmla="*/ 60 w 87"/>
                <a:gd name="T99" fmla="*/ 96 h 201"/>
                <a:gd name="T100" fmla="*/ 58 w 87"/>
                <a:gd name="T101" fmla="*/ 10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201">
                  <a:moveTo>
                    <a:pt x="58" y="107"/>
                  </a:moveTo>
                  <a:lnTo>
                    <a:pt x="54" y="118"/>
                  </a:lnTo>
                  <a:lnTo>
                    <a:pt x="50" y="128"/>
                  </a:lnTo>
                  <a:lnTo>
                    <a:pt x="44" y="139"/>
                  </a:lnTo>
                  <a:lnTo>
                    <a:pt x="37" y="148"/>
                  </a:lnTo>
                  <a:lnTo>
                    <a:pt x="30" y="158"/>
                  </a:lnTo>
                  <a:lnTo>
                    <a:pt x="22" y="165"/>
                  </a:lnTo>
                  <a:lnTo>
                    <a:pt x="13" y="174"/>
                  </a:lnTo>
                  <a:lnTo>
                    <a:pt x="3" y="180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1" y="190"/>
                  </a:lnTo>
                  <a:lnTo>
                    <a:pt x="6" y="198"/>
                  </a:lnTo>
                  <a:lnTo>
                    <a:pt x="8" y="200"/>
                  </a:lnTo>
                  <a:lnTo>
                    <a:pt x="10" y="201"/>
                  </a:lnTo>
                  <a:lnTo>
                    <a:pt x="12" y="201"/>
                  </a:lnTo>
                  <a:lnTo>
                    <a:pt x="15" y="200"/>
                  </a:lnTo>
                  <a:lnTo>
                    <a:pt x="27" y="193"/>
                  </a:lnTo>
                  <a:lnTo>
                    <a:pt x="37" y="183"/>
                  </a:lnTo>
                  <a:lnTo>
                    <a:pt x="47" y="174"/>
                  </a:lnTo>
                  <a:lnTo>
                    <a:pt x="55" y="163"/>
                  </a:lnTo>
                  <a:lnTo>
                    <a:pt x="64" y="152"/>
                  </a:lnTo>
                  <a:lnTo>
                    <a:pt x="70" y="139"/>
                  </a:lnTo>
                  <a:lnTo>
                    <a:pt x="76" y="126"/>
                  </a:lnTo>
                  <a:lnTo>
                    <a:pt x="81" y="113"/>
                  </a:lnTo>
                  <a:lnTo>
                    <a:pt x="84" y="100"/>
                  </a:lnTo>
                  <a:lnTo>
                    <a:pt x="86" y="86"/>
                  </a:lnTo>
                  <a:lnTo>
                    <a:pt x="87" y="71"/>
                  </a:lnTo>
                  <a:lnTo>
                    <a:pt x="86" y="57"/>
                  </a:lnTo>
                  <a:lnTo>
                    <a:pt x="84" y="44"/>
                  </a:lnTo>
                  <a:lnTo>
                    <a:pt x="82" y="30"/>
                  </a:lnTo>
                  <a:lnTo>
                    <a:pt x="77" y="17"/>
                  </a:lnTo>
                  <a:lnTo>
                    <a:pt x="71" y="5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54" y="6"/>
                  </a:lnTo>
                  <a:lnTo>
                    <a:pt x="52" y="8"/>
                  </a:lnTo>
                  <a:lnTo>
                    <a:pt x="51" y="10"/>
                  </a:lnTo>
                  <a:lnTo>
                    <a:pt x="51" y="13"/>
                  </a:lnTo>
                  <a:lnTo>
                    <a:pt x="51" y="15"/>
                  </a:lnTo>
                  <a:lnTo>
                    <a:pt x="56" y="27"/>
                  </a:lnTo>
                  <a:lnTo>
                    <a:pt x="59" y="37"/>
                  </a:lnTo>
                  <a:lnTo>
                    <a:pt x="62" y="49"/>
                  </a:lnTo>
                  <a:lnTo>
                    <a:pt x="63" y="61"/>
                  </a:lnTo>
                  <a:lnTo>
                    <a:pt x="64" y="72"/>
                  </a:lnTo>
                  <a:lnTo>
                    <a:pt x="63" y="84"/>
                  </a:lnTo>
                  <a:lnTo>
                    <a:pt x="60" y="96"/>
                  </a:lnTo>
                  <a:lnTo>
                    <a:pt x="58" y="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451"/>
            <p:cNvSpPr>
              <a:spLocks noEditPoints="1"/>
            </p:cNvSpPr>
            <p:nvPr/>
          </p:nvSpPr>
          <p:spPr bwMode="auto">
            <a:xfrm>
              <a:off x="5203825" y="809625"/>
              <a:ext cx="377825" cy="296863"/>
            </a:xfrm>
            <a:custGeom>
              <a:avLst/>
              <a:gdLst>
                <a:gd name="T0" fmla="*/ 75 w 1187"/>
                <a:gd name="T1" fmla="*/ 885 h 934"/>
                <a:gd name="T2" fmla="*/ 269 w 1187"/>
                <a:gd name="T3" fmla="*/ 895 h 934"/>
                <a:gd name="T4" fmla="*/ 537 w 1187"/>
                <a:gd name="T5" fmla="*/ 909 h 934"/>
                <a:gd name="T6" fmla="*/ 805 w 1187"/>
                <a:gd name="T7" fmla="*/ 922 h 934"/>
                <a:gd name="T8" fmla="*/ 993 w 1187"/>
                <a:gd name="T9" fmla="*/ 932 h 934"/>
                <a:gd name="T10" fmla="*/ 1042 w 1187"/>
                <a:gd name="T11" fmla="*/ 934 h 934"/>
                <a:gd name="T12" fmla="*/ 1049 w 1187"/>
                <a:gd name="T13" fmla="*/ 928 h 934"/>
                <a:gd name="T14" fmla="*/ 1051 w 1187"/>
                <a:gd name="T15" fmla="*/ 919 h 934"/>
                <a:gd name="T16" fmla="*/ 1060 w 1187"/>
                <a:gd name="T17" fmla="*/ 862 h 934"/>
                <a:gd name="T18" fmla="*/ 1078 w 1187"/>
                <a:gd name="T19" fmla="*/ 744 h 934"/>
                <a:gd name="T20" fmla="*/ 1104 w 1187"/>
                <a:gd name="T21" fmla="*/ 569 h 934"/>
                <a:gd name="T22" fmla="*/ 1140 w 1187"/>
                <a:gd name="T23" fmla="*/ 334 h 934"/>
                <a:gd name="T24" fmla="*/ 1186 w 1187"/>
                <a:gd name="T25" fmla="*/ 40 h 934"/>
                <a:gd name="T26" fmla="*/ 1186 w 1187"/>
                <a:gd name="T27" fmla="*/ 31 h 934"/>
                <a:gd name="T28" fmla="*/ 1181 w 1187"/>
                <a:gd name="T29" fmla="*/ 25 h 934"/>
                <a:gd name="T30" fmla="*/ 1157 w 1187"/>
                <a:gd name="T31" fmla="*/ 10 h 934"/>
                <a:gd name="T32" fmla="*/ 1140 w 1187"/>
                <a:gd name="T33" fmla="*/ 2 h 934"/>
                <a:gd name="T34" fmla="*/ 1128 w 1187"/>
                <a:gd name="T35" fmla="*/ 1 h 934"/>
                <a:gd name="T36" fmla="*/ 1100 w 1187"/>
                <a:gd name="T37" fmla="*/ 3 h 934"/>
                <a:gd name="T38" fmla="*/ 789 w 1187"/>
                <a:gd name="T39" fmla="*/ 32 h 934"/>
                <a:gd name="T40" fmla="*/ 540 w 1187"/>
                <a:gd name="T41" fmla="*/ 54 h 934"/>
                <a:gd name="T42" fmla="*/ 354 w 1187"/>
                <a:gd name="T43" fmla="*/ 71 h 934"/>
                <a:gd name="T44" fmla="*/ 231 w 1187"/>
                <a:gd name="T45" fmla="*/ 83 h 934"/>
                <a:gd name="T46" fmla="*/ 169 w 1187"/>
                <a:gd name="T47" fmla="*/ 88 h 934"/>
                <a:gd name="T48" fmla="*/ 152 w 1187"/>
                <a:gd name="T49" fmla="*/ 90 h 934"/>
                <a:gd name="T50" fmla="*/ 144 w 1187"/>
                <a:gd name="T51" fmla="*/ 99 h 934"/>
                <a:gd name="T52" fmla="*/ 110 w 1187"/>
                <a:gd name="T53" fmla="*/ 276 h 934"/>
                <a:gd name="T54" fmla="*/ 70 w 1187"/>
                <a:gd name="T55" fmla="*/ 488 h 934"/>
                <a:gd name="T56" fmla="*/ 39 w 1187"/>
                <a:gd name="T57" fmla="*/ 652 h 934"/>
                <a:gd name="T58" fmla="*/ 17 w 1187"/>
                <a:gd name="T59" fmla="*/ 770 h 934"/>
                <a:gd name="T60" fmla="*/ 3 w 1187"/>
                <a:gd name="T61" fmla="*/ 839 h 934"/>
                <a:gd name="T62" fmla="*/ 0 w 1187"/>
                <a:gd name="T63" fmla="*/ 862 h 934"/>
                <a:gd name="T64" fmla="*/ 5 w 1187"/>
                <a:gd name="T65" fmla="*/ 873 h 934"/>
                <a:gd name="T66" fmla="*/ 17 w 1187"/>
                <a:gd name="T67" fmla="*/ 880 h 934"/>
                <a:gd name="T68" fmla="*/ 207 w 1187"/>
                <a:gd name="T69" fmla="*/ 139 h 934"/>
                <a:gd name="T70" fmla="*/ 263 w 1187"/>
                <a:gd name="T71" fmla="*/ 133 h 934"/>
                <a:gd name="T72" fmla="*/ 375 w 1187"/>
                <a:gd name="T73" fmla="*/ 125 h 934"/>
                <a:gd name="T74" fmla="*/ 545 w 1187"/>
                <a:gd name="T75" fmla="*/ 111 h 934"/>
                <a:gd name="T76" fmla="*/ 772 w 1187"/>
                <a:gd name="T77" fmla="*/ 93 h 934"/>
                <a:gd name="T78" fmla="*/ 1060 w 1187"/>
                <a:gd name="T79" fmla="*/ 70 h 934"/>
                <a:gd name="T80" fmla="*/ 1065 w 1187"/>
                <a:gd name="T81" fmla="*/ 72 h 934"/>
                <a:gd name="T82" fmla="*/ 1039 w 1187"/>
                <a:gd name="T83" fmla="*/ 250 h 934"/>
                <a:gd name="T84" fmla="*/ 1004 w 1187"/>
                <a:gd name="T85" fmla="*/ 468 h 934"/>
                <a:gd name="T86" fmla="*/ 978 w 1187"/>
                <a:gd name="T87" fmla="*/ 636 h 934"/>
                <a:gd name="T88" fmla="*/ 959 w 1187"/>
                <a:gd name="T89" fmla="*/ 752 h 934"/>
                <a:gd name="T90" fmla="*/ 950 w 1187"/>
                <a:gd name="T91" fmla="*/ 817 h 934"/>
                <a:gd name="T92" fmla="*/ 945 w 1187"/>
                <a:gd name="T93" fmla="*/ 834 h 934"/>
                <a:gd name="T94" fmla="*/ 941 w 1187"/>
                <a:gd name="T95" fmla="*/ 835 h 934"/>
                <a:gd name="T96" fmla="*/ 872 w 1187"/>
                <a:gd name="T97" fmla="*/ 832 h 934"/>
                <a:gd name="T98" fmla="*/ 690 w 1187"/>
                <a:gd name="T99" fmla="*/ 826 h 934"/>
                <a:gd name="T100" fmla="*/ 451 w 1187"/>
                <a:gd name="T101" fmla="*/ 818 h 934"/>
                <a:gd name="T102" fmla="*/ 294 w 1187"/>
                <a:gd name="T103" fmla="*/ 812 h 934"/>
                <a:gd name="T104" fmla="*/ 132 w 1187"/>
                <a:gd name="T105" fmla="*/ 806 h 934"/>
                <a:gd name="T106" fmla="*/ 95 w 1187"/>
                <a:gd name="T107" fmla="*/ 700 h 934"/>
                <a:gd name="T108" fmla="*/ 161 w 1187"/>
                <a:gd name="T109" fmla="*/ 349 h 934"/>
                <a:gd name="T110" fmla="*/ 201 w 1187"/>
                <a:gd name="T111" fmla="*/ 14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87" h="934">
                  <a:moveTo>
                    <a:pt x="25" y="882"/>
                  </a:moveTo>
                  <a:lnTo>
                    <a:pt x="40" y="883"/>
                  </a:lnTo>
                  <a:lnTo>
                    <a:pt x="75" y="885"/>
                  </a:lnTo>
                  <a:lnTo>
                    <a:pt x="126" y="887"/>
                  </a:lnTo>
                  <a:lnTo>
                    <a:pt x="191" y="891"/>
                  </a:lnTo>
                  <a:lnTo>
                    <a:pt x="269" y="895"/>
                  </a:lnTo>
                  <a:lnTo>
                    <a:pt x="353" y="900"/>
                  </a:lnTo>
                  <a:lnTo>
                    <a:pt x="444" y="904"/>
                  </a:lnTo>
                  <a:lnTo>
                    <a:pt x="537" y="909"/>
                  </a:lnTo>
                  <a:lnTo>
                    <a:pt x="630" y="914"/>
                  </a:lnTo>
                  <a:lnTo>
                    <a:pt x="720" y="918"/>
                  </a:lnTo>
                  <a:lnTo>
                    <a:pt x="805" y="922"/>
                  </a:lnTo>
                  <a:lnTo>
                    <a:pt x="880" y="926"/>
                  </a:lnTo>
                  <a:lnTo>
                    <a:pt x="944" y="929"/>
                  </a:lnTo>
                  <a:lnTo>
                    <a:pt x="993" y="932"/>
                  </a:lnTo>
                  <a:lnTo>
                    <a:pt x="1025" y="934"/>
                  </a:lnTo>
                  <a:lnTo>
                    <a:pt x="1036" y="934"/>
                  </a:lnTo>
                  <a:lnTo>
                    <a:pt x="1042" y="934"/>
                  </a:lnTo>
                  <a:lnTo>
                    <a:pt x="1045" y="932"/>
                  </a:lnTo>
                  <a:lnTo>
                    <a:pt x="1047" y="932"/>
                  </a:lnTo>
                  <a:lnTo>
                    <a:pt x="1049" y="928"/>
                  </a:lnTo>
                  <a:lnTo>
                    <a:pt x="1050" y="927"/>
                  </a:lnTo>
                  <a:lnTo>
                    <a:pt x="1050" y="925"/>
                  </a:lnTo>
                  <a:lnTo>
                    <a:pt x="1051" y="919"/>
                  </a:lnTo>
                  <a:lnTo>
                    <a:pt x="1053" y="906"/>
                  </a:lnTo>
                  <a:lnTo>
                    <a:pt x="1055" y="887"/>
                  </a:lnTo>
                  <a:lnTo>
                    <a:pt x="1060" y="862"/>
                  </a:lnTo>
                  <a:lnTo>
                    <a:pt x="1065" y="829"/>
                  </a:lnTo>
                  <a:lnTo>
                    <a:pt x="1070" y="790"/>
                  </a:lnTo>
                  <a:lnTo>
                    <a:pt x="1078" y="744"/>
                  </a:lnTo>
                  <a:lnTo>
                    <a:pt x="1085" y="693"/>
                  </a:lnTo>
                  <a:lnTo>
                    <a:pt x="1095" y="633"/>
                  </a:lnTo>
                  <a:lnTo>
                    <a:pt x="1104" y="569"/>
                  </a:lnTo>
                  <a:lnTo>
                    <a:pt x="1116" y="497"/>
                  </a:lnTo>
                  <a:lnTo>
                    <a:pt x="1127" y="419"/>
                  </a:lnTo>
                  <a:lnTo>
                    <a:pt x="1140" y="334"/>
                  </a:lnTo>
                  <a:lnTo>
                    <a:pt x="1154" y="242"/>
                  </a:lnTo>
                  <a:lnTo>
                    <a:pt x="1170" y="145"/>
                  </a:lnTo>
                  <a:lnTo>
                    <a:pt x="1186" y="40"/>
                  </a:lnTo>
                  <a:lnTo>
                    <a:pt x="1186" y="36"/>
                  </a:lnTo>
                  <a:lnTo>
                    <a:pt x="1187" y="33"/>
                  </a:lnTo>
                  <a:lnTo>
                    <a:pt x="1186" y="31"/>
                  </a:lnTo>
                  <a:lnTo>
                    <a:pt x="1184" y="29"/>
                  </a:lnTo>
                  <a:lnTo>
                    <a:pt x="1183" y="27"/>
                  </a:lnTo>
                  <a:lnTo>
                    <a:pt x="1181" y="25"/>
                  </a:lnTo>
                  <a:lnTo>
                    <a:pt x="1175" y="20"/>
                  </a:lnTo>
                  <a:lnTo>
                    <a:pt x="1166" y="15"/>
                  </a:lnTo>
                  <a:lnTo>
                    <a:pt x="1157" y="10"/>
                  </a:lnTo>
                  <a:lnTo>
                    <a:pt x="1146" y="4"/>
                  </a:lnTo>
                  <a:lnTo>
                    <a:pt x="1143" y="2"/>
                  </a:lnTo>
                  <a:lnTo>
                    <a:pt x="1140" y="2"/>
                  </a:lnTo>
                  <a:lnTo>
                    <a:pt x="1137" y="1"/>
                  </a:lnTo>
                  <a:lnTo>
                    <a:pt x="1134" y="0"/>
                  </a:lnTo>
                  <a:lnTo>
                    <a:pt x="1128" y="1"/>
                  </a:lnTo>
                  <a:lnTo>
                    <a:pt x="1121" y="2"/>
                  </a:lnTo>
                  <a:lnTo>
                    <a:pt x="1111" y="2"/>
                  </a:lnTo>
                  <a:lnTo>
                    <a:pt x="1100" y="3"/>
                  </a:lnTo>
                  <a:lnTo>
                    <a:pt x="990" y="14"/>
                  </a:lnTo>
                  <a:lnTo>
                    <a:pt x="886" y="23"/>
                  </a:lnTo>
                  <a:lnTo>
                    <a:pt x="789" y="32"/>
                  </a:lnTo>
                  <a:lnTo>
                    <a:pt x="699" y="40"/>
                  </a:lnTo>
                  <a:lnTo>
                    <a:pt x="617" y="48"/>
                  </a:lnTo>
                  <a:lnTo>
                    <a:pt x="540" y="54"/>
                  </a:lnTo>
                  <a:lnTo>
                    <a:pt x="472" y="60"/>
                  </a:lnTo>
                  <a:lnTo>
                    <a:pt x="409" y="67"/>
                  </a:lnTo>
                  <a:lnTo>
                    <a:pt x="354" y="71"/>
                  </a:lnTo>
                  <a:lnTo>
                    <a:pt x="306" y="76"/>
                  </a:lnTo>
                  <a:lnTo>
                    <a:pt x="264" y="79"/>
                  </a:lnTo>
                  <a:lnTo>
                    <a:pt x="231" y="83"/>
                  </a:lnTo>
                  <a:lnTo>
                    <a:pt x="203" y="85"/>
                  </a:lnTo>
                  <a:lnTo>
                    <a:pt x="183" y="87"/>
                  </a:lnTo>
                  <a:lnTo>
                    <a:pt x="169" y="88"/>
                  </a:lnTo>
                  <a:lnTo>
                    <a:pt x="163" y="89"/>
                  </a:lnTo>
                  <a:lnTo>
                    <a:pt x="157" y="89"/>
                  </a:lnTo>
                  <a:lnTo>
                    <a:pt x="152" y="90"/>
                  </a:lnTo>
                  <a:lnTo>
                    <a:pt x="149" y="92"/>
                  </a:lnTo>
                  <a:lnTo>
                    <a:pt x="147" y="94"/>
                  </a:lnTo>
                  <a:lnTo>
                    <a:pt x="144" y="99"/>
                  </a:lnTo>
                  <a:lnTo>
                    <a:pt x="141" y="112"/>
                  </a:lnTo>
                  <a:lnTo>
                    <a:pt x="125" y="197"/>
                  </a:lnTo>
                  <a:lnTo>
                    <a:pt x="110" y="276"/>
                  </a:lnTo>
                  <a:lnTo>
                    <a:pt x="96" y="351"/>
                  </a:lnTo>
                  <a:lnTo>
                    <a:pt x="83" y="422"/>
                  </a:lnTo>
                  <a:lnTo>
                    <a:pt x="70" y="488"/>
                  </a:lnTo>
                  <a:lnTo>
                    <a:pt x="58" y="548"/>
                  </a:lnTo>
                  <a:lnTo>
                    <a:pt x="49" y="603"/>
                  </a:lnTo>
                  <a:lnTo>
                    <a:pt x="39" y="652"/>
                  </a:lnTo>
                  <a:lnTo>
                    <a:pt x="31" y="697"/>
                  </a:lnTo>
                  <a:lnTo>
                    <a:pt x="23" y="736"/>
                  </a:lnTo>
                  <a:lnTo>
                    <a:pt x="17" y="770"/>
                  </a:lnTo>
                  <a:lnTo>
                    <a:pt x="12" y="798"/>
                  </a:lnTo>
                  <a:lnTo>
                    <a:pt x="6" y="822"/>
                  </a:lnTo>
                  <a:lnTo>
                    <a:pt x="3" y="839"/>
                  </a:lnTo>
                  <a:lnTo>
                    <a:pt x="1" y="850"/>
                  </a:lnTo>
                  <a:lnTo>
                    <a:pt x="0" y="855"/>
                  </a:lnTo>
                  <a:lnTo>
                    <a:pt x="0" y="862"/>
                  </a:lnTo>
                  <a:lnTo>
                    <a:pt x="1" y="867"/>
                  </a:lnTo>
                  <a:lnTo>
                    <a:pt x="3" y="870"/>
                  </a:lnTo>
                  <a:lnTo>
                    <a:pt x="5" y="873"/>
                  </a:lnTo>
                  <a:lnTo>
                    <a:pt x="7" y="876"/>
                  </a:lnTo>
                  <a:lnTo>
                    <a:pt x="12" y="878"/>
                  </a:lnTo>
                  <a:lnTo>
                    <a:pt x="17" y="880"/>
                  </a:lnTo>
                  <a:lnTo>
                    <a:pt x="25" y="882"/>
                  </a:lnTo>
                  <a:close/>
                  <a:moveTo>
                    <a:pt x="201" y="140"/>
                  </a:moveTo>
                  <a:lnTo>
                    <a:pt x="207" y="139"/>
                  </a:lnTo>
                  <a:lnTo>
                    <a:pt x="220" y="138"/>
                  </a:lnTo>
                  <a:lnTo>
                    <a:pt x="239" y="135"/>
                  </a:lnTo>
                  <a:lnTo>
                    <a:pt x="263" y="133"/>
                  </a:lnTo>
                  <a:lnTo>
                    <a:pt x="294" y="131"/>
                  </a:lnTo>
                  <a:lnTo>
                    <a:pt x="332" y="128"/>
                  </a:lnTo>
                  <a:lnTo>
                    <a:pt x="375" y="125"/>
                  </a:lnTo>
                  <a:lnTo>
                    <a:pt x="425" y="121"/>
                  </a:lnTo>
                  <a:lnTo>
                    <a:pt x="481" y="116"/>
                  </a:lnTo>
                  <a:lnTo>
                    <a:pt x="545" y="111"/>
                  </a:lnTo>
                  <a:lnTo>
                    <a:pt x="613" y="106"/>
                  </a:lnTo>
                  <a:lnTo>
                    <a:pt x="690" y="99"/>
                  </a:lnTo>
                  <a:lnTo>
                    <a:pt x="772" y="93"/>
                  </a:lnTo>
                  <a:lnTo>
                    <a:pt x="861" y="86"/>
                  </a:lnTo>
                  <a:lnTo>
                    <a:pt x="957" y="78"/>
                  </a:lnTo>
                  <a:lnTo>
                    <a:pt x="1060" y="70"/>
                  </a:lnTo>
                  <a:lnTo>
                    <a:pt x="1063" y="70"/>
                  </a:lnTo>
                  <a:lnTo>
                    <a:pt x="1064" y="70"/>
                  </a:lnTo>
                  <a:lnTo>
                    <a:pt x="1065" y="72"/>
                  </a:lnTo>
                  <a:lnTo>
                    <a:pt x="1065" y="75"/>
                  </a:lnTo>
                  <a:lnTo>
                    <a:pt x="1051" y="165"/>
                  </a:lnTo>
                  <a:lnTo>
                    <a:pt x="1039" y="250"/>
                  </a:lnTo>
                  <a:lnTo>
                    <a:pt x="1026" y="328"/>
                  </a:lnTo>
                  <a:lnTo>
                    <a:pt x="1014" y="401"/>
                  </a:lnTo>
                  <a:lnTo>
                    <a:pt x="1004" y="468"/>
                  </a:lnTo>
                  <a:lnTo>
                    <a:pt x="994" y="530"/>
                  </a:lnTo>
                  <a:lnTo>
                    <a:pt x="986" y="586"/>
                  </a:lnTo>
                  <a:lnTo>
                    <a:pt x="978" y="636"/>
                  </a:lnTo>
                  <a:lnTo>
                    <a:pt x="971" y="680"/>
                  </a:lnTo>
                  <a:lnTo>
                    <a:pt x="964" y="719"/>
                  </a:lnTo>
                  <a:lnTo>
                    <a:pt x="959" y="752"/>
                  </a:lnTo>
                  <a:lnTo>
                    <a:pt x="955" y="779"/>
                  </a:lnTo>
                  <a:lnTo>
                    <a:pt x="952" y="802"/>
                  </a:lnTo>
                  <a:lnTo>
                    <a:pt x="950" y="817"/>
                  </a:lnTo>
                  <a:lnTo>
                    <a:pt x="948" y="828"/>
                  </a:lnTo>
                  <a:lnTo>
                    <a:pt x="948" y="832"/>
                  </a:lnTo>
                  <a:lnTo>
                    <a:pt x="945" y="834"/>
                  </a:lnTo>
                  <a:lnTo>
                    <a:pt x="945" y="835"/>
                  </a:lnTo>
                  <a:lnTo>
                    <a:pt x="943" y="835"/>
                  </a:lnTo>
                  <a:lnTo>
                    <a:pt x="941" y="835"/>
                  </a:lnTo>
                  <a:lnTo>
                    <a:pt x="931" y="834"/>
                  </a:lnTo>
                  <a:lnTo>
                    <a:pt x="907" y="834"/>
                  </a:lnTo>
                  <a:lnTo>
                    <a:pt x="872" y="832"/>
                  </a:lnTo>
                  <a:lnTo>
                    <a:pt x="824" y="831"/>
                  </a:lnTo>
                  <a:lnTo>
                    <a:pt x="763" y="829"/>
                  </a:lnTo>
                  <a:lnTo>
                    <a:pt x="690" y="826"/>
                  </a:lnTo>
                  <a:lnTo>
                    <a:pt x="603" y="824"/>
                  </a:lnTo>
                  <a:lnTo>
                    <a:pt x="503" y="820"/>
                  </a:lnTo>
                  <a:lnTo>
                    <a:pt x="451" y="818"/>
                  </a:lnTo>
                  <a:lnTo>
                    <a:pt x="399" y="816"/>
                  </a:lnTo>
                  <a:lnTo>
                    <a:pt x="346" y="814"/>
                  </a:lnTo>
                  <a:lnTo>
                    <a:pt x="294" y="812"/>
                  </a:lnTo>
                  <a:lnTo>
                    <a:pt x="241" y="810"/>
                  </a:lnTo>
                  <a:lnTo>
                    <a:pt x="187" y="808"/>
                  </a:lnTo>
                  <a:lnTo>
                    <a:pt x="132" y="806"/>
                  </a:lnTo>
                  <a:lnTo>
                    <a:pt x="76" y="804"/>
                  </a:lnTo>
                  <a:lnTo>
                    <a:pt x="81" y="775"/>
                  </a:lnTo>
                  <a:lnTo>
                    <a:pt x="95" y="700"/>
                  </a:lnTo>
                  <a:lnTo>
                    <a:pt x="115" y="593"/>
                  </a:lnTo>
                  <a:lnTo>
                    <a:pt x="138" y="472"/>
                  </a:lnTo>
                  <a:lnTo>
                    <a:pt x="161" y="349"/>
                  </a:lnTo>
                  <a:lnTo>
                    <a:pt x="181" y="243"/>
                  </a:lnTo>
                  <a:lnTo>
                    <a:pt x="196" y="168"/>
                  </a:lnTo>
                  <a:lnTo>
                    <a:pt x="201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452"/>
            <p:cNvSpPr>
              <a:spLocks/>
            </p:cNvSpPr>
            <p:nvPr/>
          </p:nvSpPr>
          <p:spPr bwMode="auto">
            <a:xfrm>
              <a:off x="4954588" y="1006475"/>
              <a:ext cx="660400" cy="576263"/>
            </a:xfrm>
            <a:custGeom>
              <a:avLst/>
              <a:gdLst>
                <a:gd name="T0" fmla="*/ 1596 w 2083"/>
                <a:gd name="T1" fmla="*/ 526 h 1814"/>
                <a:gd name="T2" fmla="*/ 1595 w 2083"/>
                <a:gd name="T3" fmla="*/ 474 h 1814"/>
                <a:gd name="T4" fmla="*/ 1570 w 2083"/>
                <a:gd name="T5" fmla="*/ 317 h 1814"/>
                <a:gd name="T6" fmla="*/ 1334 w 2083"/>
                <a:gd name="T7" fmla="*/ 415 h 1814"/>
                <a:gd name="T8" fmla="*/ 1334 w 2083"/>
                <a:gd name="T9" fmla="*/ 461 h 1814"/>
                <a:gd name="T10" fmla="*/ 1322 w 2083"/>
                <a:gd name="T11" fmla="*/ 474 h 1814"/>
                <a:gd name="T12" fmla="*/ 1284 w 2083"/>
                <a:gd name="T13" fmla="*/ 484 h 1814"/>
                <a:gd name="T14" fmla="*/ 1163 w 2083"/>
                <a:gd name="T15" fmla="*/ 490 h 1814"/>
                <a:gd name="T16" fmla="*/ 1162 w 2083"/>
                <a:gd name="T17" fmla="*/ 448 h 1814"/>
                <a:gd name="T18" fmla="*/ 1143 w 2083"/>
                <a:gd name="T19" fmla="*/ 405 h 1814"/>
                <a:gd name="T20" fmla="*/ 1111 w 2083"/>
                <a:gd name="T21" fmla="*/ 371 h 1814"/>
                <a:gd name="T22" fmla="*/ 1066 w 2083"/>
                <a:gd name="T23" fmla="*/ 353 h 1814"/>
                <a:gd name="T24" fmla="*/ 590 w 2083"/>
                <a:gd name="T25" fmla="*/ 123 h 1814"/>
                <a:gd name="T26" fmla="*/ 559 w 2083"/>
                <a:gd name="T27" fmla="*/ 56 h 1814"/>
                <a:gd name="T28" fmla="*/ 529 w 2083"/>
                <a:gd name="T29" fmla="*/ 22 h 1814"/>
                <a:gd name="T30" fmla="*/ 491 w 2083"/>
                <a:gd name="T31" fmla="*/ 3 h 1814"/>
                <a:gd name="T32" fmla="*/ 467 w 2083"/>
                <a:gd name="T33" fmla="*/ 0 h 1814"/>
                <a:gd name="T34" fmla="*/ 416 w 2083"/>
                <a:gd name="T35" fmla="*/ 0 h 1814"/>
                <a:gd name="T36" fmla="*/ 241 w 2083"/>
                <a:gd name="T37" fmla="*/ 0 h 1814"/>
                <a:gd name="T38" fmla="*/ 155 w 2083"/>
                <a:gd name="T39" fmla="*/ 3 h 1814"/>
                <a:gd name="T40" fmla="*/ 112 w 2083"/>
                <a:gd name="T41" fmla="*/ 14 h 1814"/>
                <a:gd name="T42" fmla="*/ 77 w 2083"/>
                <a:gd name="T43" fmla="*/ 34 h 1814"/>
                <a:gd name="T44" fmla="*/ 34 w 2083"/>
                <a:gd name="T45" fmla="*/ 81 h 1814"/>
                <a:gd name="T46" fmla="*/ 7 w 2083"/>
                <a:gd name="T47" fmla="*/ 147 h 1814"/>
                <a:gd name="T48" fmla="*/ 0 w 2083"/>
                <a:gd name="T49" fmla="*/ 251 h 1814"/>
                <a:gd name="T50" fmla="*/ 0 w 2083"/>
                <a:gd name="T51" fmla="*/ 688 h 1814"/>
                <a:gd name="T52" fmla="*/ 1 w 2083"/>
                <a:gd name="T53" fmla="*/ 914 h 1814"/>
                <a:gd name="T54" fmla="*/ 26 w 2083"/>
                <a:gd name="T55" fmla="*/ 997 h 1814"/>
                <a:gd name="T56" fmla="*/ 70 w 2083"/>
                <a:gd name="T57" fmla="*/ 1057 h 1814"/>
                <a:gd name="T58" fmla="*/ 104 w 2083"/>
                <a:gd name="T59" fmla="*/ 1083 h 1814"/>
                <a:gd name="T60" fmla="*/ 144 w 2083"/>
                <a:gd name="T61" fmla="*/ 1104 h 1814"/>
                <a:gd name="T62" fmla="*/ 191 w 2083"/>
                <a:gd name="T63" fmla="*/ 1115 h 1814"/>
                <a:gd name="T64" fmla="*/ 422 w 2083"/>
                <a:gd name="T65" fmla="*/ 1118 h 1814"/>
                <a:gd name="T66" fmla="*/ 429 w 2083"/>
                <a:gd name="T67" fmla="*/ 1714 h 1814"/>
                <a:gd name="T68" fmla="*/ 455 w 2083"/>
                <a:gd name="T69" fmla="*/ 1762 h 1814"/>
                <a:gd name="T70" fmla="*/ 497 w 2083"/>
                <a:gd name="T71" fmla="*/ 1797 h 1814"/>
                <a:gd name="T72" fmla="*/ 550 w 2083"/>
                <a:gd name="T73" fmla="*/ 1813 h 1814"/>
                <a:gd name="T74" fmla="*/ 607 w 2083"/>
                <a:gd name="T75" fmla="*/ 1808 h 1814"/>
                <a:gd name="T76" fmla="*/ 656 w 2083"/>
                <a:gd name="T77" fmla="*/ 1781 h 1814"/>
                <a:gd name="T78" fmla="*/ 691 w 2083"/>
                <a:gd name="T79" fmla="*/ 1739 h 1814"/>
                <a:gd name="T80" fmla="*/ 707 w 2083"/>
                <a:gd name="T81" fmla="*/ 1686 h 1814"/>
                <a:gd name="T82" fmla="*/ 748 w 2083"/>
                <a:gd name="T83" fmla="*/ 1671 h 1814"/>
                <a:gd name="T84" fmla="*/ 760 w 2083"/>
                <a:gd name="T85" fmla="*/ 1726 h 1814"/>
                <a:gd name="T86" fmla="*/ 790 w 2083"/>
                <a:gd name="T87" fmla="*/ 1772 h 1814"/>
                <a:gd name="T88" fmla="*/ 836 w 2083"/>
                <a:gd name="T89" fmla="*/ 1802 h 1814"/>
                <a:gd name="T90" fmla="*/ 891 w 2083"/>
                <a:gd name="T91" fmla="*/ 1814 h 1814"/>
                <a:gd name="T92" fmla="*/ 947 w 2083"/>
                <a:gd name="T93" fmla="*/ 1802 h 1814"/>
                <a:gd name="T94" fmla="*/ 992 w 2083"/>
                <a:gd name="T95" fmla="*/ 1772 h 1814"/>
                <a:gd name="T96" fmla="*/ 1023 w 2083"/>
                <a:gd name="T97" fmla="*/ 1726 h 1814"/>
                <a:gd name="T98" fmla="*/ 1033 w 2083"/>
                <a:gd name="T99" fmla="*/ 1671 h 1814"/>
                <a:gd name="T100" fmla="*/ 1027 w 2083"/>
                <a:gd name="T101" fmla="*/ 913 h 1814"/>
                <a:gd name="T102" fmla="*/ 1002 w 2083"/>
                <a:gd name="T103" fmla="*/ 862 h 1814"/>
                <a:gd name="T104" fmla="*/ 959 w 2083"/>
                <a:gd name="T105" fmla="*/ 823 h 1814"/>
                <a:gd name="T106" fmla="*/ 905 w 2083"/>
                <a:gd name="T107" fmla="*/ 802 h 1814"/>
                <a:gd name="T108" fmla="*/ 2034 w 2083"/>
                <a:gd name="T109" fmla="*/ 640 h 1814"/>
                <a:gd name="T110" fmla="*/ 2069 w 2083"/>
                <a:gd name="T111" fmla="*/ 626 h 1814"/>
                <a:gd name="T112" fmla="*/ 2083 w 2083"/>
                <a:gd name="T113" fmla="*/ 591 h 1814"/>
                <a:gd name="T114" fmla="*/ 2075 w 2083"/>
                <a:gd name="T115" fmla="*/ 551 h 1814"/>
                <a:gd name="T116" fmla="*/ 2044 w 2083"/>
                <a:gd name="T117" fmla="*/ 53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83" h="1814">
                  <a:moveTo>
                    <a:pt x="2034" y="529"/>
                  </a:moveTo>
                  <a:lnTo>
                    <a:pt x="1595" y="529"/>
                  </a:lnTo>
                  <a:lnTo>
                    <a:pt x="1596" y="527"/>
                  </a:lnTo>
                  <a:lnTo>
                    <a:pt x="1596" y="526"/>
                  </a:lnTo>
                  <a:lnTo>
                    <a:pt x="1597" y="516"/>
                  </a:lnTo>
                  <a:lnTo>
                    <a:pt x="1597" y="504"/>
                  </a:lnTo>
                  <a:lnTo>
                    <a:pt x="1597" y="490"/>
                  </a:lnTo>
                  <a:lnTo>
                    <a:pt x="1595" y="474"/>
                  </a:lnTo>
                  <a:lnTo>
                    <a:pt x="1590" y="440"/>
                  </a:lnTo>
                  <a:lnTo>
                    <a:pt x="1581" y="388"/>
                  </a:lnTo>
                  <a:lnTo>
                    <a:pt x="1573" y="340"/>
                  </a:lnTo>
                  <a:lnTo>
                    <a:pt x="1570" y="317"/>
                  </a:lnTo>
                  <a:lnTo>
                    <a:pt x="1315" y="305"/>
                  </a:lnTo>
                  <a:lnTo>
                    <a:pt x="1323" y="353"/>
                  </a:lnTo>
                  <a:lnTo>
                    <a:pt x="1328" y="383"/>
                  </a:lnTo>
                  <a:lnTo>
                    <a:pt x="1334" y="415"/>
                  </a:lnTo>
                  <a:lnTo>
                    <a:pt x="1335" y="429"/>
                  </a:lnTo>
                  <a:lnTo>
                    <a:pt x="1336" y="443"/>
                  </a:lnTo>
                  <a:lnTo>
                    <a:pt x="1336" y="453"/>
                  </a:lnTo>
                  <a:lnTo>
                    <a:pt x="1334" y="461"/>
                  </a:lnTo>
                  <a:lnTo>
                    <a:pt x="1332" y="464"/>
                  </a:lnTo>
                  <a:lnTo>
                    <a:pt x="1329" y="468"/>
                  </a:lnTo>
                  <a:lnTo>
                    <a:pt x="1326" y="471"/>
                  </a:lnTo>
                  <a:lnTo>
                    <a:pt x="1322" y="474"/>
                  </a:lnTo>
                  <a:lnTo>
                    <a:pt x="1316" y="477"/>
                  </a:lnTo>
                  <a:lnTo>
                    <a:pt x="1309" y="479"/>
                  </a:lnTo>
                  <a:lnTo>
                    <a:pt x="1297" y="482"/>
                  </a:lnTo>
                  <a:lnTo>
                    <a:pt x="1284" y="484"/>
                  </a:lnTo>
                  <a:lnTo>
                    <a:pt x="1265" y="485"/>
                  </a:lnTo>
                  <a:lnTo>
                    <a:pt x="1239" y="487"/>
                  </a:lnTo>
                  <a:lnTo>
                    <a:pt x="1205" y="488"/>
                  </a:lnTo>
                  <a:lnTo>
                    <a:pt x="1163" y="490"/>
                  </a:lnTo>
                  <a:lnTo>
                    <a:pt x="1165" y="482"/>
                  </a:lnTo>
                  <a:lnTo>
                    <a:pt x="1165" y="473"/>
                  </a:lnTo>
                  <a:lnTo>
                    <a:pt x="1163" y="461"/>
                  </a:lnTo>
                  <a:lnTo>
                    <a:pt x="1162" y="448"/>
                  </a:lnTo>
                  <a:lnTo>
                    <a:pt x="1159" y="436"/>
                  </a:lnTo>
                  <a:lnTo>
                    <a:pt x="1155" y="425"/>
                  </a:lnTo>
                  <a:lnTo>
                    <a:pt x="1150" y="414"/>
                  </a:lnTo>
                  <a:lnTo>
                    <a:pt x="1143" y="405"/>
                  </a:lnTo>
                  <a:lnTo>
                    <a:pt x="1136" y="395"/>
                  </a:lnTo>
                  <a:lnTo>
                    <a:pt x="1129" y="386"/>
                  </a:lnTo>
                  <a:lnTo>
                    <a:pt x="1120" y="378"/>
                  </a:lnTo>
                  <a:lnTo>
                    <a:pt x="1111" y="371"/>
                  </a:lnTo>
                  <a:lnTo>
                    <a:pt x="1100" y="364"/>
                  </a:lnTo>
                  <a:lnTo>
                    <a:pt x="1089" y="359"/>
                  </a:lnTo>
                  <a:lnTo>
                    <a:pt x="1078" y="355"/>
                  </a:lnTo>
                  <a:lnTo>
                    <a:pt x="1066" y="353"/>
                  </a:lnTo>
                  <a:lnTo>
                    <a:pt x="1053" y="351"/>
                  </a:lnTo>
                  <a:lnTo>
                    <a:pt x="1041" y="350"/>
                  </a:lnTo>
                  <a:lnTo>
                    <a:pt x="673" y="350"/>
                  </a:lnTo>
                  <a:lnTo>
                    <a:pt x="590" y="123"/>
                  </a:lnTo>
                  <a:lnTo>
                    <a:pt x="581" y="99"/>
                  </a:lnTo>
                  <a:lnTo>
                    <a:pt x="570" y="77"/>
                  </a:lnTo>
                  <a:lnTo>
                    <a:pt x="565" y="65"/>
                  </a:lnTo>
                  <a:lnTo>
                    <a:pt x="559" y="56"/>
                  </a:lnTo>
                  <a:lnTo>
                    <a:pt x="552" y="46"/>
                  </a:lnTo>
                  <a:lnTo>
                    <a:pt x="545" y="37"/>
                  </a:lnTo>
                  <a:lnTo>
                    <a:pt x="537" y="29"/>
                  </a:lnTo>
                  <a:lnTo>
                    <a:pt x="529" y="22"/>
                  </a:lnTo>
                  <a:lnTo>
                    <a:pt x="521" y="16"/>
                  </a:lnTo>
                  <a:lnTo>
                    <a:pt x="511" y="10"/>
                  </a:lnTo>
                  <a:lnTo>
                    <a:pt x="501" y="6"/>
                  </a:lnTo>
                  <a:lnTo>
                    <a:pt x="491" y="3"/>
                  </a:lnTo>
                  <a:lnTo>
                    <a:pt x="479" y="1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0" y="0"/>
                  </a:lnTo>
                  <a:lnTo>
                    <a:pt x="442" y="0"/>
                  </a:lnTo>
                  <a:lnTo>
                    <a:pt x="416" y="0"/>
                  </a:lnTo>
                  <a:lnTo>
                    <a:pt x="380" y="0"/>
                  </a:lnTo>
                  <a:lnTo>
                    <a:pt x="338" y="0"/>
                  </a:lnTo>
                  <a:lnTo>
                    <a:pt x="291" y="0"/>
                  </a:lnTo>
                  <a:lnTo>
                    <a:pt x="241" y="0"/>
                  </a:lnTo>
                  <a:lnTo>
                    <a:pt x="191" y="0"/>
                  </a:lnTo>
                  <a:lnTo>
                    <a:pt x="178" y="0"/>
                  </a:lnTo>
                  <a:lnTo>
                    <a:pt x="166" y="1"/>
                  </a:lnTo>
                  <a:lnTo>
                    <a:pt x="155" y="3"/>
                  </a:lnTo>
                  <a:lnTo>
                    <a:pt x="143" y="5"/>
                  </a:lnTo>
                  <a:lnTo>
                    <a:pt x="132" y="7"/>
                  </a:lnTo>
                  <a:lnTo>
                    <a:pt x="122" y="10"/>
                  </a:lnTo>
                  <a:lnTo>
                    <a:pt x="112" y="14"/>
                  </a:lnTo>
                  <a:lnTo>
                    <a:pt x="103" y="19"/>
                  </a:lnTo>
                  <a:lnTo>
                    <a:pt x="94" y="23"/>
                  </a:lnTo>
                  <a:lnTo>
                    <a:pt x="86" y="28"/>
                  </a:lnTo>
                  <a:lnTo>
                    <a:pt x="77" y="34"/>
                  </a:lnTo>
                  <a:lnTo>
                    <a:pt x="70" y="39"/>
                  </a:lnTo>
                  <a:lnTo>
                    <a:pt x="56" y="51"/>
                  </a:lnTo>
                  <a:lnTo>
                    <a:pt x="45" y="66"/>
                  </a:lnTo>
                  <a:lnTo>
                    <a:pt x="34" y="81"/>
                  </a:lnTo>
                  <a:lnTo>
                    <a:pt x="25" y="97"/>
                  </a:lnTo>
                  <a:lnTo>
                    <a:pt x="17" y="113"/>
                  </a:lnTo>
                  <a:lnTo>
                    <a:pt x="11" y="130"/>
                  </a:lnTo>
                  <a:lnTo>
                    <a:pt x="7" y="147"/>
                  </a:lnTo>
                  <a:lnTo>
                    <a:pt x="3" y="164"/>
                  </a:lnTo>
                  <a:lnTo>
                    <a:pt x="1" y="180"/>
                  </a:lnTo>
                  <a:lnTo>
                    <a:pt x="0" y="197"/>
                  </a:lnTo>
                  <a:lnTo>
                    <a:pt x="0" y="251"/>
                  </a:lnTo>
                  <a:lnTo>
                    <a:pt x="0" y="340"/>
                  </a:lnTo>
                  <a:lnTo>
                    <a:pt x="0" y="450"/>
                  </a:lnTo>
                  <a:lnTo>
                    <a:pt x="0" y="571"/>
                  </a:lnTo>
                  <a:lnTo>
                    <a:pt x="0" y="688"/>
                  </a:lnTo>
                  <a:lnTo>
                    <a:pt x="0" y="788"/>
                  </a:lnTo>
                  <a:lnTo>
                    <a:pt x="0" y="861"/>
                  </a:lnTo>
                  <a:lnTo>
                    <a:pt x="0" y="893"/>
                  </a:lnTo>
                  <a:lnTo>
                    <a:pt x="1" y="914"/>
                  </a:lnTo>
                  <a:lnTo>
                    <a:pt x="4" y="935"/>
                  </a:lnTo>
                  <a:lnTo>
                    <a:pt x="10" y="957"/>
                  </a:lnTo>
                  <a:lnTo>
                    <a:pt x="17" y="977"/>
                  </a:lnTo>
                  <a:lnTo>
                    <a:pt x="26" y="997"/>
                  </a:lnTo>
                  <a:lnTo>
                    <a:pt x="36" y="1015"/>
                  </a:lnTo>
                  <a:lnTo>
                    <a:pt x="48" y="1033"/>
                  </a:lnTo>
                  <a:lnTo>
                    <a:pt x="63" y="1049"/>
                  </a:lnTo>
                  <a:lnTo>
                    <a:pt x="70" y="1057"/>
                  </a:lnTo>
                  <a:lnTo>
                    <a:pt x="77" y="1063"/>
                  </a:lnTo>
                  <a:lnTo>
                    <a:pt x="86" y="1071"/>
                  </a:lnTo>
                  <a:lnTo>
                    <a:pt x="95" y="1077"/>
                  </a:lnTo>
                  <a:lnTo>
                    <a:pt x="104" y="1083"/>
                  </a:lnTo>
                  <a:lnTo>
                    <a:pt x="113" y="1089"/>
                  </a:lnTo>
                  <a:lnTo>
                    <a:pt x="124" y="1094"/>
                  </a:lnTo>
                  <a:lnTo>
                    <a:pt x="133" y="1099"/>
                  </a:lnTo>
                  <a:lnTo>
                    <a:pt x="144" y="1104"/>
                  </a:lnTo>
                  <a:lnTo>
                    <a:pt x="156" y="1107"/>
                  </a:lnTo>
                  <a:lnTo>
                    <a:pt x="166" y="1111"/>
                  </a:lnTo>
                  <a:lnTo>
                    <a:pt x="178" y="1113"/>
                  </a:lnTo>
                  <a:lnTo>
                    <a:pt x="191" y="1115"/>
                  </a:lnTo>
                  <a:lnTo>
                    <a:pt x="202" y="1117"/>
                  </a:lnTo>
                  <a:lnTo>
                    <a:pt x="215" y="1117"/>
                  </a:lnTo>
                  <a:lnTo>
                    <a:pt x="228" y="1118"/>
                  </a:lnTo>
                  <a:lnTo>
                    <a:pt x="422" y="1118"/>
                  </a:lnTo>
                  <a:lnTo>
                    <a:pt x="422" y="1671"/>
                  </a:lnTo>
                  <a:lnTo>
                    <a:pt x="423" y="1686"/>
                  </a:lnTo>
                  <a:lnTo>
                    <a:pt x="425" y="1700"/>
                  </a:lnTo>
                  <a:lnTo>
                    <a:pt x="429" y="1714"/>
                  </a:lnTo>
                  <a:lnTo>
                    <a:pt x="434" y="1726"/>
                  </a:lnTo>
                  <a:lnTo>
                    <a:pt x="439" y="1739"/>
                  </a:lnTo>
                  <a:lnTo>
                    <a:pt x="446" y="1751"/>
                  </a:lnTo>
                  <a:lnTo>
                    <a:pt x="455" y="1762"/>
                  </a:lnTo>
                  <a:lnTo>
                    <a:pt x="464" y="1772"/>
                  </a:lnTo>
                  <a:lnTo>
                    <a:pt x="474" y="1781"/>
                  </a:lnTo>
                  <a:lnTo>
                    <a:pt x="486" y="1790"/>
                  </a:lnTo>
                  <a:lnTo>
                    <a:pt x="497" y="1797"/>
                  </a:lnTo>
                  <a:lnTo>
                    <a:pt x="509" y="1802"/>
                  </a:lnTo>
                  <a:lnTo>
                    <a:pt x="523" y="1808"/>
                  </a:lnTo>
                  <a:lnTo>
                    <a:pt x="536" y="1811"/>
                  </a:lnTo>
                  <a:lnTo>
                    <a:pt x="550" y="1813"/>
                  </a:lnTo>
                  <a:lnTo>
                    <a:pt x="565" y="1814"/>
                  </a:lnTo>
                  <a:lnTo>
                    <a:pt x="580" y="1813"/>
                  </a:lnTo>
                  <a:lnTo>
                    <a:pt x="593" y="1811"/>
                  </a:lnTo>
                  <a:lnTo>
                    <a:pt x="607" y="1808"/>
                  </a:lnTo>
                  <a:lnTo>
                    <a:pt x="621" y="1802"/>
                  </a:lnTo>
                  <a:lnTo>
                    <a:pt x="633" y="1797"/>
                  </a:lnTo>
                  <a:lnTo>
                    <a:pt x="645" y="1790"/>
                  </a:lnTo>
                  <a:lnTo>
                    <a:pt x="656" y="1781"/>
                  </a:lnTo>
                  <a:lnTo>
                    <a:pt x="666" y="1772"/>
                  </a:lnTo>
                  <a:lnTo>
                    <a:pt x="675" y="1762"/>
                  </a:lnTo>
                  <a:lnTo>
                    <a:pt x="683" y="1751"/>
                  </a:lnTo>
                  <a:lnTo>
                    <a:pt x="691" y="1739"/>
                  </a:lnTo>
                  <a:lnTo>
                    <a:pt x="696" y="1726"/>
                  </a:lnTo>
                  <a:lnTo>
                    <a:pt x="701" y="1714"/>
                  </a:lnTo>
                  <a:lnTo>
                    <a:pt x="705" y="1700"/>
                  </a:lnTo>
                  <a:lnTo>
                    <a:pt x="707" y="1686"/>
                  </a:lnTo>
                  <a:lnTo>
                    <a:pt x="708" y="1671"/>
                  </a:lnTo>
                  <a:lnTo>
                    <a:pt x="708" y="1118"/>
                  </a:lnTo>
                  <a:lnTo>
                    <a:pt x="748" y="1118"/>
                  </a:lnTo>
                  <a:lnTo>
                    <a:pt x="748" y="1671"/>
                  </a:lnTo>
                  <a:lnTo>
                    <a:pt x="749" y="1686"/>
                  </a:lnTo>
                  <a:lnTo>
                    <a:pt x="751" y="1700"/>
                  </a:lnTo>
                  <a:lnTo>
                    <a:pt x="754" y="1714"/>
                  </a:lnTo>
                  <a:lnTo>
                    <a:pt x="760" y="1726"/>
                  </a:lnTo>
                  <a:lnTo>
                    <a:pt x="766" y="1739"/>
                  </a:lnTo>
                  <a:lnTo>
                    <a:pt x="772" y="1751"/>
                  </a:lnTo>
                  <a:lnTo>
                    <a:pt x="781" y="1762"/>
                  </a:lnTo>
                  <a:lnTo>
                    <a:pt x="790" y="1772"/>
                  </a:lnTo>
                  <a:lnTo>
                    <a:pt x="800" y="1781"/>
                  </a:lnTo>
                  <a:lnTo>
                    <a:pt x="811" y="1790"/>
                  </a:lnTo>
                  <a:lnTo>
                    <a:pt x="823" y="1797"/>
                  </a:lnTo>
                  <a:lnTo>
                    <a:pt x="836" y="1802"/>
                  </a:lnTo>
                  <a:lnTo>
                    <a:pt x="848" y="1808"/>
                  </a:lnTo>
                  <a:lnTo>
                    <a:pt x="862" y="1811"/>
                  </a:lnTo>
                  <a:lnTo>
                    <a:pt x="877" y="1813"/>
                  </a:lnTo>
                  <a:lnTo>
                    <a:pt x="891" y="1814"/>
                  </a:lnTo>
                  <a:lnTo>
                    <a:pt x="905" y="1813"/>
                  </a:lnTo>
                  <a:lnTo>
                    <a:pt x="920" y="1811"/>
                  </a:lnTo>
                  <a:lnTo>
                    <a:pt x="934" y="1808"/>
                  </a:lnTo>
                  <a:lnTo>
                    <a:pt x="947" y="1802"/>
                  </a:lnTo>
                  <a:lnTo>
                    <a:pt x="959" y="1797"/>
                  </a:lnTo>
                  <a:lnTo>
                    <a:pt x="971" y="1790"/>
                  </a:lnTo>
                  <a:lnTo>
                    <a:pt x="982" y="1781"/>
                  </a:lnTo>
                  <a:lnTo>
                    <a:pt x="992" y="1772"/>
                  </a:lnTo>
                  <a:lnTo>
                    <a:pt x="1002" y="1762"/>
                  </a:lnTo>
                  <a:lnTo>
                    <a:pt x="1009" y="1751"/>
                  </a:lnTo>
                  <a:lnTo>
                    <a:pt x="1016" y="1739"/>
                  </a:lnTo>
                  <a:lnTo>
                    <a:pt x="1023" y="1726"/>
                  </a:lnTo>
                  <a:lnTo>
                    <a:pt x="1027" y="1714"/>
                  </a:lnTo>
                  <a:lnTo>
                    <a:pt x="1031" y="1700"/>
                  </a:lnTo>
                  <a:lnTo>
                    <a:pt x="1033" y="1686"/>
                  </a:lnTo>
                  <a:lnTo>
                    <a:pt x="1033" y="1671"/>
                  </a:lnTo>
                  <a:lnTo>
                    <a:pt x="1033" y="957"/>
                  </a:lnTo>
                  <a:lnTo>
                    <a:pt x="1033" y="942"/>
                  </a:lnTo>
                  <a:lnTo>
                    <a:pt x="1031" y="928"/>
                  </a:lnTo>
                  <a:lnTo>
                    <a:pt x="1027" y="913"/>
                  </a:lnTo>
                  <a:lnTo>
                    <a:pt x="1023" y="899"/>
                  </a:lnTo>
                  <a:lnTo>
                    <a:pt x="1016" y="887"/>
                  </a:lnTo>
                  <a:lnTo>
                    <a:pt x="1009" y="874"/>
                  </a:lnTo>
                  <a:lnTo>
                    <a:pt x="1002" y="862"/>
                  </a:lnTo>
                  <a:lnTo>
                    <a:pt x="992" y="852"/>
                  </a:lnTo>
                  <a:lnTo>
                    <a:pt x="982" y="841"/>
                  </a:lnTo>
                  <a:lnTo>
                    <a:pt x="971" y="832"/>
                  </a:lnTo>
                  <a:lnTo>
                    <a:pt x="959" y="823"/>
                  </a:lnTo>
                  <a:lnTo>
                    <a:pt x="947" y="816"/>
                  </a:lnTo>
                  <a:lnTo>
                    <a:pt x="934" y="811"/>
                  </a:lnTo>
                  <a:lnTo>
                    <a:pt x="920" y="805"/>
                  </a:lnTo>
                  <a:lnTo>
                    <a:pt x="905" y="802"/>
                  </a:lnTo>
                  <a:lnTo>
                    <a:pt x="891" y="799"/>
                  </a:lnTo>
                  <a:lnTo>
                    <a:pt x="603" y="770"/>
                  </a:lnTo>
                  <a:lnTo>
                    <a:pt x="603" y="640"/>
                  </a:lnTo>
                  <a:lnTo>
                    <a:pt x="2034" y="640"/>
                  </a:lnTo>
                  <a:lnTo>
                    <a:pt x="2044" y="639"/>
                  </a:lnTo>
                  <a:lnTo>
                    <a:pt x="2054" y="636"/>
                  </a:lnTo>
                  <a:lnTo>
                    <a:pt x="2061" y="632"/>
                  </a:lnTo>
                  <a:lnTo>
                    <a:pt x="2069" y="626"/>
                  </a:lnTo>
                  <a:lnTo>
                    <a:pt x="2075" y="618"/>
                  </a:lnTo>
                  <a:lnTo>
                    <a:pt x="2079" y="610"/>
                  </a:lnTo>
                  <a:lnTo>
                    <a:pt x="2082" y="600"/>
                  </a:lnTo>
                  <a:lnTo>
                    <a:pt x="2083" y="591"/>
                  </a:lnTo>
                  <a:lnTo>
                    <a:pt x="2083" y="578"/>
                  </a:lnTo>
                  <a:lnTo>
                    <a:pt x="2082" y="569"/>
                  </a:lnTo>
                  <a:lnTo>
                    <a:pt x="2079" y="559"/>
                  </a:lnTo>
                  <a:lnTo>
                    <a:pt x="2075" y="551"/>
                  </a:lnTo>
                  <a:lnTo>
                    <a:pt x="2069" y="543"/>
                  </a:lnTo>
                  <a:lnTo>
                    <a:pt x="2061" y="538"/>
                  </a:lnTo>
                  <a:lnTo>
                    <a:pt x="2054" y="533"/>
                  </a:lnTo>
                  <a:lnTo>
                    <a:pt x="2044" y="530"/>
                  </a:lnTo>
                  <a:lnTo>
                    <a:pt x="2034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453"/>
            <p:cNvSpPr>
              <a:spLocks/>
            </p:cNvSpPr>
            <p:nvPr/>
          </p:nvSpPr>
          <p:spPr bwMode="auto">
            <a:xfrm>
              <a:off x="4983163" y="852488"/>
              <a:ext cx="155575" cy="142875"/>
            </a:xfrm>
            <a:custGeom>
              <a:avLst/>
              <a:gdLst>
                <a:gd name="T0" fmla="*/ 248 w 493"/>
                <a:gd name="T1" fmla="*/ 449 h 450"/>
                <a:gd name="T2" fmla="*/ 281 w 493"/>
                <a:gd name="T3" fmla="*/ 442 h 450"/>
                <a:gd name="T4" fmla="*/ 312 w 493"/>
                <a:gd name="T5" fmla="*/ 433 h 450"/>
                <a:gd name="T6" fmla="*/ 367 w 493"/>
                <a:gd name="T7" fmla="*/ 399 h 450"/>
                <a:gd name="T8" fmla="*/ 408 w 493"/>
                <a:gd name="T9" fmla="*/ 398 h 450"/>
                <a:gd name="T10" fmla="*/ 431 w 493"/>
                <a:gd name="T11" fmla="*/ 414 h 450"/>
                <a:gd name="T12" fmla="*/ 439 w 493"/>
                <a:gd name="T13" fmla="*/ 429 h 450"/>
                <a:gd name="T14" fmla="*/ 454 w 493"/>
                <a:gd name="T15" fmla="*/ 437 h 450"/>
                <a:gd name="T16" fmla="*/ 473 w 493"/>
                <a:gd name="T17" fmla="*/ 436 h 450"/>
                <a:gd name="T18" fmla="*/ 488 w 493"/>
                <a:gd name="T19" fmla="*/ 425 h 450"/>
                <a:gd name="T20" fmla="*/ 493 w 493"/>
                <a:gd name="T21" fmla="*/ 407 h 450"/>
                <a:gd name="T22" fmla="*/ 489 w 493"/>
                <a:gd name="T23" fmla="*/ 389 h 450"/>
                <a:gd name="T24" fmla="*/ 475 w 493"/>
                <a:gd name="T25" fmla="*/ 378 h 450"/>
                <a:gd name="T26" fmla="*/ 456 w 493"/>
                <a:gd name="T27" fmla="*/ 375 h 450"/>
                <a:gd name="T28" fmla="*/ 438 w 493"/>
                <a:gd name="T29" fmla="*/ 384 h 450"/>
                <a:gd name="T30" fmla="*/ 411 w 493"/>
                <a:gd name="T31" fmla="*/ 371 h 450"/>
                <a:gd name="T32" fmla="*/ 421 w 493"/>
                <a:gd name="T33" fmla="*/ 334 h 450"/>
                <a:gd name="T34" fmla="*/ 442 w 493"/>
                <a:gd name="T35" fmla="*/ 283 h 450"/>
                <a:gd name="T36" fmla="*/ 450 w 493"/>
                <a:gd name="T37" fmla="*/ 226 h 450"/>
                <a:gd name="T38" fmla="*/ 447 w 493"/>
                <a:gd name="T39" fmla="*/ 191 h 450"/>
                <a:gd name="T40" fmla="*/ 440 w 493"/>
                <a:gd name="T41" fmla="*/ 158 h 450"/>
                <a:gd name="T42" fmla="*/ 423 w 493"/>
                <a:gd name="T43" fmla="*/ 118 h 450"/>
                <a:gd name="T44" fmla="*/ 384 w 493"/>
                <a:gd name="T45" fmla="*/ 66 h 450"/>
                <a:gd name="T46" fmla="*/ 332 w 493"/>
                <a:gd name="T47" fmla="*/ 28 h 450"/>
                <a:gd name="T48" fmla="*/ 292 w 493"/>
                <a:gd name="T49" fmla="*/ 11 h 450"/>
                <a:gd name="T50" fmla="*/ 259 w 493"/>
                <a:gd name="T51" fmla="*/ 4 h 450"/>
                <a:gd name="T52" fmla="*/ 225 w 493"/>
                <a:gd name="T53" fmla="*/ 0 h 450"/>
                <a:gd name="T54" fmla="*/ 190 w 493"/>
                <a:gd name="T55" fmla="*/ 4 h 450"/>
                <a:gd name="T56" fmla="*/ 159 w 493"/>
                <a:gd name="T57" fmla="*/ 11 h 450"/>
                <a:gd name="T58" fmla="*/ 119 w 493"/>
                <a:gd name="T59" fmla="*/ 28 h 450"/>
                <a:gd name="T60" fmla="*/ 67 w 493"/>
                <a:gd name="T61" fmla="*/ 66 h 450"/>
                <a:gd name="T62" fmla="*/ 28 w 493"/>
                <a:gd name="T63" fmla="*/ 118 h 450"/>
                <a:gd name="T64" fmla="*/ 11 w 493"/>
                <a:gd name="T65" fmla="*/ 158 h 450"/>
                <a:gd name="T66" fmla="*/ 3 w 493"/>
                <a:gd name="T67" fmla="*/ 191 h 450"/>
                <a:gd name="T68" fmla="*/ 0 w 493"/>
                <a:gd name="T69" fmla="*/ 226 h 450"/>
                <a:gd name="T70" fmla="*/ 3 w 493"/>
                <a:gd name="T71" fmla="*/ 259 h 450"/>
                <a:gd name="T72" fmla="*/ 11 w 493"/>
                <a:gd name="T73" fmla="*/ 292 h 450"/>
                <a:gd name="T74" fmla="*/ 28 w 493"/>
                <a:gd name="T75" fmla="*/ 332 h 450"/>
                <a:gd name="T76" fmla="*/ 67 w 493"/>
                <a:gd name="T77" fmla="*/ 384 h 450"/>
                <a:gd name="T78" fmla="*/ 119 w 493"/>
                <a:gd name="T79" fmla="*/ 422 h 450"/>
                <a:gd name="T80" fmla="*/ 159 w 493"/>
                <a:gd name="T81" fmla="*/ 439 h 450"/>
                <a:gd name="T82" fmla="*/ 190 w 493"/>
                <a:gd name="T83" fmla="*/ 448 h 450"/>
                <a:gd name="T84" fmla="*/ 225 w 493"/>
                <a:gd name="T85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3" h="450">
                  <a:moveTo>
                    <a:pt x="225" y="450"/>
                  </a:move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0" y="445"/>
                  </a:lnTo>
                  <a:lnTo>
                    <a:pt x="281" y="442"/>
                  </a:lnTo>
                  <a:lnTo>
                    <a:pt x="292" y="440"/>
                  </a:lnTo>
                  <a:lnTo>
                    <a:pt x="301" y="436"/>
                  </a:lnTo>
                  <a:lnTo>
                    <a:pt x="312" y="433"/>
                  </a:lnTo>
                  <a:lnTo>
                    <a:pt x="331" y="423"/>
                  </a:lnTo>
                  <a:lnTo>
                    <a:pt x="350" y="412"/>
                  </a:lnTo>
                  <a:lnTo>
                    <a:pt x="367" y="399"/>
                  </a:lnTo>
                  <a:lnTo>
                    <a:pt x="383" y="384"/>
                  </a:lnTo>
                  <a:lnTo>
                    <a:pt x="397" y="392"/>
                  </a:lnTo>
                  <a:lnTo>
                    <a:pt x="408" y="398"/>
                  </a:lnTo>
                  <a:lnTo>
                    <a:pt x="420" y="403"/>
                  </a:lnTo>
                  <a:lnTo>
                    <a:pt x="429" y="407"/>
                  </a:lnTo>
                  <a:lnTo>
                    <a:pt x="431" y="414"/>
                  </a:lnTo>
                  <a:lnTo>
                    <a:pt x="433" y="419"/>
                  </a:lnTo>
                  <a:lnTo>
                    <a:pt x="435" y="424"/>
                  </a:lnTo>
                  <a:lnTo>
                    <a:pt x="439" y="429"/>
                  </a:lnTo>
                  <a:lnTo>
                    <a:pt x="443" y="433"/>
                  </a:lnTo>
                  <a:lnTo>
                    <a:pt x="448" y="436"/>
                  </a:lnTo>
                  <a:lnTo>
                    <a:pt x="454" y="437"/>
                  </a:lnTo>
                  <a:lnTo>
                    <a:pt x="460" y="438"/>
                  </a:lnTo>
                  <a:lnTo>
                    <a:pt x="466" y="438"/>
                  </a:lnTo>
                  <a:lnTo>
                    <a:pt x="473" y="436"/>
                  </a:lnTo>
                  <a:lnTo>
                    <a:pt x="478" y="434"/>
                  </a:lnTo>
                  <a:lnTo>
                    <a:pt x="483" y="430"/>
                  </a:lnTo>
                  <a:lnTo>
                    <a:pt x="488" y="425"/>
                  </a:lnTo>
                  <a:lnTo>
                    <a:pt x="490" y="420"/>
                  </a:lnTo>
                  <a:lnTo>
                    <a:pt x="492" y="414"/>
                  </a:lnTo>
                  <a:lnTo>
                    <a:pt x="493" y="407"/>
                  </a:lnTo>
                  <a:lnTo>
                    <a:pt x="493" y="401"/>
                  </a:lnTo>
                  <a:lnTo>
                    <a:pt x="491" y="395"/>
                  </a:lnTo>
                  <a:lnTo>
                    <a:pt x="489" y="389"/>
                  </a:lnTo>
                  <a:lnTo>
                    <a:pt x="484" y="384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69" y="376"/>
                  </a:lnTo>
                  <a:lnTo>
                    <a:pt x="462" y="375"/>
                  </a:lnTo>
                  <a:lnTo>
                    <a:pt x="456" y="375"/>
                  </a:lnTo>
                  <a:lnTo>
                    <a:pt x="450" y="377"/>
                  </a:lnTo>
                  <a:lnTo>
                    <a:pt x="443" y="380"/>
                  </a:lnTo>
                  <a:lnTo>
                    <a:pt x="438" y="384"/>
                  </a:lnTo>
                  <a:lnTo>
                    <a:pt x="431" y="381"/>
                  </a:lnTo>
                  <a:lnTo>
                    <a:pt x="421" y="377"/>
                  </a:lnTo>
                  <a:lnTo>
                    <a:pt x="411" y="371"/>
                  </a:lnTo>
                  <a:lnTo>
                    <a:pt x="400" y="365"/>
                  </a:lnTo>
                  <a:lnTo>
                    <a:pt x="411" y="350"/>
                  </a:lnTo>
                  <a:lnTo>
                    <a:pt x="421" y="334"/>
                  </a:lnTo>
                  <a:lnTo>
                    <a:pt x="429" y="319"/>
                  </a:lnTo>
                  <a:lnTo>
                    <a:pt x="437" y="301"/>
                  </a:lnTo>
                  <a:lnTo>
                    <a:pt x="442" y="283"/>
                  </a:lnTo>
                  <a:lnTo>
                    <a:pt x="446" y="264"/>
                  </a:lnTo>
                  <a:lnTo>
                    <a:pt x="448" y="245"/>
                  </a:lnTo>
                  <a:lnTo>
                    <a:pt x="450" y="226"/>
                  </a:lnTo>
                  <a:lnTo>
                    <a:pt x="450" y="214"/>
                  </a:lnTo>
                  <a:lnTo>
                    <a:pt x="448" y="202"/>
                  </a:lnTo>
                  <a:lnTo>
                    <a:pt x="447" y="191"/>
                  </a:lnTo>
                  <a:lnTo>
                    <a:pt x="445" y="180"/>
                  </a:lnTo>
                  <a:lnTo>
                    <a:pt x="443" y="168"/>
                  </a:lnTo>
                  <a:lnTo>
                    <a:pt x="440" y="158"/>
                  </a:lnTo>
                  <a:lnTo>
                    <a:pt x="436" y="148"/>
                  </a:lnTo>
                  <a:lnTo>
                    <a:pt x="432" y="138"/>
                  </a:lnTo>
                  <a:lnTo>
                    <a:pt x="423" y="118"/>
                  </a:lnTo>
                  <a:lnTo>
                    <a:pt x="411" y="100"/>
                  </a:lnTo>
                  <a:lnTo>
                    <a:pt x="399" y="82"/>
                  </a:lnTo>
                  <a:lnTo>
                    <a:pt x="384" y="66"/>
                  </a:lnTo>
                  <a:lnTo>
                    <a:pt x="368" y="52"/>
                  </a:lnTo>
                  <a:lnTo>
                    <a:pt x="351" y="38"/>
                  </a:lnTo>
                  <a:lnTo>
                    <a:pt x="332" y="28"/>
                  </a:lnTo>
                  <a:lnTo>
                    <a:pt x="312" y="18"/>
                  </a:lnTo>
                  <a:lnTo>
                    <a:pt x="303" y="14"/>
                  </a:lnTo>
                  <a:lnTo>
                    <a:pt x="292" y="11"/>
                  </a:lnTo>
                  <a:lnTo>
                    <a:pt x="281" y="8"/>
                  </a:lnTo>
                  <a:lnTo>
                    <a:pt x="271" y="6"/>
                  </a:lnTo>
                  <a:lnTo>
                    <a:pt x="259" y="4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lnTo>
                    <a:pt x="214" y="0"/>
                  </a:lnTo>
                  <a:lnTo>
                    <a:pt x="202" y="1"/>
                  </a:lnTo>
                  <a:lnTo>
                    <a:pt x="190" y="4"/>
                  </a:lnTo>
                  <a:lnTo>
                    <a:pt x="180" y="6"/>
                  </a:lnTo>
                  <a:lnTo>
                    <a:pt x="169" y="8"/>
                  </a:lnTo>
                  <a:lnTo>
                    <a:pt x="159" y="11"/>
                  </a:lnTo>
                  <a:lnTo>
                    <a:pt x="148" y="14"/>
                  </a:lnTo>
                  <a:lnTo>
                    <a:pt x="138" y="18"/>
                  </a:lnTo>
                  <a:lnTo>
                    <a:pt x="119" y="28"/>
                  </a:lnTo>
                  <a:lnTo>
                    <a:pt x="100" y="38"/>
                  </a:lnTo>
                  <a:lnTo>
                    <a:pt x="83" y="52"/>
                  </a:lnTo>
                  <a:lnTo>
                    <a:pt x="67" y="66"/>
                  </a:lnTo>
                  <a:lnTo>
                    <a:pt x="52" y="82"/>
                  </a:lnTo>
                  <a:lnTo>
                    <a:pt x="39" y="100"/>
                  </a:lnTo>
                  <a:lnTo>
                    <a:pt x="28" y="118"/>
                  </a:lnTo>
                  <a:lnTo>
                    <a:pt x="18" y="138"/>
                  </a:lnTo>
                  <a:lnTo>
                    <a:pt x="14" y="148"/>
                  </a:lnTo>
                  <a:lnTo>
                    <a:pt x="11" y="158"/>
                  </a:lnTo>
                  <a:lnTo>
                    <a:pt x="8" y="168"/>
                  </a:lnTo>
                  <a:lnTo>
                    <a:pt x="5" y="180"/>
                  </a:lnTo>
                  <a:lnTo>
                    <a:pt x="3" y="191"/>
                  </a:lnTo>
                  <a:lnTo>
                    <a:pt x="1" y="202"/>
                  </a:lnTo>
                  <a:lnTo>
                    <a:pt x="1" y="214"/>
                  </a:lnTo>
                  <a:lnTo>
                    <a:pt x="0" y="226"/>
                  </a:lnTo>
                  <a:lnTo>
                    <a:pt x="1" y="237"/>
                  </a:lnTo>
                  <a:lnTo>
                    <a:pt x="1" y="248"/>
                  </a:lnTo>
                  <a:lnTo>
                    <a:pt x="3" y="259"/>
                  </a:lnTo>
                  <a:lnTo>
                    <a:pt x="5" y="270"/>
                  </a:lnTo>
                  <a:lnTo>
                    <a:pt x="8" y="282"/>
                  </a:lnTo>
                  <a:lnTo>
                    <a:pt x="11" y="292"/>
                  </a:lnTo>
                  <a:lnTo>
                    <a:pt x="14" y="303"/>
                  </a:lnTo>
                  <a:lnTo>
                    <a:pt x="18" y="312"/>
                  </a:lnTo>
                  <a:lnTo>
                    <a:pt x="28" y="332"/>
                  </a:lnTo>
                  <a:lnTo>
                    <a:pt x="39" y="350"/>
                  </a:lnTo>
                  <a:lnTo>
                    <a:pt x="52" y="368"/>
                  </a:lnTo>
                  <a:lnTo>
                    <a:pt x="67" y="384"/>
                  </a:lnTo>
                  <a:lnTo>
                    <a:pt x="83" y="399"/>
                  </a:lnTo>
                  <a:lnTo>
                    <a:pt x="100" y="412"/>
                  </a:lnTo>
                  <a:lnTo>
                    <a:pt x="119" y="422"/>
                  </a:lnTo>
                  <a:lnTo>
                    <a:pt x="138" y="432"/>
                  </a:lnTo>
                  <a:lnTo>
                    <a:pt x="148" y="436"/>
                  </a:lnTo>
                  <a:lnTo>
                    <a:pt x="159" y="439"/>
                  </a:lnTo>
                  <a:lnTo>
                    <a:pt x="169" y="442"/>
                  </a:lnTo>
                  <a:lnTo>
                    <a:pt x="180" y="445"/>
                  </a:lnTo>
                  <a:lnTo>
                    <a:pt x="190" y="448"/>
                  </a:lnTo>
                  <a:lnTo>
                    <a:pt x="202" y="449"/>
                  </a:lnTo>
                  <a:lnTo>
                    <a:pt x="214" y="450"/>
                  </a:lnTo>
                  <a:lnTo>
                    <a:pt x="225" y="4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933481" y="1710834"/>
            <a:ext cx="1174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USERS L2, L3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072237" y="888052"/>
            <a:ext cx="660400" cy="773113"/>
            <a:chOff x="4954588" y="809625"/>
            <a:chExt cx="660400" cy="773113"/>
          </a:xfrm>
          <a:solidFill>
            <a:srgbClr val="4E84C4"/>
          </a:solidFill>
        </p:grpSpPr>
        <p:sp>
          <p:nvSpPr>
            <p:cNvPr id="61" name="Freeform 449"/>
            <p:cNvSpPr>
              <a:spLocks/>
            </p:cNvSpPr>
            <p:nvPr/>
          </p:nvSpPr>
          <p:spPr bwMode="auto">
            <a:xfrm>
              <a:off x="5138738" y="965200"/>
              <a:ext cx="19050" cy="41275"/>
            </a:xfrm>
            <a:custGeom>
              <a:avLst/>
              <a:gdLst>
                <a:gd name="T0" fmla="*/ 1 w 59"/>
                <a:gd name="T1" fmla="*/ 118 h 129"/>
                <a:gd name="T2" fmla="*/ 5 w 59"/>
                <a:gd name="T3" fmla="*/ 126 h 129"/>
                <a:gd name="T4" fmla="*/ 7 w 59"/>
                <a:gd name="T5" fmla="*/ 128 h 129"/>
                <a:gd name="T6" fmla="*/ 9 w 59"/>
                <a:gd name="T7" fmla="*/ 129 h 129"/>
                <a:gd name="T8" fmla="*/ 11 w 59"/>
                <a:gd name="T9" fmla="*/ 129 h 129"/>
                <a:gd name="T10" fmla="*/ 15 w 59"/>
                <a:gd name="T11" fmla="*/ 129 h 129"/>
                <a:gd name="T12" fmla="*/ 21 w 59"/>
                <a:gd name="T13" fmla="*/ 123 h 129"/>
                <a:gd name="T14" fmla="*/ 27 w 59"/>
                <a:gd name="T15" fmla="*/ 117 h 129"/>
                <a:gd name="T16" fmla="*/ 34 w 59"/>
                <a:gd name="T17" fmla="*/ 111 h 129"/>
                <a:gd name="T18" fmla="*/ 39 w 59"/>
                <a:gd name="T19" fmla="*/ 104 h 129"/>
                <a:gd name="T20" fmla="*/ 44 w 59"/>
                <a:gd name="T21" fmla="*/ 97 h 129"/>
                <a:gd name="T22" fmla="*/ 48 w 59"/>
                <a:gd name="T23" fmla="*/ 89 h 129"/>
                <a:gd name="T24" fmla="*/ 52 w 59"/>
                <a:gd name="T25" fmla="*/ 81 h 129"/>
                <a:gd name="T26" fmla="*/ 55 w 59"/>
                <a:gd name="T27" fmla="*/ 73 h 129"/>
                <a:gd name="T28" fmla="*/ 57 w 59"/>
                <a:gd name="T29" fmla="*/ 64 h 129"/>
                <a:gd name="T30" fmla="*/ 58 w 59"/>
                <a:gd name="T31" fmla="*/ 55 h 129"/>
                <a:gd name="T32" fmla="*/ 59 w 59"/>
                <a:gd name="T33" fmla="*/ 46 h 129"/>
                <a:gd name="T34" fmla="*/ 58 w 59"/>
                <a:gd name="T35" fmla="*/ 38 h 129"/>
                <a:gd name="T36" fmla="*/ 58 w 59"/>
                <a:gd name="T37" fmla="*/ 29 h 129"/>
                <a:gd name="T38" fmla="*/ 56 w 59"/>
                <a:gd name="T39" fmla="*/ 20 h 129"/>
                <a:gd name="T40" fmla="*/ 54 w 59"/>
                <a:gd name="T41" fmla="*/ 11 h 129"/>
                <a:gd name="T42" fmla="*/ 51 w 59"/>
                <a:gd name="T43" fmla="*/ 4 h 129"/>
                <a:gd name="T44" fmla="*/ 48 w 59"/>
                <a:gd name="T45" fmla="*/ 2 h 129"/>
                <a:gd name="T46" fmla="*/ 46 w 59"/>
                <a:gd name="T47" fmla="*/ 1 h 129"/>
                <a:gd name="T48" fmla="*/ 44 w 59"/>
                <a:gd name="T49" fmla="*/ 0 h 129"/>
                <a:gd name="T50" fmla="*/ 41 w 59"/>
                <a:gd name="T51" fmla="*/ 1 h 129"/>
                <a:gd name="T52" fmla="*/ 33 w 59"/>
                <a:gd name="T53" fmla="*/ 5 h 129"/>
                <a:gd name="T54" fmla="*/ 32 w 59"/>
                <a:gd name="T55" fmla="*/ 7 h 129"/>
                <a:gd name="T56" fmla="*/ 29 w 59"/>
                <a:gd name="T57" fmla="*/ 9 h 129"/>
                <a:gd name="T58" fmla="*/ 29 w 59"/>
                <a:gd name="T59" fmla="*/ 12 h 129"/>
                <a:gd name="T60" fmla="*/ 31 w 59"/>
                <a:gd name="T61" fmla="*/ 16 h 129"/>
                <a:gd name="T62" fmla="*/ 33 w 59"/>
                <a:gd name="T63" fmla="*/ 22 h 129"/>
                <a:gd name="T64" fmla="*/ 34 w 59"/>
                <a:gd name="T65" fmla="*/ 27 h 129"/>
                <a:gd name="T66" fmla="*/ 35 w 59"/>
                <a:gd name="T67" fmla="*/ 34 h 129"/>
                <a:gd name="T68" fmla="*/ 36 w 59"/>
                <a:gd name="T69" fmla="*/ 40 h 129"/>
                <a:gd name="T70" fmla="*/ 36 w 59"/>
                <a:gd name="T71" fmla="*/ 47 h 129"/>
                <a:gd name="T72" fmla="*/ 35 w 59"/>
                <a:gd name="T73" fmla="*/ 54 h 129"/>
                <a:gd name="T74" fmla="*/ 34 w 59"/>
                <a:gd name="T75" fmla="*/ 60 h 129"/>
                <a:gd name="T76" fmla="*/ 33 w 59"/>
                <a:gd name="T77" fmla="*/ 66 h 129"/>
                <a:gd name="T78" fmla="*/ 31 w 59"/>
                <a:gd name="T79" fmla="*/ 73 h 129"/>
                <a:gd name="T80" fmla="*/ 28 w 59"/>
                <a:gd name="T81" fmla="*/ 78 h 129"/>
                <a:gd name="T82" fmla="*/ 25 w 59"/>
                <a:gd name="T83" fmla="*/ 84 h 129"/>
                <a:gd name="T84" fmla="*/ 21 w 59"/>
                <a:gd name="T85" fmla="*/ 90 h 129"/>
                <a:gd name="T86" fmla="*/ 18 w 59"/>
                <a:gd name="T87" fmla="*/ 95 h 129"/>
                <a:gd name="T88" fmla="*/ 14 w 59"/>
                <a:gd name="T89" fmla="*/ 99 h 129"/>
                <a:gd name="T90" fmla="*/ 8 w 59"/>
                <a:gd name="T91" fmla="*/ 103 h 129"/>
                <a:gd name="T92" fmla="*/ 3 w 59"/>
                <a:gd name="T93" fmla="*/ 108 h 129"/>
                <a:gd name="T94" fmla="*/ 1 w 59"/>
                <a:gd name="T95" fmla="*/ 110 h 129"/>
                <a:gd name="T96" fmla="*/ 0 w 59"/>
                <a:gd name="T97" fmla="*/ 112 h 129"/>
                <a:gd name="T98" fmla="*/ 0 w 59"/>
                <a:gd name="T99" fmla="*/ 115 h 129"/>
                <a:gd name="T100" fmla="*/ 1 w 59"/>
                <a:gd name="T101" fmla="*/ 1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" h="129">
                  <a:moveTo>
                    <a:pt x="1" y="118"/>
                  </a:moveTo>
                  <a:lnTo>
                    <a:pt x="5" y="126"/>
                  </a:lnTo>
                  <a:lnTo>
                    <a:pt x="7" y="128"/>
                  </a:lnTo>
                  <a:lnTo>
                    <a:pt x="9" y="129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1" y="123"/>
                  </a:lnTo>
                  <a:lnTo>
                    <a:pt x="27" y="117"/>
                  </a:lnTo>
                  <a:lnTo>
                    <a:pt x="34" y="111"/>
                  </a:lnTo>
                  <a:lnTo>
                    <a:pt x="39" y="104"/>
                  </a:lnTo>
                  <a:lnTo>
                    <a:pt x="44" y="97"/>
                  </a:lnTo>
                  <a:lnTo>
                    <a:pt x="48" y="89"/>
                  </a:lnTo>
                  <a:lnTo>
                    <a:pt x="52" y="81"/>
                  </a:lnTo>
                  <a:lnTo>
                    <a:pt x="55" y="73"/>
                  </a:lnTo>
                  <a:lnTo>
                    <a:pt x="57" y="64"/>
                  </a:lnTo>
                  <a:lnTo>
                    <a:pt x="58" y="55"/>
                  </a:lnTo>
                  <a:lnTo>
                    <a:pt x="59" y="46"/>
                  </a:lnTo>
                  <a:lnTo>
                    <a:pt x="58" y="38"/>
                  </a:lnTo>
                  <a:lnTo>
                    <a:pt x="58" y="29"/>
                  </a:lnTo>
                  <a:lnTo>
                    <a:pt x="56" y="20"/>
                  </a:lnTo>
                  <a:lnTo>
                    <a:pt x="54" y="11"/>
                  </a:lnTo>
                  <a:lnTo>
                    <a:pt x="51" y="4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1" y="1"/>
                  </a:lnTo>
                  <a:lnTo>
                    <a:pt x="33" y="5"/>
                  </a:lnTo>
                  <a:lnTo>
                    <a:pt x="32" y="7"/>
                  </a:lnTo>
                  <a:lnTo>
                    <a:pt x="29" y="9"/>
                  </a:lnTo>
                  <a:lnTo>
                    <a:pt x="29" y="12"/>
                  </a:lnTo>
                  <a:lnTo>
                    <a:pt x="31" y="16"/>
                  </a:lnTo>
                  <a:lnTo>
                    <a:pt x="33" y="22"/>
                  </a:lnTo>
                  <a:lnTo>
                    <a:pt x="34" y="27"/>
                  </a:lnTo>
                  <a:lnTo>
                    <a:pt x="35" y="34"/>
                  </a:lnTo>
                  <a:lnTo>
                    <a:pt x="36" y="40"/>
                  </a:lnTo>
                  <a:lnTo>
                    <a:pt x="36" y="47"/>
                  </a:lnTo>
                  <a:lnTo>
                    <a:pt x="35" y="54"/>
                  </a:lnTo>
                  <a:lnTo>
                    <a:pt x="34" y="60"/>
                  </a:lnTo>
                  <a:lnTo>
                    <a:pt x="33" y="66"/>
                  </a:lnTo>
                  <a:lnTo>
                    <a:pt x="31" y="73"/>
                  </a:lnTo>
                  <a:lnTo>
                    <a:pt x="28" y="78"/>
                  </a:lnTo>
                  <a:lnTo>
                    <a:pt x="25" y="84"/>
                  </a:lnTo>
                  <a:lnTo>
                    <a:pt x="21" y="90"/>
                  </a:lnTo>
                  <a:lnTo>
                    <a:pt x="18" y="95"/>
                  </a:lnTo>
                  <a:lnTo>
                    <a:pt x="14" y="99"/>
                  </a:lnTo>
                  <a:lnTo>
                    <a:pt x="8" y="103"/>
                  </a:lnTo>
                  <a:lnTo>
                    <a:pt x="3" y="108"/>
                  </a:lnTo>
                  <a:lnTo>
                    <a:pt x="1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1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450"/>
            <p:cNvSpPr>
              <a:spLocks/>
            </p:cNvSpPr>
            <p:nvPr/>
          </p:nvSpPr>
          <p:spPr bwMode="auto">
            <a:xfrm>
              <a:off x="5146675" y="957263"/>
              <a:ext cx="28575" cy="63500"/>
            </a:xfrm>
            <a:custGeom>
              <a:avLst/>
              <a:gdLst>
                <a:gd name="T0" fmla="*/ 58 w 87"/>
                <a:gd name="T1" fmla="*/ 107 h 201"/>
                <a:gd name="T2" fmla="*/ 54 w 87"/>
                <a:gd name="T3" fmla="*/ 118 h 201"/>
                <a:gd name="T4" fmla="*/ 50 w 87"/>
                <a:gd name="T5" fmla="*/ 128 h 201"/>
                <a:gd name="T6" fmla="*/ 44 w 87"/>
                <a:gd name="T7" fmla="*/ 139 h 201"/>
                <a:gd name="T8" fmla="*/ 37 w 87"/>
                <a:gd name="T9" fmla="*/ 148 h 201"/>
                <a:gd name="T10" fmla="*/ 30 w 87"/>
                <a:gd name="T11" fmla="*/ 158 h 201"/>
                <a:gd name="T12" fmla="*/ 22 w 87"/>
                <a:gd name="T13" fmla="*/ 165 h 201"/>
                <a:gd name="T14" fmla="*/ 13 w 87"/>
                <a:gd name="T15" fmla="*/ 174 h 201"/>
                <a:gd name="T16" fmla="*/ 3 w 87"/>
                <a:gd name="T17" fmla="*/ 180 h 201"/>
                <a:gd name="T18" fmla="*/ 1 w 87"/>
                <a:gd name="T19" fmla="*/ 182 h 201"/>
                <a:gd name="T20" fmla="*/ 0 w 87"/>
                <a:gd name="T21" fmla="*/ 184 h 201"/>
                <a:gd name="T22" fmla="*/ 0 w 87"/>
                <a:gd name="T23" fmla="*/ 188 h 201"/>
                <a:gd name="T24" fmla="*/ 1 w 87"/>
                <a:gd name="T25" fmla="*/ 190 h 201"/>
                <a:gd name="T26" fmla="*/ 6 w 87"/>
                <a:gd name="T27" fmla="*/ 198 h 201"/>
                <a:gd name="T28" fmla="*/ 8 w 87"/>
                <a:gd name="T29" fmla="*/ 200 h 201"/>
                <a:gd name="T30" fmla="*/ 10 w 87"/>
                <a:gd name="T31" fmla="*/ 201 h 201"/>
                <a:gd name="T32" fmla="*/ 12 w 87"/>
                <a:gd name="T33" fmla="*/ 201 h 201"/>
                <a:gd name="T34" fmla="*/ 15 w 87"/>
                <a:gd name="T35" fmla="*/ 200 h 201"/>
                <a:gd name="T36" fmla="*/ 27 w 87"/>
                <a:gd name="T37" fmla="*/ 193 h 201"/>
                <a:gd name="T38" fmla="*/ 37 w 87"/>
                <a:gd name="T39" fmla="*/ 183 h 201"/>
                <a:gd name="T40" fmla="*/ 47 w 87"/>
                <a:gd name="T41" fmla="*/ 174 h 201"/>
                <a:gd name="T42" fmla="*/ 55 w 87"/>
                <a:gd name="T43" fmla="*/ 163 h 201"/>
                <a:gd name="T44" fmla="*/ 64 w 87"/>
                <a:gd name="T45" fmla="*/ 152 h 201"/>
                <a:gd name="T46" fmla="*/ 70 w 87"/>
                <a:gd name="T47" fmla="*/ 139 h 201"/>
                <a:gd name="T48" fmla="*/ 76 w 87"/>
                <a:gd name="T49" fmla="*/ 126 h 201"/>
                <a:gd name="T50" fmla="*/ 81 w 87"/>
                <a:gd name="T51" fmla="*/ 113 h 201"/>
                <a:gd name="T52" fmla="*/ 84 w 87"/>
                <a:gd name="T53" fmla="*/ 100 h 201"/>
                <a:gd name="T54" fmla="*/ 86 w 87"/>
                <a:gd name="T55" fmla="*/ 86 h 201"/>
                <a:gd name="T56" fmla="*/ 87 w 87"/>
                <a:gd name="T57" fmla="*/ 71 h 201"/>
                <a:gd name="T58" fmla="*/ 86 w 87"/>
                <a:gd name="T59" fmla="*/ 57 h 201"/>
                <a:gd name="T60" fmla="*/ 84 w 87"/>
                <a:gd name="T61" fmla="*/ 44 h 201"/>
                <a:gd name="T62" fmla="*/ 82 w 87"/>
                <a:gd name="T63" fmla="*/ 30 h 201"/>
                <a:gd name="T64" fmla="*/ 77 w 87"/>
                <a:gd name="T65" fmla="*/ 17 h 201"/>
                <a:gd name="T66" fmla="*/ 71 w 87"/>
                <a:gd name="T67" fmla="*/ 5 h 201"/>
                <a:gd name="T68" fmla="*/ 70 w 87"/>
                <a:gd name="T69" fmla="*/ 2 h 201"/>
                <a:gd name="T70" fmla="*/ 68 w 87"/>
                <a:gd name="T71" fmla="*/ 0 h 201"/>
                <a:gd name="T72" fmla="*/ 65 w 87"/>
                <a:gd name="T73" fmla="*/ 0 h 201"/>
                <a:gd name="T74" fmla="*/ 63 w 87"/>
                <a:gd name="T75" fmla="*/ 1 h 201"/>
                <a:gd name="T76" fmla="*/ 54 w 87"/>
                <a:gd name="T77" fmla="*/ 6 h 201"/>
                <a:gd name="T78" fmla="*/ 52 w 87"/>
                <a:gd name="T79" fmla="*/ 8 h 201"/>
                <a:gd name="T80" fmla="*/ 51 w 87"/>
                <a:gd name="T81" fmla="*/ 10 h 201"/>
                <a:gd name="T82" fmla="*/ 51 w 87"/>
                <a:gd name="T83" fmla="*/ 13 h 201"/>
                <a:gd name="T84" fmla="*/ 51 w 87"/>
                <a:gd name="T85" fmla="*/ 15 h 201"/>
                <a:gd name="T86" fmla="*/ 56 w 87"/>
                <a:gd name="T87" fmla="*/ 27 h 201"/>
                <a:gd name="T88" fmla="*/ 59 w 87"/>
                <a:gd name="T89" fmla="*/ 37 h 201"/>
                <a:gd name="T90" fmla="*/ 62 w 87"/>
                <a:gd name="T91" fmla="*/ 49 h 201"/>
                <a:gd name="T92" fmla="*/ 63 w 87"/>
                <a:gd name="T93" fmla="*/ 61 h 201"/>
                <a:gd name="T94" fmla="*/ 64 w 87"/>
                <a:gd name="T95" fmla="*/ 72 h 201"/>
                <a:gd name="T96" fmla="*/ 63 w 87"/>
                <a:gd name="T97" fmla="*/ 84 h 201"/>
                <a:gd name="T98" fmla="*/ 60 w 87"/>
                <a:gd name="T99" fmla="*/ 96 h 201"/>
                <a:gd name="T100" fmla="*/ 58 w 87"/>
                <a:gd name="T101" fmla="*/ 10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201">
                  <a:moveTo>
                    <a:pt x="58" y="107"/>
                  </a:moveTo>
                  <a:lnTo>
                    <a:pt x="54" y="118"/>
                  </a:lnTo>
                  <a:lnTo>
                    <a:pt x="50" y="128"/>
                  </a:lnTo>
                  <a:lnTo>
                    <a:pt x="44" y="139"/>
                  </a:lnTo>
                  <a:lnTo>
                    <a:pt x="37" y="148"/>
                  </a:lnTo>
                  <a:lnTo>
                    <a:pt x="30" y="158"/>
                  </a:lnTo>
                  <a:lnTo>
                    <a:pt x="22" y="165"/>
                  </a:lnTo>
                  <a:lnTo>
                    <a:pt x="13" y="174"/>
                  </a:lnTo>
                  <a:lnTo>
                    <a:pt x="3" y="180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1" y="190"/>
                  </a:lnTo>
                  <a:lnTo>
                    <a:pt x="6" y="198"/>
                  </a:lnTo>
                  <a:lnTo>
                    <a:pt x="8" y="200"/>
                  </a:lnTo>
                  <a:lnTo>
                    <a:pt x="10" y="201"/>
                  </a:lnTo>
                  <a:lnTo>
                    <a:pt x="12" y="201"/>
                  </a:lnTo>
                  <a:lnTo>
                    <a:pt x="15" y="200"/>
                  </a:lnTo>
                  <a:lnTo>
                    <a:pt x="27" y="193"/>
                  </a:lnTo>
                  <a:lnTo>
                    <a:pt x="37" y="183"/>
                  </a:lnTo>
                  <a:lnTo>
                    <a:pt x="47" y="174"/>
                  </a:lnTo>
                  <a:lnTo>
                    <a:pt x="55" y="163"/>
                  </a:lnTo>
                  <a:lnTo>
                    <a:pt x="64" y="152"/>
                  </a:lnTo>
                  <a:lnTo>
                    <a:pt x="70" y="139"/>
                  </a:lnTo>
                  <a:lnTo>
                    <a:pt x="76" y="126"/>
                  </a:lnTo>
                  <a:lnTo>
                    <a:pt x="81" y="113"/>
                  </a:lnTo>
                  <a:lnTo>
                    <a:pt x="84" y="100"/>
                  </a:lnTo>
                  <a:lnTo>
                    <a:pt x="86" y="86"/>
                  </a:lnTo>
                  <a:lnTo>
                    <a:pt x="87" y="71"/>
                  </a:lnTo>
                  <a:lnTo>
                    <a:pt x="86" y="57"/>
                  </a:lnTo>
                  <a:lnTo>
                    <a:pt x="84" y="44"/>
                  </a:lnTo>
                  <a:lnTo>
                    <a:pt x="82" y="30"/>
                  </a:lnTo>
                  <a:lnTo>
                    <a:pt x="77" y="17"/>
                  </a:lnTo>
                  <a:lnTo>
                    <a:pt x="71" y="5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54" y="6"/>
                  </a:lnTo>
                  <a:lnTo>
                    <a:pt x="52" y="8"/>
                  </a:lnTo>
                  <a:lnTo>
                    <a:pt x="51" y="10"/>
                  </a:lnTo>
                  <a:lnTo>
                    <a:pt x="51" y="13"/>
                  </a:lnTo>
                  <a:lnTo>
                    <a:pt x="51" y="15"/>
                  </a:lnTo>
                  <a:lnTo>
                    <a:pt x="56" y="27"/>
                  </a:lnTo>
                  <a:lnTo>
                    <a:pt x="59" y="37"/>
                  </a:lnTo>
                  <a:lnTo>
                    <a:pt x="62" y="49"/>
                  </a:lnTo>
                  <a:lnTo>
                    <a:pt x="63" y="61"/>
                  </a:lnTo>
                  <a:lnTo>
                    <a:pt x="64" y="72"/>
                  </a:lnTo>
                  <a:lnTo>
                    <a:pt x="63" y="84"/>
                  </a:lnTo>
                  <a:lnTo>
                    <a:pt x="60" y="96"/>
                  </a:lnTo>
                  <a:lnTo>
                    <a:pt x="58" y="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451"/>
            <p:cNvSpPr>
              <a:spLocks noEditPoints="1"/>
            </p:cNvSpPr>
            <p:nvPr/>
          </p:nvSpPr>
          <p:spPr bwMode="auto">
            <a:xfrm>
              <a:off x="5203825" y="809625"/>
              <a:ext cx="377825" cy="296863"/>
            </a:xfrm>
            <a:custGeom>
              <a:avLst/>
              <a:gdLst>
                <a:gd name="T0" fmla="*/ 75 w 1187"/>
                <a:gd name="T1" fmla="*/ 885 h 934"/>
                <a:gd name="T2" fmla="*/ 269 w 1187"/>
                <a:gd name="T3" fmla="*/ 895 h 934"/>
                <a:gd name="T4" fmla="*/ 537 w 1187"/>
                <a:gd name="T5" fmla="*/ 909 h 934"/>
                <a:gd name="T6" fmla="*/ 805 w 1187"/>
                <a:gd name="T7" fmla="*/ 922 h 934"/>
                <a:gd name="T8" fmla="*/ 993 w 1187"/>
                <a:gd name="T9" fmla="*/ 932 h 934"/>
                <a:gd name="T10" fmla="*/ 1042 w 1187"/>
                <a:gd name="T11" fmla="*/ 934 h 934"/>
                <a:gd name="T12" fmla="*/ 1049 w 1187"/>
                <a:gd name="T13" fmla="*/ 928 h 934"/>
                <a:gd name="T14" fmla="*/ 1051 w 1187"/>
                <a:gd name="T15" fmla="*/ 919 h 934"/>
                <a:gd name="T16" fmla="*/ 1060 w 1187"/>
                <a:gd name="T17" fmla="*/ 862 h 934"/>
                <a:gd name="T18" fmla="*/ 1078 w 1187"/>
                <a:gd name="T19" fmla="*/ 744 h 934"/>
                <a:gd name="T20" fmla="*/ 1104 w 1187"/>
                <a:gd name="T21" fmla="*/ 569 h 934"/>
                <a:gd name="T22" fmla="*/ 1140 w 1187"/>
                <a:gd name="T23" fmla="*/ 334 h 934"/>
                <a:gd name="T24" fmla="*/ 1186 w 1187"/>
                <a:gd name="T25" fmla="*/ 40 h 934"/>
                <a:gd name="T26" fmla="*/ 1186 w 1187"/>
                <a:gd name="T27" fmla="*/ 31 h 934"/>
                <a:gd name="T28" fmla="*/ 1181 w 1187"/>
                <a:gd name="T29" fmla="*/ 25 h 934"/>
                <a:gd name="T30" fmla="*/ 1157 w 1187"/>
                <a:gd name="T31" fmla="*/ 10 h 934"/>
                <a:gd name="T32" fmla="*/ 1140 w 1187"/>
                <a:gd name="T33" fmla="*/ 2 h 934"/>
                <a:gd name="T34" fmla="*/ 1128 w 1187"/>
                <a:gd name="T35" fmla="*/ 1 h 934"/>
                <a:gd name="T36" fmla="*/ 1100 w 1187"/>
                <a:gd name="T37" fmla="*/ 3 h 934"/>
                <a:gd name="T38" fmla="*/ 789 w 1187"/>
                <a:gd name="T39" fmla="*/ 32 h 934"/>
                <a:gd name="T40" fmla="*/ 540 w 1187"/>
                <a:gd name="T41" fmla="*/ 54 h 934"/>
                <a:gd name="T42" fmla="*/ 354 w 1187"/>
                <a:gd name="T43" fmla="*/ 71 h 934"/>
                <a:gd name="T44" fmla="*/ 231 w 1187"/>
                <a:gd name="T45" fmla="*/ 83 h 934"/>
                <a:gd name="T46" fmla="*/ 169 w 1187"/>
                <a:gd name="T47" fmla="*/ 88 h 934"/>
                <a:gd name="T48" fmla="*/ 152 w 1187"/>
                <a:gd name="T49" fmla="*/ 90 h 934"/>
                <a:gd name="T50" fmla="*/ 144 w 1187"/>
                <a:gd name="T51" fmla="*/ 99 h 934"/>
                <a:gd name="T52" fmla="*/ 110 w 1187"/>
                <a:gd name="T53" fmla="*/ 276 h 934"/>
                <a:gd name="T54" fmla="*/ 70 w 1187"/>
                <a:gd name="T55" fmla="*/ 488 h 934"/>
                <a:gd name="T56" fmla="*/ 39 w 1187"/>
                <a:gd name="T57" fmla="*/ 652 h 934"/>
                <a:gd name="T58" fmla="*/ 17 w 1187"/>
                <a:gd name="T59" fmla="*/ 770 h 934"/>
                <a:gd name="T60" fmla="*/ 3 w 1187"/>
                <a:gd name="T61" fmla="*/ 839 h 934"/>
                <a:gd name="T62" fmla="*/ 0 w 1187"/>
                <a:gd name="T63" fmla="*/ 862 h 934"/>
                <a:gd name="T64" fmla="*/ 5 w 1187"/>
                <a:gd name="T65" fmla="*/ 873 h 934"/>
                <a:gd name="T66" fmla="*/ 17 w 1187"/>
                <a:gd name="T67" fmla="*/ 880 h 934"/>
                <a:gd name="T68" fmla="*/ 207 w 1187"/>
                <a:gd name="T69" fmla="*/ 139 h 934"/>
                <a:gd name="T70" fmla="*/ 263 w 1187"/>
                <a:gd name="T71" fmla="*/ 133 h 934"/>
                <a:gd name="T72" fmla="*/ 375 w 1187"/>
                <a:gd name="T73" fmla="*/ 125 h 934"/>
                <a:gd name="T74" fmla="*/ 545 w 1187"/>
                <a:gd name="T75" fmla="*/ 111 h 934"/>
                <a:gd name="T76" fmla="*/ 772 w 1187"/>
                <a:gd name="T77" fmla="*/ 93 h 934"/>
                <a:gd name="T78" fmla="*/ 1060 w 1187"/>
                <a:gd name="T79" fmla="*/ 70 h 934"/>
                <a:gd name="T80" fmla="*/ 1065 w 1187"/>
                <a:gd name="T81" fmla="*/ 72 h 934"/>
                <a:gd name="T82" fmla="*/ 1039 w 1187"/>
                <a:gd name="T83" fmla="*/ 250 h 934"/>
                <a:gd name="T84" fmla="*/ 1004 w 1187"/>
                <a:gd name="T85" fmla="*/ 468 h 934"/>
                <a:gd name="T86" fmla="*/ 978 w 1187"/>
                <a:gd name="T87" fmla="*/ 636 h 934"/>
                <a:gd name="T88" fmla="*/ 959 w 1187"/>
                <a:gd name="T89" fmla="*/ 752 h 934"/>
                <a:gd name="T90" fmla="*/ 950 w 1187"/>
                <a:gd name="T91" fmla="*/ 817 h 934"/>
                <a:gd name="T92" fmla="*/ 945 w 1187"/>
                <a:gd name="T93" fmla="*/ 834 h 934"/>
                <a:gd name="T94" fmla="*/ 941 w 1187"/>
                <a:gd name="T95" fmla="*/ 835 h 934"/>
                <a:gd name="T96" fmla="*/ 872 w 1187"/>
                <a:gd name="T97" fmla="*/ 832 h 934"/>
                <a:gd name="T98" fmla="*/ 690 w 1187"/>
                <a:gd name="T99" fmla="*/ 826 h 934"/>
                <a:gd name="T100" fmla="*/ 451 w 1187"/>
                <a:gd name="T101" fmla="*/ 818 h 934"/>
                <a:gd name="T102" fmla="*/ 294 w 1187"/>
                <a:gd name="T103" fmla="*/ 812 h 934"/>
                <a:gd name="T104" fmla="*/ 132 w 1187"/>
                <a:gd name="T105" fmla="*/ 806 h 934"/>
                <a:gd name="T106" fmla="*/ 95 w 1187"/>
                <a:gd name="T107" fmla="*/ 700 h 934"/>
                <a:gd name="T108" fmla="*/ 161 w 1187"/>
                <a:gd name="T109" fmla="*/ 349 h 934"/>
                <a:gd name="T110" fmla="*/ 201 w 1187"/>
                <a:gd name="T111" fmla="*/ 14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87" h="934">
                  <a:moveTo>
                    <a:pt x="25" y="882"/>
                  </a:moveTo>
                  <a:lnTo>
                    <a:pt x="40" y="883"/>
                  </a:lnTo>
                  <a:lnTo>
                    <a:pt x="75" y="885"/>
                  </a:lnTo>
                  <a:lnTo>
                    <a:pt x="126" y="887"/>
                  </a:lnTo>
                  <a:lnTo>
                    <a:pt x="191" y="891"/>
                  </a:lnTo>
                  <a:lnTo>
                    <a:pt x="269" y="895"/>
                  </a:lnTo>
                  <a:lnTo>
                    <a:pt x="353" y="900"/>
                  </a:lnTo>
                  <a:lnTo>
                    <a:pt x="444" y="904"/>
                  </a:lnTo>
                  <a:lnTo>
                    <a:pt x="537" y="909"/>
                  </a:lnTo>
                  <a:lnTo>
                    <a:pt x="630" y="914"/>
                  </a:lnTo>
                  <a:lnTo>
                    <a:pt x="720" y="918"/>
                  </a:lnTo>
                  <a:lnTo>
                    <a:pt x="805" y="922"/>
                  </a:lnTo>
                  <a:lnTo>
                    <a:pt x="880" y="926"/>
                  </a:lnTo>
                  <a:lnTo>
                    <a:pt x="944" y="929"/>
                  </a:lnTo>
                  <a:lnTo>
                    <a:pt x="993" y="932"/>
                  </a:lnTo>
                  <a:lnTo>
                    <a:pt x="1025" y="934"/>
                  </a:lnTo>
                  <a:lnTo>
                    <a:pt x="1036" y="934"/>
                  </a:lnTo>
                  <a:lnTo>
                    <a:pt x="1042" y="934"/>
                  </a:lnTo>
                  <a:lnTo>
                    <a:pt x="1045" y="932"/>
                  </a:lnTo>
                  <a:lnTo>
                    <a:pt x="1047" y="932"/>
                  </a:lnTo>
                  <a:lnTo>
                    <a:pt x="1049" y="928"/>
                  </a:lnTo>
                  <a:lnTo>
                    <a:pt x="1050" y="927"/>
                  </a:lnTo>
                  <a:lnTo>
                    <a:pt x="1050" y="925"/>
                  </a:lnTo>
                  <a:lnTo>
                    <a:pt x="1051" y="919"/>
                  </a:lnTo>
                  <a:lnTo>
                    <a:pt x="1053" y="906"/>
                  </a:lnTo>
                  <a:lnTo>
                    <a:pt x="1055" y="887"/>
                  </a:lnTo>
                  <a:lnTo>
                    <a:pt x="1060" y="862"/>
                  </a:lnTo>
                  <a:lnTo>
                    <a:pt x="1065" y="829"/>
                  </a:lnTo>
                  <a:lnTo>
                    <a:pt x="1070" y="790"/>
                  </a:lnTo>
                  <a:lnTo>
                    <a:pt x="1078" y="744"/>
                  </a:lnTo>
                  <a:lnTo>
                    <a:pt x="1085" y="693"/>
                  </a:lnTo>
                  <a:lnTo>
                    <a:pt x="1095" y="633"/>
                  </a:lnTo>
                  <a:lnTo>
                    <a:pt x="1104" y="569"/>
                  </a:lnTo>
                  <a:lnTo>
                    <a:pt x="1116" y="497"/>
                  </a:lnTo>
                  <a:lnTo>
                    <a:pt x="1127" y="419"/>
                  </a:lnTo>
                  <a:lnTo>
                    <a:pt x="1140" y="334"/>
                  </a:lnTo>
                  <a:lnTo>
                    <a:pt x="1154" y="242"/>
                  </a:lnTo>
                  <a:lnTo>
                    <a:pt x="1170" y="145"/>
                  </a:lnTo>
                  <a:lnTo>
                    <a:pt x="1186" y="40"/>
                  </a:lnTo>
                  <a:lnTo>
                    <a:pt x="1186" y="36"/>
                  </a:lnTo>
                  <a:lnTo>
                    <a:pt x="1187" y="33"/>
                  </a:lnTo>
                  <a:lnTo>
                    <a:pt x="1186" y="31"/>
                  </a:lnTo>
                  <a:lnTo>
                    <a:pt x="1184" y="29"/>
                  </a:lnTo>
                  <a:lnTo>
                    <a:pt x="1183" y="27"/>
                  </a:lnTo>
                  <a:lnTo>
                    <a:pt x="1181" y="25"/>
                  </a:lnTo>
                  <a:lnTo>
                    <a:pt x="1175" y="20"/>
                  </a:lnTo>
                  <a:lnTo>
                    <a:pt x="1166" y="15"/>
                  </a:lnTo>
                  <a:lnTo>
                    <a:pt x="1157" y="10"/>
                  </a:lnTo>
                  <a:lnTo>
                    <a:pt x="1146" y="4"/>
                  </a:lnTo>
                  <a:lnTo>
                    <a:pt x="1143" y="2"/>
                  </a:lnTo>
                  <a:lnTo>
                    <a:pt x="1140" y="2"/>
                  </a:lnTo>
                  <a:lnTo>
                    <a:pt x="1137" y="1"/>
                  </a:lnTo>
                  <a:lnTo>
                    <a:pt x="1134" y="0"/>
                  </a:lnTo>
                  <a:lnTo>
                    <a:pt x="1128" y="1"/>
                  </a:lnTo>
                  <a:lnTo>
                    <a:pt x="1121" y="2"/>
                  </a:lnTo>
                  <a:lnTo>
                    <a:pt x="1111" y="2"/>
                  </a:lnTo>
                  <a:lnTo>
                    <a:pt x="1100" y="3"/>
                  </a:lnTo>
                  <a:lnTo>
                    <a:pt x="990" y="14"/>
                  </a:lnTo>
                  <a:lnTo>
                    <a:pt x="886" y="23"/>
                  </a:lnTo>
                  <a:lnTo>
                    <a:pt x="789" y="32"/>
                  </a:lnTo>
                  <a:lnTo>
                    <a:pt x="699" y="40"/>
                  </a:lnTo>
                  <a:lnTo>
                    <a:pt x="617" y="48"/>
                  </a:lnTo>
                  <a:lnTo>
                    <a:pt x="540" y="54"/>
                  </a:lnTo>
                  <a:lnTo>
                    <a:pt x="472" y="60"/>
                  </a:lnTo>
                  <a:lnTo>
                    <a:pt x="409" y="67"/>
                  </a:lnTo>
                  <a:lnTo>
                    <a:pt x="354" y="71"/>
                  </a:lnTo>
                  <a:lnTo>
                    <a:pt x="306" y="76"/>
                  </a:lnTo>
                  <a:lnTo>
                    <a:pt x="264" y="79"/>
                  </a:lnTo>
                  <a:lnTo>
                    <a:pt x="231" y="83"/>
                  </a:lnTo>
                  <a:lnTo>
                    <a:pt x="203" y="85"/>
                  </a:lnTo>
                  <a:lnTo>
                    <a:pt x="183" y="87"/>
                  </a:lnTo>
                  <a:lnTo>
                    <a:pt x="169" y="88"/>
                  </a:lnTo>
                  <a:lnTo>
                    <a:pt x="163" y="89"/>
                  </a:lnTo>
                  <a:lnTo>
                    <a:pt x="157" y="89"/>
                  </a:lnTo>
                  <a:lnTo>
                    <a:pt x="152" y="90"/>
                  </a:lnTo>
                  <a:lnTo>
                    <a:pt x="149" y="92"/>
                  </a:lnTo>
                  <a:lnTo>
                    <a:pt x="147" y="94"/>
                  </a:lnTo>
                  <a:lnTo>
                    <a:pt x="144" y="99"/>
                  </a:lnTo>
                  <a:lnTo>
                    <a:pt x="141" y="112"/>
                  </a:lnTo>
                  <a:lnTo>
                    <a:pt x="125" y="197"/>
                  </a:lnTo>
                  <a:lnTo>
                    <a:pt x="110" y="276"/>
                  </a:lnTo>
                  <a:lnTo>
                    <a:pt x="96" y="351"/>
                  </a:lnTo>
                  <a:lnTo>
                    <a:pt x="83" y="422"/>
                  </a:lnTo>
                  <a:lnTo>
                    <a:pt x="70" y="488"/>
                  </a:lnTo>
                  <a:lnTo>
                    <a:pt x="58" y="548"/>
                  </a:lnTo>
                  <a:lnTo>
                    <a:pt x="49" y="603"/>
                  </a:lnTo>
                  <a:lnTo>
                    <a:pt x="39" y="652"/>
                  </a:lnTo>
                  <a:lnTo>
                    <a:pt x="31" y="697"/>
                  </a:lnTo>
                  <a:lnTo>
                    <a:pt x="23" y="736"/>
                  </a:lnTo>
                  <a:lnTo>
                    <a:pt x="17" y="770"/>
                  </a:lnTo>
                  <a:lnTo>
                    <a:pt x="12" y="798"/>
                  </a:lnTo>
                  <a:lnTo>
                    <a:pt x="6" y="822"/>
                  </a:lnTo>
                  <a:lnTo>
                    <a:pt x="3" y="839"/>
                  </a:lnTo>
                  <a:lnTo>
                    <a:pt x="1" y="850"/>
                  </a:lnTo>
                  <a:lnTo>
                    <a:pt x="0" y="855"/>
                  </a:lnTo>
                  <a:lnTo>
                    <a:pt x="0" y="862"/>
                  </a:lnTo>
                  <a:lnTo>
                    <a:pt x="1" y="867"/>
                  </a:lnTo>
                  <a:lnTo>
                    <a:pt x="3" y="870"/>
                  </a:lnTo>
                  <a:lnTo>
                    <a:pt x="5" y="873"/>
                  </a:lnTo>
                  <a:lnTo>
                    <a:pt x="7" y="876"/>
                  </a:lnTo>
                  <a:lnTo>
                    <a:pt x="12" y="878"/>
                  </a:lnTo>
                  <a:lnTo>
                    <a:pt x="17" y="880"/>
                  </a:lnTo>
                  <a:lnTo>
                    <a:pt x="25" y="882"/>
                  </a:lnTo>
                  <a:close/>
                  <a:moveTo>
                    <a:pt x="201" y="140"/>
                  </a:moveTo>
                  <a:lnTo>
                    <a:pt x="207" y="139"/>
                  </a:lnTo>
                  <a:lnTo>
                    <a:pt x="220" y="138"/>
                  </a:lnTo>
                  <a:lnTo>
                    <a:pt x="239" y="135"/>
                  </a:lnTo>
                  <a:lnTo>
                    <a:pt x="263" y="133"/>
                  </a:lnTo>
                  <a:lnTo>
                    <a:pt x="294" y="131"/>
                  </a:lnTo>
                  <a:lnTo>
                    <a:pt x="332" y="128"/>
                  </a:lnTo>
                  <a:lnTo>
                    <a:pt x="375" y="125"/>
                  </a:lnTo>
                  <a:lnTo>
                    <a:pt x="425" y="121"/>
                  </a:lnTo>
                  <a:lnTo>
                    <a:pt x="481" y="116"/>
                  </a:lnTo>
                  <a:lnTo>
                    <a:pt x="545" y="111"/>
                  </a:lnTo>
                  <a:lnTo>
                    <a:pt x="613" y="106"/>
                  </a:lnTo>
                  <a:lnTo>
                    <a:pt x="690" y="99"/>
                  </a:lnTo>
                  <a:lnTo>
                    <a:pt x="772" y="93"/>
                  </a:lnTo>
                  <a:lnTo>
                    <a:pt x="861" y="86"/>
                  </a:lnTo>
                  <a:lnTo>
                    <a:pt x="957" y="78"/>
                  </a:lnTo>
                  <a:lnTo>
                    <a:pt x="1060" y="70"/>
                  </a:lnTo>
                  <a:lnTo>
                    <a:pt x="1063" y="70"/>
                  </a:lnTo>
                  <a:lnTo>
                    <a:pt x="1064" y="70"/>
                  </a:lnTo>
                  <a:lnTo>
                    <a:pt x="1065" y="72"/>
                  </a:lnTo>
                  <a:lnTo>
                    <a:pt x="1065" y="75"/>
                  </a:lnTo>
                  <a:lnTo>
                    <a:pt x="1051" y="165"/>
                  </a:lnTo>
                  <a:lnTo>
                    <a:pt x="1039" y="250"/>
                  </a:lnTo>
                  <a:lnTo>
                    <a:pt x="1026" y="328"/>
                  </a:lnTo>
                  <a:lnTo>
                    <a:pt x="1014" y="401"/>
                  </a:lnTo>
                  <a:lnTo>
                    <a:pt x="1004" y="468"/>
                  </a:lnTo>
                  <a:lnTo>
                    <a:pt x="994" y="530"/>
                  </a:lnTo>
                  <a:lnTo>
                    <a:pt x="986" y="586"/>
                  </a:lnTo>
                  <a:lnTo>
                    <a:pt x="978" y="636"/>
                  </a:lnTo>
                  <a:lnTo>
                    <a:pt x="971" y="680"/>
                  </a:lnTo>
                  <a:lnTo>
                    <a:pt x="964" y="719"/>
                  </a:lnTo>
                  <a:lnTo>
                    <a:pt x="959" y="752"/>
                  </a:lnTo>
                  <a:lnTo>
                    <a:pt x="955" y="779"/>
                  </a:lnTo>
                  <a:lnTo>
                    <a:pt x="952" y="802"/>
                  </a:lnTo>
                  <a:lnTo>
                    <a:pt x="950" y="817"/>
                  </a:lnTo>
                  <a:lnTo>
                    <a:pt x="948" y="828"/>
                  </a:lnTo>
                  <a:lnTo>
                    <a:pt x="948" y="832"/>
                  </a:lnTo>
                  <a:lnTo>
                    <a:pt x="945" y="834"/>
                  </a:lnTo>
                  <a:lnTo>
                    <a:pt x="945" y="835"/>
                  </a:lnTo>
                  <a:lnTo>
                    <a:pt x="943" y="835"/>
                  </a:lnTo>
                  <a:lnTo>
                    <a:pt x="941" y="835"/>
                  </a:lnTo>
                  <a:lnTo>
                    <a:pt x="931" y="834"/>
                  </a:lnTo>
                  <a:lnTo>
                    <a:pt x="907" y="834"/>
                  </a:lnTo>
                  <a:lnTo>
                    <a:pt x="872" y="832"/>
                  </a:lnTo>
                  <a:lnTo>
                    <a:pt x="824" y="831"/>
                  </a:lnTo>
                  <a:lnTo>
                    <a:pt x="763" y="829"/>
                  </a:lnTo>
                  <a:lnTo>
                    <a:pt x="690" y="826"/>
                  </a:lnTo>
                  <a:lnTo>
                    <a:pt x="603" y="824"/>
                  </a:lnTo>
                  <a:lnTo>
                    <a:pt x="503" y="820"/>
                  </a:lnTo>
                  <a:lnTo>
                    <a:pt x="451" y="818"/>
                  </a:lnTo>
                  <a:lnTo>
                    <a:pt x="399" y="816"/>
                  </a:lnTo>
                  <a:lnTo>
                    <a:pt x="346" y="814"/>
                  </a:lnTo>
                  <a:lnTo>
                    <a:pt x="294" y="812"/>
                  </a:lnTo>
                  <a:lnTo>
                    <a:pt x="241" y="810"/>
                  </a:lnTo>
                  <a:lnTo>
                    <a:pt x="187" y="808"/>
                  </a:lnTo>
                  <a:lnTo>
                    <a:pt x="132" y="806"/>
                  </a:lnTo>
                  <a:lnTo>
                    <a:pt x="76" y="804"/>
                  </a:lnTo>
                  <a:lnTo>
                    <a:pt x="81" y="775"/>
                  </a:lnTo>
                  <a:lnTo>
                    <a:pt x="95" y="700"/>
                  </a:lnTo>
                  <a:lnTo>
                    <a:pt x="115" y="593"/>
                  </a:lnTo>
                  <a:lnTo>
                    <a:pt x="138" y="472"/>
                  </a:lnTo>
                  <a:lnTo>
                    <a:pt x="161" y="349"/>
                  </a:lnTo>
                  <a:lnTo>
                    <a:pt x="181" y="243"/>
                  </a:lnTo>
                  <a:lnTo>
                    <a:pt x="196" y="168"/>
                  </a:lnTo>
                  <a:lnTo>
                    <a:pt x="201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452"/>
            <p:cNvSpPr>
              <a:spLocks/>
            </p:cNvSpPr>
            <p:nvPr/>
          </p:nvSpPr>
          <p:spPr bwMode="auto">
            <a:xfrm>
              <a:off x="4954588" y="1006475"/>
              <a:ext cx="660400" cy="576263"/>
            </a:xfrm>
            <a:custGeom>
              <a:avLst/>
              <a:gdLst>
                <a:gd name="T0" fmla="*/ 1596 w 2083"/>
                <a:gd name="T1" fmla="*/ 526 h 1814"/>
                <a:gd name="T2" fmla="*/ 1595 w 2083"/>
                <a:gd name="T3" fmla="*/ 474 h 1814"/>
                <a:gd name="T4" fmla="*/ 1570 w 2083"/>
                <a:gd name="T5" fmla="*/ 317 h 1814"/>
                <a:gd name="T6" fmla="*/ 1334 w 2083"/>
                <a:gd name="T7" fmla="*/ 415 h 1814"/>
                <a:gd name="T8" fmla="*/ 1334 w 2083"/>
                <a:gd name="T9" fmla="*/ 461 h 1814"/>
                <a:gd name="T10" fmla="*/ 1322 w 2083"/>
                <a:gd name="T11" fmla="*/ 474 h 1814"/>
                <a:gd name="T12" fmla="*/ 1284 w 2083"/>
                <a:gd name="T13" fmla="*/ 484 h 1814"/>
                <a:gd name="T14" fmla="*/ 1163 w 2083"/>
                <a:gd name="T15" fmla="*/ 490 h 1814"/>
                <a:gd name="T16" fmla="*/ 1162 w 2083"/>
                <a:gd name="T17" fmla="*/ 448 h 1814"/>
                <a:gd name="T18" fmla="*/ 1143 w 2083"/>
                <a:gd name="T19" fmla="*/ 405 h 1814"/>
                <a:gd name="T20" fmla="*/ 1111 w 2083"/>
                <a:gd name="T21" fmla="*/ 371 h 1814"/>
                <a:gd name="T22" fmla="*/ 1066 w 2083"/>
                <a:gd name="T23" fmla="*/ 353 h 1814"/>
                <a:gd name="T24" fmla="*/ 590 w 2083"/>
                <a:gd name="T25" fmla="*/ 123 h 1814"/>
                <a:gd name="T26" fmla="*/ 559 w 2083"/>
                <a:gd name="T27" fmla="*/ 56 h 1814"/>
                <a:gd name="T28" fmla="*/ 529 w 2083"/>
                <a:gd name="T29" fmla="*/ 22 h 1814"/>
                <a:gd name="T30" fmla="*/ 491 w 2083"/>
                <a:gd name="T31" fmla="*/ 3 h 1814"/>
                <a:gd name="T32" fmla="*/ 467 w 2083"/>
                <a:gd name="T33" fmla="*/ 0 h 1814"/>
                <a:gd name="T34" fmla="*/ 416 w 2083"/>
                <a:gd name="T35" fmla="*/ 0 h 1814"/>
                <a:gd name="T36" fmla="*/ 241 w 2083"/>
                <a:gd name="T37" fmla="*/ 0 h 1814"/>
                <a:gd name="T38" fmla="*/ 155 w 2083"/>
                <a:gd name="T39" fmla="*/ 3 h 1814"/>
                <a:gd name="T40" fmla="*/ 112 w 2083"/>
                <a:gd name="T41" fmla="*/ 14 h 1814"/>
                <a:gd name="T42" fmla="*/ 77 w 2083"/>
                <a:gd name="T43" fmla="*/ 34 h 1814"/>
                <a:gd name="T44" fmla="*/ 34 w 2083"/>
                <a:gd name="T45" fmla="*/ 81 h 1814"/>
                <a:gd name="T46" fmla="*/ 7 w 2083"/>
                <a:gd name="T47" fmla="*/ 147 h 1814"/>
                <a:gd name="T48" fmla="*/ 0 w 2083"/>
                <a:gd name="T49" fmla="*/ 251 h 1814"/>
                <a:gd name="T50" fmla="*/ 0 w 2083"/>
                <a:gd name="T51" fmla="*/ 688 h 1814"/>
                <a:gd name="T52" fmla="*/ 1 w 2083"/>
                <a:gd name="T53" fmla="*/ 914 h 1814"/>
                <a:gd name="T54" fmla="*/ 26 w 2083"/>
                <a:gd name="T55" fmla="*/ 997 h 1814"/>
                <a:gd name="T56" fmla="*/ 70 w 2083"/>
                <a:gd name="T57" fmla="*/ 1057 h 1814"/>
                <a:gd name="T58" fmla="*/ 104 w 2083"/>
                <a:gd name="T59" fmla="*/ 1083 h 1814"/>
                <a:gd name="T60" fmla="*/ 144 w 2083"/>
                <a:gd name="T61" fmla="*/ 1104 h 1814"/>
                <a:gd name="T62" fmla="*/ 191 w 2083"/>
                <a:gd name="T63" fmla="*/ 1115 h 1814"/>
                <a:gd name="T64" fmla="*/ 422 w 2083"/>
                <a:gd name="T65" fmla="*/ 1118 h 1814"/>
                <a:gd name="T66" fmla="*/ 429 w 2083"/>
                <a:gd name="T67" fmla="*/ 1714 h 1814"/>
                <a:gd name="T68" fmla="*/ 455 w 2083"/>
                <a:gd name="T69" fmla="*/ 1762 h 1814"/>
                <a:gd name="T70" fmla="*/ 497 w 2083"/>
                <a:gd name="T71" fmla="*/ 1797 h 1814"/>
                <a:gd name="T72" fmla="*/ 550 w 2083"/>
                <a:gd name="T73" fmla="*/ 1813 h 1814"/>
                <a:gd name="T74" fmla="*/ 607 w 2083"/>
                <a:gd name="T75" fmla="*/ 1808 h 1814"/>
                <a:gd name="T76" fmla="*/ 656 w 2083"/>
                <a:gd name="T77" fmla="*/ 1781 h 1814"/>
                <a:gd name="T78" fmla="*/ 691 w 2083"/>
                <a:gd name="T79" fmla="*/ 1739 h 1814"/>
                <a:gd name="T80" fmla="*/ 707 w 2083"/>
                <a:gd name="T81" fmla="*/ 1686 h 1814"/>
                <a:gd name="T82" fmla="*/ 748 w 2083"/>
                <a:gd name="T83" fmla="*/ 1671 h 1814"/>
                <a:gd name="T84" fmla="*/ 760 w 2083"/>
                <a:gd name="T85" fmla="*/ 1726 h 1814"/>
                <a:gd name="T86" fmla="*/ 790 w 2083"/>
                <a:gd name="T87" fmla="*/ 1772 h 1814"/>
                <a:gd name="T88" fmla="*/ 836 w 2083"/>
                <a:gd name="T89" fmla="*/ 1802 h 1814"/>
                <a:gd name="T90" fmla="*/ 891 w 2083"/>
                <a:gd name="T91" fmla="*/ 1814 h 1814"/>
                <a:gd name="T92" fmla="*/ 947 w 2083"/>
                <a:gd name="T93" fmla="*/ 1802 h 1814"/>
                <a:gd name="T94" fmla="*/ 992 w 2083"/>
                <a:gd name="T95" fmla="*/ 1772 h 1814"/>
                <a:gd name="T96" fmla="*/ 1023 w 2083"/>
                <a:gd name="T97" fmla="*/ 1726 h 1814"/>
                <a:gd name="T98" fmla="*/ 1033 w 2083"/>
                <a:gd name="T99" fmla="*/ 1671 h 1814"/>
                <a:gd name="T100" fmla="*/ 1027 w 2083"/>
                <a:gd name="T101" fmla="*/ 913 h 1814"/>
                <a:gd name="T102" fmla="*/ 1002 w 2083"/>
                <a:gd name="T103" fmla="*/ 862 h 1814"/>
                <a:gd name="T104" fmla="*/ 959 w 2083"/>
                <a:gd name="T105" fmla="*/ 823 h 1814"/>
                <a:gd name="T106" fmla="*/ 905 w 2083"/>
                <a:gd name="T107" fmla="*/ 802 h 1814"/>
                <a:gd name="T108" fmla="*/ 2034 w 2083"/>
                <a:gd name="T109" fmla="*/ 640 h 1814"/>
                <a:gd name="T110" fmla="*/ 2069 w 2083"/>
                <a:gd name="T111" fmla="*/ 626 h 1814"/>
                <a:gd name="T112" fmla="*/ 2083 w 2083"/>
                <a:gd name="T113" fmla="*/ 591 h 1814"/>
                <a:gd name="T114" fmla="*/ 2075 w 2083"/>
                <a:gd name="T115" fmla="*/ 551 h 1814"/>
                <a:gd name="T116" fmla="*/ 2044 w 2083"/>
                <a:gd name="T117" fmla="*/ 53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83" h="1814">
                  <a:moveTo>
                    <a:pt x="2034" y="529"/>
                  </a:moveTo>
                  <a:lnTo>
                    <a:pt x="1595" y="529"/>
                  </a:lnTo>
                  <a:lnTo>
                    <a:pt x="1596" y="527"/>
                  </a:lnTo>
                  <a:lnTo>
                    <a:pt x="1596" y="526"/>
                  </a:lnTo>
                  <a:lnTo>
                    <a:pt x="1597" y="516"/>
                  </a:lnTo>
                  <a:lnTo>
                    <a:pt x="1597" y="504"/>
                  </a:lnTo>
                  <a:lnTo>
                    <a:pt x="1597" y="490"/>
                  </a:lnTo>
                  <a:lnTo>
                    <a:pt x="1595" y="474"/>
                  </a:lnTo>
                  <a:lnTo>
                    <a:pt x="1590" y="440"/>
                  </a:lnTo>
                  <a:lnTo>
                    <a:pt x="1581" y="388"/>
                  </a:lnTo>
                  <a:lnTo>
                    <a:pt x="1573" y="340"/>
                  </a:lnTo>
                  <a:lnTo>
                    <a:pt x="1570" y="317"/>
                  </a:lnTo>
                  <a:lnTo>
                    <a:pt x="1315" y="305"/>
                  </a:lnTo>
                  <a:lnTo>
                    <a:pt x="1323" y="353"/>
                  </a:lnTo>
                  <a:lnTo>
                    <a:pt x="1328" y="383"/>
                  </a:lnTo>
                  <a:lnTo>
                    <a:pt x="1334" y="415"/>
                  </a:lnTo>
                  <a:lnTo>
                    <a:pt x="1335" y="429"/>
                  </a:lnTo>
                  <a:lnTo>
                    <a:pt x="1336" y="443"/>
                  </a:lnTo>
                  <a:lnTo>
                    <a:pt x="1336" y="453"/>
                  </a:lnTo>
                  <a:lnTo>
                    <a:pt x="1334" y="461"/>
                  </a:lnTo>
                  <a:lnTo>
                    <a:pt x="1332" y="464"/>
                  </a:lnTo>
                  <a:lnTo>
                    <a:pt x="1329" y="468"/>
                  </a:lnTo>
                  <a:lnTo>
                    <a:pt x="1326" y="471"/>
                  </a:lnTo>
                  <a:lnTo>
                    <a:pt x="1322" y="474"/>
                  </a:lnTo>
                  <a:lnTo>
                    <a:pt x="1316" y="477"/>
                  </a:lnTo>
                  <a:lnTo>
                    <a:pt x="1309" y="479"/>
                  </a:lnTo>
                  <a:lnTo>
                    <a:pt x="1297" y="482"/>
                  </a:lnTo>
                  <a:lnTo>
                    <a:pt x="1284" y="484"/>
                  </a:lnTo>
                  <a:lnTo>
                    <a:pt x="1265" y="485"/>
                  </a:lnTo>
                  <a:lnTo>
                    <a:pt x="1239" y="487"/>
                  </a:lnTo>
                  <a:lnTo>
                    <a:pt x="1205" y="488"/>
                  </a:lnTo>
                  <a:lnTo>
                    <a:pt x="1163" y="490"/>
                  </a:lnTo>
                  <a:lnTo>
                    <a:pt x="1165" y="482"/>
                  </a:lnTo>
                  <a:lnTo>
                    <a:pt x="1165" y="473"/>
                  </a:lnTo>
                  <a:lnTo>
                    <a:pt x="1163" y="461"/>
                  </a:lnTo>
                  <a:lnTo>
                    <a:pt x="1162" y="448"/>
                  </a:lnTo>
                  <a:lnTo>
                    <a:pt x="1159" y="436"/>
                  </a:lnTo>
                  <a:lnTo>
                    <a:pt x="1155" y="425"/>
                  </a:lnTo>
                  <a:lnTo>
                    <a:pt x="1150" y="414"/>
                  </a:lnTo>
                  <a:lnTo>
                    <a:pt x="1143" y="405"/>
                  </a:lnTo>
                  <a:lnTo>
                    <a:pt x="1136" y="395"/>
                  </a:lnTo>
                  <a:lnTo>
                    <a:pt x="1129" y="386"/>
                  </a:lnTo>
                  <a:lnTo>
                    <a:pt x="1120" y="378"/>
                  </a:lnTo>
                  <a:lnTo>
                    <a:pt x="1111" y="371"/>
                  </a:lnTo>
                  <a:lnTo>
                    <a:pt x="1100" y="364"/>
                  </a:lnTo>
                  <a:lnTo>
                    <a:pt x="1089" y="359"/>
                  </a:lnTo>
                  <a:lnTo>
                    <a:pt x="1078" y="355"/>
                  </a:lnTo>
                  <a:lnTo>
                    <a:pt x="1066" y="353"/>
                  </a:lnTo>
                  <a:lnTo>
                    <a:pt x="1053" y="351"/>
                  </a:lnTo>
                  <a:lnTo>
                    <a:pt x="1041" y="350"/>
                  </a:lnTo>
                  <a:lnTo>
                    <a:pt x="673" y="350"/>
                  </a:lnTo>
                  <a:lnTo>
                    <a:pt x="590" y="123"/>
                  </a:lnTo>
                  <a:lnTo>
                    <a:pt x="581" y="99"/>
                  </a:lnTo>
                  <a:lnTo>
                    <a:pt x="570" y="77"/>
                  </a:lnTo>
                  <a:lnTo>
                    <a:pt x="565" y="65"/>
                  </a:lnTo>
                  <a:lnTo>
                    <a:pt x="559" y="56"/>
                  </a:lnTo>
                  <a:lnTo>
                    <a:pt x="552" y="46"/>
                  </a:lnTo>
                  <a:lnTo>
                    <a:pt x="545" y="37"/>
                  </a:lnTo>
                  <a:lnTo>
                    <a:pt x="537" y="29"/>
                  </a:lnTo>
                  <a:lnTo>
                    <a:pt x="529" y="22"/>
                  </a:lnTo>
                  <a:lnTo>
                    <a:pt x="521" y="16"/>
                  </a:lnTo>
                  <a:lnTo>
                    <a:pt x="511" y="10"/>
                  </a:lnTo>
                  <a:lnTo>
                    <a:pt x="501" y="6"/>
                  </a:lnTo>
                  <a:lnTo>
                    <a:pt x="491" y="3"/>
                  </a:lnTo>
                  <a:lnTo>
                    <a:pt x="479" y="1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0" y="0"/>
                  </a:lnTo>
                  <a:lnTo>
                    <a:pt x="442" y="0"/>
                  </a:lnTo>
                  <a:lnTo>
                    <a:pt x="416" y="0"/>
                  </a:lnTo>
                  <a:lnTo>
                    <a:pt x="380" y="0"/>
                  </a:lnTo>
                  <a:lnTo>
                    <a:pt x="338" y="0"/>
                  </a:lnTo>
                  <a:lnTo>
                    <a:pt x="291" y="0"/>
                  </a:lnTo>
                  <a:lnTo>
                    <a:pt x="241" y="0"/>
                  </a:lnTo>
                  <a:lnTo>
                    <a:pt x="191" y="0"/>
                  </a:lnTo>
                  <a:lnTo>
                    <a:pt x="178" y="0"/>
                  </a:lnTo>
                  <a:lnTo>
                    <a:pt x="166" y="1"/>
                  </a:lnTo>
                  <a:lnTo>
                    <a:pt x="155" y="3"/>
                  </a:lnTo>
                  <a:lnTo>
                    <a:pt x="143" y="5"/>
                  </a:lnTo>
                  <a:lnTo>
                    <a:pt x="132" y="7"/>
                  </a:lnTo>
                  <a:lnTo>
                    <a:pt x="122" y="10"/>
                  </a:lnTo>
                  <a:lnTo>
                    <a:pt x="112" y="14"/>
                  </a:lnTo>
                  <a:lnTo>
                    <a:pt x="103" y="19"/>
                  </a:lnTo>
                  <a:lnTo>
                    <a:pt x="94" y="23"/>
                  </a:lnTo>
                  <a:lnTo>
                    <a:pt x="86" y="28"/>
                  </a:lnTo>
                  <a:lnTo>
                    <a:pt x="77" y="34"/>
                  </a:lnTo>
                  <a:lnTo>
                    <a:pt x="70" y="39"/>
                  </a:lnTo>
                  <a:lnTo>
                    <a:pt x="56" y="51"/>
                  </a:lnTo>
                  <a:lnTo>
                    <a:pt x="45" y="66"/>
                  </a:lnTo>
                  <a:lnTo>
                    <a:pt x="34" y="81"/>
                  </a:lnTo>
                  <a:lnTo>
                    <a:pt x="25" y="97"/>
                  </a:lnTo>
                  <a:lnTo>
                    <a:pt x="17" y="113"/>
                  </a:lnTo>
                  <a:lnTo>
                    <a:pt x="11" y="130"/>
                  </a:lnTo>
                  <a:lnTo>
                    <a:pt x="7" y="147"/>
                  </a:lnTo>
                  <a:lnTo>
                    <a:pt x="3" y="164"/>
                  </a:lnTo>
                  <a:lnTo>
                    <a:pt x="1" y="180"/>
                  </a:lnTo>
                  <a:lnTo>
                    <a:pt x="0" y="197"/>
                  </a:lnTo>
                  <a:lnTo>
                    <a:pt x="0" y="251"/>
                  </a:lnTo>
                  <a:lnTo>
                    <a:pt x="0" y="340"/>
                  </a:lnTo>
                  <a:lnTo>
                    <a:pt x="0" y="450"/>
                  </a:lnTo>
                  <a:lnTo>
                    <a:pt x="0" y="571"/>
                  </a:lnTo>
                  <a:lnTo>
                    <a:pt x="0" y="688"/>
                  </a:lnTo>
                  <a:lnTo>
                    <a:pt x="0" y="788"/>
                  </a:lnTo>
                  <a:lnTo>
                    <a:pt x="0" y="861"/>
                  </a:lnTo>
                  <a:lnTo>
                    <a:pt x="0" y="893"/>
                  </a:lnTo>
                  <a:lnTo>
                    <a:pt x="1" y="914"/>
                  </a:lnTo>
                  <a:lnTo>
                    <a:pt x="4" y="935"/>
                  </a:lnTo>
                  <a:lnTo>
                    <a:pt x="10" y="957"/>
                  </a:lnTo>
                  <a:lnTo>
                    <a:pt x="17" y="977"/>
                  </a:lnTo>
                  <a:lnTo>
                    <a:pt x="26" y="997"/>
                  </a:lnTo>
                  <a:lnTo>
                    <a:pt x="36" y="1015"/>
                  </a:lnTo>
                  <a:lnTo>
                    <a:pt x="48" y="1033"/>
                  </a:lnTo>
                  <a:lnTo>
                    <a:pt x="63" y="1049"/>
                  </a:lnTo>
                  <a:lnTo>
                    <a:pt x="70" y="1057"/>
                  </a:lnTo>
                  <a:lnTo>
                    <a:pt x="77" y="1063"/>
                  </a:lnTo>
                  <a:lnTo>
                    <a:pt x="86" y="1071"/>
                  </a:lnTo>
                  <a:lnTo>
                    <a:pt x="95" y="1077"/>
                  </a:lnTo>
                  <a:lnTo>
                    <a:pt x="104" y="1083"/>
                  </a:lnTo>
                  <a:lnTo>
                    <a:pt x="113" y="1089"/>
                  </a:lnTo>
                  <a:lnTo>
                    <a:pt x="124" y="1094"/>
                  </a:lnTo>
                  <a:lnTo>
                    <a:pt x="133" y="1099"/>
                  </a:lnTo>
                  <a:lnTo>
                    <a:pt x="144" y="1104"/>
                  </a:lnTo>
                  <a:lnTo>
                    <a:pt x="156" y="1107"/>
                  </a:lnTo>
                  <a:lnTo>
                    <a:pt x="166" y="1111"/>
                  </a:lnTo>
                  <a:lnTo>
                    <a:pt x="178" y="1113"/>
                  </a:lnTo>
                  <a:lnTo>
                    <a:pt x="191" y="1115"/>
                  </a:lnTo>
                  <a:lnTo>
                    <a:pt x="202" y="1117"/>
                  </a:lnTo>
                  <a:lnTo>
                    <a:pt x="215" y="1117"/>
                  </a:lnTo>
                  <a:lnTo>
                    <a:pt x="228" y="1118"/>
                  </a:lnTo>
                  <a:lnTo>
                    <a:pt x="422" y="1118"/>
                  </a:lnTo>
                  <a:lnTo>
                    <a:pt x="422" y="1671"/>
                  </a:lnTo>
                  <a:lnTo>
                    <a:pt x="423" y="1686"/>
                  </a:lnTo>
                  <a:lnTo>
                    <a:pt x="425" y="1700"/>
                  </a:lnTo>
                  <a:lnTo>
                    <a:pt x="429" y="1714"/>
                  </a:lnTo>
                  <a:lnTo>
                    <a:pt x="434" y="1726"/>
                  </a:lnTo>
                  <a:lnTo>
                    <a:pt x="439" y="1739"/>
                  </a:lnTo>
                  <a:lnTo>
                    <a:pt x="446" y="1751"/>
                  </a:lnTo>
                  <a:lnTo>
                    <a:pt x="455" y="1762"/>
                  </a:lnTo>
                  <a:lnTo>
                    <a:pt x="464" y="1772"/>
                  </a:lnTo>
                  <a:lnTo>
                    <a:pt x="474" y="1781"/>
                  </a:lnTo>
                  <a:lnTo>
                    <a:pt x="486" y="1790"/>
                  </a:lnTo>
                  <a:lnTo>
                    <a:pt x="497" y="1797"/>
                  </a:lnTo>
                  <a:lnTo>
                    <a:pt x="509" y="1802"/>
                  </a:lnTo>
                  <a:lnTo>
                    <a:pt x="523" y="1808"/>
                  </a:lnTo>
                  <a:lnTo>
                    <a:pt x="536" y="1811"/>
                  </a:lnTo>
                  <a:lnTo>
                    <a:pt x="550" y="1813"/>
                  </a:lnTo>
                  <a:lnTo>
                    <a:pt x="565" y="1814"/>
                  </a:lnTo>
                  <a:lnTo>
                    <a:pt x="580" y="1813"/>
                  </a:lnTo>
                  <a:lnTo>
                    <a:pt x="593" y="1811"/>
                  </a:lnTo>
                  <a:lnTo>
                    <a:pt x="607" y="1808"/>
                  </a:lnTo>
                  <a:lnTo>
                    <a:pt x="621" y="1802"/>
                  </a:lnTo>
                  <a:lnTo>
                    <a:pt x="633" y="1797"/>
                  </a:lnTo>
                  <a:lnTo>
                    <a:pt x="645" y="1790"/>
                  </a:lnTo>
                  <a:lnTo>
                    <a:pt x="656" y="1781"/>
                  </a:lnTo>
                  <a:lnTo>
                    <a:pt x="666" y="1772"/>
                  </a:lnTo>
                  <a:lnTo>
                    <a:pt x="675" y="1762"/>
                  </a:lnTo>
                  <a:lnTo>
                    <a:pt x="683" y="1751"/>
                  </a:lnTo>
                  <a:lnTo>
                    <a:pt x="691" y="1739"/>
                  </a:lnTo>
                  <a:lnTo>
                    <a:pt x="696" y="1726"/>
                  </a:lnTo>
                  <a:lnTo>
                    <a:pt x="701" y="1714"/>
                  </a:lnTo>
                  <a:lnTo>
                    <a:pt x="705" y="1700"/>
                  </a:lnTo>
                  <a:lnTo>
                    <a:pt x="707" y="1686"/>
                  </a:lnTo>
                  <a:lnTo>
                    <a:pt x="708" y="1671"/>
                  </a:lnTo>
                  <a:lnTo>
                    <a:pt x="708" y="1118"/>
                  </a:lnTo>
                  <a:lnTo>
                    <a:pt x="748" y="1118"/>
                  </a:lnTo>
                  <a:lnTo>
                    <a:pt x="748" y="1671"/>
                  </a:lnTo>
                  <a:lnTo>
                    <a:pt x="749" y="1686"/>
                  </a:lnTo>
                  <a:lnTo>
                    <a:pt x="751" y="1700"/>
                  </a:lnTo>
                  <a:lnTo>
                    <a:pt x="754" y="1714"/>
                  </a:lnTo>
                  <a:lnTo>
                    <a:pt x="760" y="1726"/>
                  </a:lnTo>
                  <a:lnTo>
                    <a:pt x="766" y="1739"/>
                  </a:lnTo>
                  <a:lnTo>
                    <a:pt x="772" y="1751"/>
                  </a:lnTo>
                  <a:lnTo>
                    <a:pt x="781" y="1762"/>
                  </a:lnTo>
                  <a:lnTo>
                    <a:pt x="790" y="1772"/>
                  </a:lnTo>
                  <a:lnTo>
                    <a:pt x="800" y="1781"/>
                  </a:lnTo>
                  <a:lnTo>
                    <a:pt x="811" y="1790"/>
                  </a:lnTo>
                  <a:lnTo>
                    <a:pt x="823" y="1797"/>
                  </a:lnTo>
                  <a:lnTo>
                    <a:pt x="836" y="1802"/>
                  </a:lnTo>
                  <a:lnTo>
                    <a:pt x="848" y="1808"/>
                  </a:lnTo>
                  <a:lnTo>
                    <a:pt x="862" y="1811"/>
                  </a:lnTo>
                  <a:lnTo>
                    <a:pt x="877" y="1813"/>
                  </a:lnTo>
                  <a:lnTo>
                    <a:pt x="891" y="1814"/>
                  </a:lnTo>
                  <a:lnTo>
                    <a:pt x="905" y="1813"/>
                  </a:lnTo>
                  <a:lnTo>
                    <a:pt x="920" y="1811"/>
                  </a:lnTo>
                  <a:lnTo>
                    <a:pt x="934" y="1808"/>
                  </a:lnTo>
                  <a:lnTo>
                    <a:pt x="947" y="1802"/>
                  </a:lnTo>
                  <a:lnTo>
                    <a:pt x="959" y="1797"/>
                  </a:lnTo>
                  <a:lnTo>
                    <a:pt x="971" y="1790"/>
                  </a:lnTo>
                  <a:lnTo>
                    <a:pt x="982" y="1781"/>
                  </a:lnTo>
                  <a:lnTo>
                    <a:pt x="992" y="1772"/>
                  </a:lnTo>
                  <a:lnTo>
                    <a:pt x="1002" y="1762"/>
                  </a:lnTo>
                  <a:lnTo>
                    <a:pt x="1009" y="1751"/>
                  </a:lnTo>
                  <a:lnTo>
                    <a:pt x="1016" y="1739"/>
                  </a:lnTo>
                  <a:lnTo>
                    <a:pt x="1023" y="1726"/>
                  </a:lnTo>
                  <a:lnTo>
                    <a:pt x="1027" y="1714"/>
                  </a:lnTo>
                  <a:lnTo>
                    <a:pt x="1031" y="1700"/>
                  </a:lnTo>
                  <a:lnTo>
                    <a:pt x="1033" y="1686"/>
                  </a:lnTo>
                  <a:lnTo>
                    <a:pt x="1033" y="1671"/>
                  </a:lnTo>
                  <a:lnTo>
                    <a:pt x="1033" y="957"/>
                  </a:lnTo>
                  <a:lnTo>
                    <a:pt x="1033" y="942"/>
                  </a:lnTo>
                  <a:lnTo>
                    <a:pt x="1031" y="928"/>
                  </a:lnTo>
                  <a:lnTo>
                    <a:pt x="1027" y="913"/>
                  </a:lnTo>
                  <a:lnTo>
                    <a:pt x="1023" y="899"/>
                  </a:lnTo>
                  <a:lnTo>
                    <a:pt x="1016" y="887"/>
                  </a:lnTo>
                  <a:lnTo>
                    <a:pt x="1009" y="874"/>
                  </a:lnTo>
                  <a:lnTo>
                    <a:pt x="1002" y="862"/>
                  </a:lnTo>
                  <a:lnTo>
                    <a:pt x="992" y="852"/>
                  </a:lnTo>
                  <a:lnTo>
                    <a:pt x="982" y="841"/>
                  </a:lnTo>
                  <a:lnTo>
                    <a:pt x="971" y="832"/>
                  </a:lnTo>
                  <a:lnTo>
                    <a:pt x="959" y="823"/>
                  </a:lnTo>
                  <a:lnTo>
                    <a:pt x="947" y="816"/>
                  </a:lnTo>
                  <a:lnTo>
                    <a:pt x="934" y="811"/>
                  </a:lnTo>
                  <a:lnTo>
                    <a:pt x="920" y="805"/>
                  </a:lnTo>
                  <a:lnTo>
                    <a:pt x="905" y="802"/>
                  </a:lnTo>
                  <a:lnTo>
                    <a:pt x="891" y="799"/>
                  </a:lnTo>
                  <a:lnTo>
                    <a:pt x="603" y="770"/>
                  </a:lnTo>
                  <a:lnTo>
                    <a:pt x="603" y="640"/>
                  </a:lnTo>
                  <a:lnTo>
                    <a:pt x="2034" y="640"/>
                  </a:lnTo>
                  <a:lnTo>
                    <a:pt x="2044" y="639"/>
                  </a:lnTo>
                  <a:lnTo>
                    <a:pt x="2054" y="636"/>
                  </a:lnTo>
                  <a:lnTo>
                    <a:pt x="2061" y="632"/>
                  </a:lnTo>
                  <a:lnTo>
                    <a:pt x="2069" y="626"/>
                  </a:lnTo>
                  <a:lnTo>
                    <a:pt x="2075" y="618"/>
                  </a:lnTo>
                  <a:lnTo>
                    <a:pt x="2079" y="610"/>
                  </a:lnTo>
                  <a:lnTo>
                    <a:pt x="2082" y="600"/>
                  </a:lnTo>
                  <a:lnTo>
                    <a:pt x="2083" y="591"/>
                  </a:lnTo>
                  <a:lnTo>
                    <a:pt x="2083" y="578"/>
                  </a:lnTo>
                  <a:lnTo>
                    <a:pt x="2082" y="569"/>
                  </a:lnTo>
                  <a:lnTo>
                    <a:pt x="2079" y="559"/>
                  </a:lnTo>
                  <a:lnTo>
                    <a:pt x="2075" y="551"/>
                  </a:lnTo>
                  <a:lnTo>
                    <a:pt x="2069" y="543"/>
                  </a:lnTo>
                  <a:lnTo>
                    <a:pt x="2061" y="538"/>
                  </a:lnTo>
                  <a:lnTo>
                    <a:pt x="2054" y="533"/>
                  </a:lnTo>
                  <a:lnTo>
                    <a:pt x="2044" y="530"/>
                  </a:lnTo>
                  <a:lnTo>
                    <a:pt x="2034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453"/>
            <p:cNvSpPr>
              <a:spLocks/>
            </p:cNvSpPr>
            <p:nvPr/>
          </p:nvSpPr>
          <p:spPr bwMode="auto">
            <a:xfrm>
              <a:off x="4983163" y="852488"/>
              <a:ext cx="155575" cy="142875"/>
            </a:xfrm>
            <a:custGeom>
              <a:avLst/>
              <a:gdLst>
                <a:gd name="T0" fmla="*/ 248 w 493"/>
                <a:gd name="T1" fmla="*/ 449 h 450"/>
                <a:gd name="T2" fmla="*/ 281 w 493"/>
                <a:gd name="T3" fmla="*/ 442 h 450"/>
                <a:gd name="T4" fmla="*/ 312 w 493"/>
                <a:gd name="T5" fmla="*/ 433 h 450"/>
                <a:gd name="T6" fmla="*/ 367 w 493"/>
                <a:gd name="T7" fmla="*/ 399 h 450"/>
                <a:gd name="T8" fmla="*/ 408 w 493"/>
                <a:gd name="T9" fmla="*/ 398 h 450"/>
                <a:gd name="T10" fmla="*/ 431 w 493"/>
                <a:gd name="T11" fmla="*/ 414 h 450"/>
                <a:gd name="T12" fmla="*/ 439 w 493"/>
                <a:gd name="T13" fmla="*/ 429 h 450"/>
                <a:gd name="T14" fmla="*/ 454 w 493"/>
                <a:gd name="T15" fmla="*/ 437 h 450"/>
                <a:gd name="T16" fmla="*/ 473 w 493"/>
                <a:gd name="T17" fmla="*/ 436 h 450"/>
                <a:gd name="T18" fmla="*/ 488 w 493"/>
                <a:gd name="T19" fmla="*/ 425 h 450"/>
                <a:gd name="T20" fmla="*/ 493 w 493"/>
                <a:gd name="T21" fmla="*/ 407 h 450"/>
                <a:gd name="T22" fmla="*/ 489 w 493"/>
                <a:gd name="T23" fmla="*/ 389 h 450"/>
                <a:gd name="T24" fmla="*/ 475 w 493"/>
                <a:gd name="T25" fmla="*/ 378 h 450"/>
                <a:gd name="T26" fmla="*/ 456 w 493"/>
                <a:gd name="T27" fmla="*/ 375 h 450"/>
                <a:gd name="T28" fmla="*/ 438 w 493"/>
                <a:gd name="T29" fmla="*/ 384 h 450"/>
                <a:gd name="T30" fmla="*/ 411 w 493"/>
                <a:gd name="T31" fmla="*/ 371 h 450"/>
                <a:gd name="T32" fmla="*/ 421 w 493"/>
                <a:gd name="T33" fmla="*/ 334 h 450"/>
                <a:gd name="T34" fmla="*/ 442 w 493"/>
                <a:gd name="T35" fmla="*/ 283 h 450"/>
                <a:gd name="T36" fmla="*/ 450 w 493"/>
                <a:gd name="T37" fmla="*/ 226 h 450"/>
                <a:gd name="T38" fmla="*/ 447 w 493"/>
                <a:gd name="T39" fmla="*/ 191 h 450"/>
                <a:gd name="T40" fmla="*/ 440 w 493"/>
                <a:gd name="T41" fmla="*/ 158 h 450"/>
                <a:gd name="T42" fmla="*/ 423 w 493"/>
                <a:gd name="T43" fmla="*/ 118 h 450"/>
                <a:gd name="T44" fmla="*/ 384 w 493"/>
                <a:gd name="T45" fmla="*/ 66 h 450"/>
                <a:gd name="T46" fmla="*/ 332 w 493"/>
                <a:gd name="T47" fmla="*/ 28 h 450"/>
                <a:gd name="T48" fmla="*/ 292 w 493"/>
                <a:gd name="T49" fmla="*/ 11 h 450"/>
                <a:gd name="T50" fmla="*/ 259 w 493"/>
                <a:gd name="T51" fmla="*/ 4 h 450"/>
                <a:gd name="T52" fmla="*/ 225 w 493"/>
                <a:gd name="T53" fmla="*/ 0 h 450"/>
                <a:gd name="T54" fmla="*/ 190 w 493"/>
                <a:gd name="T55" fmla="*/ 4 h 450"/>
                <a:gd name="T56" fmla="*/ 159 w 493"/>
                <a:gd name="T57" fmla="*/ 11 h 450"/>
                <a:gd name="T58" fmla="*/ 119 w 493"/>
                <a:gd name="T59" fmla="*/ 28 h 450"/>
                <a:gd name="T60" fmla="*/ 67 w 493"/>
                <a:gd name="T61" fmla="*/ 66 h 450"/>
                <a:gd name="T62" fmla="*/ 28 w 493"/>
                <a:gd name="T63" fmla="*/ 118 h 450"/>
                <a:gd name="T64" fmla="*/ 11 w 493"/>
                <a:gd name="T65" fmla="*/ 158 h 450"/>
                <a:gd name="T66" fmla="*/ 3 w 493"/>
                <a:gd name="T67" fmla="*/ 191 h 450"/>
                <a:gd name="T68" fmla="*/ 0 w 493"/>
                <a:gd name="T69" fmla="*/ 226 h 450"/>
                <a:gd name="T70" fmla="*/ 3 w 493"/>
                <a:gd name="T71" fmla="*/ 259 h 450"/>
                <a:gd name="T72" fmla="*/ 11 w 493"/>
                <a:gd name="T73" fmla="*/ 292 h 450"/>
                <a:gd name="T74" fmla="*/ 28 w 493"/>
                <a:gd name="T75" fmla="*/ 332 h 450"/>
                <a:gd name="T76" fmla="*/ 67 w 493"/>
                <a:gd name="T77" fmla="*/ 384 h 450"/>
                <a:gd name="T78" fmla="*/ 119 w 493"/>
                <a:gd name="T79" fmla="*/ 422 h 450"/>
                <a:gd name="T80" fmla="*/ 159 w 493"/>
                <a:gd name="T81" fmla="*/ 439 h 450"/>
                <a:gd name="T82" fmla="*/ 190 w 493"/>
                <a:gd name="T83" fmla="*/ 448 h 450"/>
                <a:gd name="T84" fmla="*/ 225 w 493"/>
                <a:gd name="T85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3" h="450">
                  <a:moveTo>
                    <a:pt x="225" y="450"/>
                  </a:move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0" y="445"/>
                  </a:lnTo>
                  <a:lnTo>
                    <a:pt x="281" y="442"/>
                  </a:lnTo>
                  <a:lnTo>
                    <a:pt x="292" y="440"/>
                  </a:lnTo>
                  <a:lnTo>
                    <a:pt x="301" y="436"/>
                  </a:lnTo>
                  <a:lnTo>
                    <a:pt x="312" y="433"/>
                  </a:lnTo>
                  <a:lnTo>
                    <a:pt x="331" y="423"/>
                  </a:lnTo>
                  <a:lnTo>
                    <a:pt x="350" y="412"/>
                  </a:lnTo>
                  <a:lnTo>
                    <a:pt x="367" y="399"/>
                  </a:lnTo>
                  <a:lnTo>
                    <a:pt x="383" y="384"/>
                  </a:lnTo>
                  <a:lnTo>
                    <a:pt x="397" y="392"/>
                  </a:lnTo>
                  <a:lnTo>
                    <a:pt x="408" y="398"/>
                  </a:lnTo>
                  <a:lnTo>
                    <a:pt x="420" y="403"/>
                  </a:lnTo>
                  <a:lnTo>
                    <a:pt x="429" y="407"/>
                  </a:lnTo>
                  <a:lnTo>
                    <a:pt x="431" y="414"/>
                  </a:lnTo>
                  <a:lnTo>
                    <a:pt x="433" y="419"/>
                  </a:lnTo>
                  <a:lnTo>
                    <a:pt x="435" y="424"/>
                  </a:lnTo>
                  <a:lnTo>
                    <a:pt x="439" y="429"/>
                  </a:lnTo>
                  <a:lnTo>
                    <a:pt x="443" y="433"/>
                  </a:lnTo>
                  <a:lnTo>
                    <a:pt x="448" y="436"/>
                  </a:lnTo>
                  <a:lnTo>
                    <a:pt x="454" y="437"/>
                  </a:lnTo>
                  <a:lnTo>
                    <a:pt x="460" y="438"/>
                  </a:lnTo>
                  <a:lnTo>
                    <a:pt x="466" y="438"/>
                  </a:lnTo>
                  <a:lnTo>
                    <a:pt x="473" y="436"/>
                  </a:lnTo>
                  <a:lnTo>
                    <a:pt x="478" y="434"/>
                  </a:lnTo>
                  <a:lnTo>
                    <a:pt x="483" y="430"/>
                  </a:lnTo>
                  <a:lnTo>
                    <a:pt x="488" y="425"/>
                  </a:lnTo>
                  <a:lnTo>
                    <a:pt x="490" y="420"/>
                  </a:lnTo>
                  <a:lnTo>
                    <a:pt x="492" y="414"/>
                  </a:lnTo>
                  <a:lnTo>
                    <a:pt x="493" y="407"/>
                  </a:lnTo>
                  <a:lnTo>
                    <a:pt x="493" y="401"/>
                  </a:lnTo>
                  <a:lnTo>
                    <a:pt x="491" y="395"/>
                  </a:lnTo>
                  <a:lnTo>
                    <a:pt x="489" y="389"/>
                  </a:lnTo>
                  <a:lnTo>
                    <a:pt x="484" y="384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69" y="376"/>
                  </a:lnTo>
                  <a:lnTo>
                    <a:pt x="462" y="375"/>
                  </a:lnTo>
                  <a:lnTo>
                    <a:pt x="456" y="375"/>
                  </a:lnTo>
                  <a:lnTo>
                    <a:pt x="450" y="377"/>
                  </a:lnTo>
                  <a:lnTo>
                    <a:pt x="443" y="380"/>
                  </a:lnTo>
                  <a:lnTo>
                    <a:pt x="438" y="384"/>
                  </a:lnTo>
                  <a:lnTo>
                    <a:pt x="431" y="381"/>
                  </a:lnTo>
                  <a:lnTo>
                    <a:pt x="421" y="377"/>
                  </a:lnTo>
                  <a:lnTo>
                    <a:pt x="411" y="371"/>
                  </a:lnTo>
                  <a:lnTo>
                    <a:pt x="400" y="365"/>
                  </a:lnTo>
                  <a:lnTo>
                    <a:pt x="411" y="350"/>
                  </a:lnTo>
                  <a:lnTo>
                    <a:pt x="421" y="334"/>
                  </a:lnTo>
                  <a:lnTo>
                    <a:pt x="429" y="319"/>
                  </a:lnTo>
                  <a:lnTo>
                    <a:pt x="437" y="301"/>
                  </a:lnTo>
                  <a:lnTo>
                    <a:pt x="442" y="283"/>
                  </a:lnTo>
                  <a:lnTo>
                    <a:pt x="446" y="264"/>
                  </a:lnTo>
                  <a:lnTo>
                    <a:pt x="448" y="245"/>
                  </a:lnTo>
                  <a:lnTo>
                    <a:pt x="450" y="226"/>
                  </a:lnTo>
                  <a:lnTo>
                    <a:pt x="450" y="214"/>
                  </a:lnTo>
                  <a:lnTo>
                    <a:pt x="448" y="202"/>
                  </a:lnTo>
                  <a:lnTo>
                    <a:pt x="447" y="191"/>
                  </a:lnTo>
                  <a:lnTo>
                    <a:pt x="445" y="180"/>
                  </a:lnTo>
                  <a:lnTo>
                    <a:pt x="443" y="168"/>
                  </a:lnTo>
                  <a:lnTo>
                    <a:pt x="440" y="158"/>
                  </a:lnTo>
                  <a:lnTo>
                    <a:pt x="436" y="148"/>
                  </a:lnTo>
                  <a:lnTo>
                    <a:pt x="432" y="138"/>
                  </a:lnTo>
                  <a:lnTo>
                    <a:pt x="423" y="118"/>
                  </a:lnTo>
                  <a:lnTo>
                    <a:pt x="411" y="100"/>
                  </a:lnTo>
                  <a:lnTo>
                    <a:pt x="399" y="82"/>
                  </a:lnTo>
                  <a:lnTo>
                    <a:pt x="384" y="66"/>
                  </a:lnTo>
                  <a:lnTo>
                    <a:pt x="368" y="52"/>
                  </a:lnTo>
                  <a:lnTo>
                    <a:pt x="351" y="38"/>
                  </a:lnTo>
                  <a:lnTo>
                    <a:pt x="332" y="28"/>
                  </a:lnTo>
                  <a:lnTo>
                    <a:pt x="312" y="18"/>
                  </a:lnTo>
                  <a:lnTo>
                    <a:pt x="303" y="14"/>
                  </a:lnTo>
                  <a:lnTo>
                    <a:pt x="292" y="11"/>
                  </a:lnTo>
                  <a:lnTo>
                    <a:pt x="281" y="8"/>
                  </a:lnTo>
                  <a:lnTo>
                    <a:pt x="271" y="6"/>
                  </a:lnTo>
                  <a:lnTo>
                    <a:pt x="259" y="4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lnTo>
                    <a:pt x="214" y="0"/>
                  </a:lnTo>
                  <a:lnTo>
                    <a:pt x="202" y="1"/>
                  </a:lnTo>
                  <a:lnTo>
                    <a:pt x="190" y="4"/>
                  </a:lnTo>
                  <a:lnTo>
                    <a:pt x="180" y="6"/>
                  </a:lnTo>
                  <a:lnTo>
                    <a:pt x="169" y="8"/>
                  </a:lnTo>
                  <a:lnTo>
                    <a:pt x="159" y="11"/>
                  </a:lnTo>
                  <a:lnTo>
                    <a:pt x="148" y="14"/>
                  </a:lnTo>
                  <a:lnTo>
                    <a:pt x="138" y="18"/>
                  </a:lnTo>
                  <a:lnTo>
                    <a:pt x="119" y="28"/>
                  </a:lnTo>
                  <a:lnTo>
                    <a:pt x="100" y="38"/>
                  </a:lnTo>
                  <a:lnTo>
                    <a:pt x="83" y="52"/>
                  </a:lnTo>
                  <a:lnTo>
                    <a:pt x="67" y="66"/>
                  </a:lnTo>
                  <a:lnTo>
                    <a:pt x="52" y="82"/>
                  </a:lnTo>
                  <a:lnTo>
                    <a:pt x="39" y="100"/>
                  </a:lnTo>
                  <a:lnTo>
                    <a:pt x="28" y="118"/>
                  </a:lnTo>
                  <a:lnTo>
                    <a:pt x="18" y="138"/>
                  </a:lnTo>
                  <a:lnTo>
                    <a:pt x="14" y="148"/>
                  </a:lnTo>
                  <a:lnTo>
                    <a:pt x="11" y="158"/>
                  </a:lnTo>
                  <a:lnTo>
                    <a:pt x="8" y="168"/>
                  </a:lnTo>
                  <a:lnTo>
                    <a:pt x="5" y="180"/>
                  </a:lnTo>
                  <a:lnTo>
                    <a:pt x="3" y="191"/>
                  </a:lnTo>
                  <a:lnTo>
                    <a:pt x="1" y="202"/>
                  </a:lnTo>
                  <a:lnTo>
                    <a:pt x="1" y="214"/>
                  </a:lnTo>
                  <a:lnTo>
                    <a:pt x="0" y="226"/>
                  </a:lnTo>
                  <a:lnTo>
                    <a:pt x="1" y="237"/>
                  </a:lnTo>
                  <a:lnTo>
                    <a:pt x="1" y="248"/>
                  </a:lnTo>
                  <a:lnTo>
                    <a:pt x="3" y="259"/>
                  </a:lnTo>
                  <a:lnTo>
                    <a:pt x="5" y="270"/>
                  </a:lnTo>
                  <a:lnTo>
                    <a:pt x="8" y="282"/>
                  </a:lnTo>
                  <a:lnTo>
                    <a:pt x="11" y="292"/>
                  </a:lnTo>
                  <a:lnTo>
                    <a:pt x="14" y="303"/>
                  </a:lnTo>
                  <a:lnTo>
                    <a:pt x="18" y="312"/>
                  </a:lnTo>
                  <a:lnTo>
                    <a:pt x="28" y="332"/>
                  </a:lnTo>
                  <a:lnTo>
                    <a:pt x="39" y="350"/>
                  </a:lnTo>
                  <a:lnTo>
                    <a:pt x="52" y="368"/>
                  </a:lnTo>
                  <a:lnTo>
                    <a:pt x="67" y="384"/>
                  </a:lnTo>
                  <a:lnTo>
                    <a:pt x="83" y="399"/>
                  </a:lnTo>
                  <a:lnTo>
                    <a:pt x="100" y="412"/>
                  </a:lnTo>
                  <a:lnTo>
                    <a:pt x="119" y="422"/>
                  </a:lnTo>
                  <a:lnTo>
                    <a:pt x="138" y="432"/>
                  </a:lnTo>
                  <a:lnTo>
                    <a:pt x="148" y="436"/>
                  </a:lnTo>
                  <a:lnTo>
                    <a:pt x="159" y="439"/>
                  </a:lnTo>
                  <a:lnTo>
                    <a:pt x="169" y="442"/>
                  </a:lnTo>
                  <a:lnTo>
                    <a:pt x="180" y="445"/>
                  </a:lnTo>
                  <a:lnTo>
                    <a:pt x="190" y="448"/>
                  </a:lnTo>
                  <a:lnTo>
                    <a:pt x="202" y="449"/>
                  </a:lnTo>
                  <a:lnTo>
                    <a:pt x="214" y="450"/>
                  </a:lnTo>
                  <a:lnTo>
                    <a:pt x="225" y="4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6364515" y="1309293"/>
            <a:ext cx="1565941" cy="557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435214" y="1104136"/>
            <a:ext cx="156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Non-Automatable tickets, enriched tickets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364515" y="1723939"/>
            <a:ext cx="1565941" cy="0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6400074" y="1782007"/>
            <a:ext cx="1808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Ticket Updating and resolution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05056" y="3161211"/>
            <a:ext cx="186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</a:rPr>
              <a:t>ANSIBLE AUTOMATION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891896" y="2084698"/>
            <a:ext cx="0" cy="1076513"/>
          </a:xfrm>
          <a:prstGeom prst="straightConnector1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8952472" y="2175703"/>
            <a:ext cx="156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Incremental Automation by Account and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9" name="Straight Connector 58"/>
          <p:cNvCxnSpPr>
            <a:endCxn id="60" idx="2"/>
          </p:cNvCxnSpPr>
          <p:nvPr/>
        </p:nvCxnSpPr>
        <p:spPr>
          <a:xfrm>
            <a:off x="8892897" y="2542225"/>
            <a:ext cx="1448892" cy="0"/>
          </a:xfrm>
          <a:prstGeom prst="line">
            <a:avLst/>
          </a:prstGeom>
          <a:noFill/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0" name="Oval 59"/>
          <p:cNvSpPr/>
          <p:nvPr/>
        </p:nvSpPr>
        <p:spPr>
          <a:xfrm>
            <a:off x="10341789" y="2032446"/>
            <a:ext cx="1192717" cy="103611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Ansible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Elbow Connector 97"/>
          <p:cNvCxnSpPr>
            <a:stCxn id="34" idx="2"/>
            <a:endCxn id="94" idx="2"/>
          </p:cNvCxnSpPr>
          <p:nvPr/>
        </p:nvCxnSpPr>
        <p:spPr>
          <a:xfrm rot="5400000" flipH="1">
            <a:off x="5525081" y="3129657"/>
            <a:ext cx="1263" cy="6819060"/>
          </a:xfrm>
          <a:prstGeom prst="bentConnector3">
            <a:avLst>
              <a:gd name="adj1" fmla="val -18099762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8514888" y="2084698"/>
            <a:ext cx="0" cy="105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52523" y="2433622"/>
            <a:ext cx="156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Unresolved</a:t>
            </a:r>
            <a:r>
              <a:rPr kumimoji="0" lang="en-US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tickets post automation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2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4182" y="2521134"/>
            <a:ext cx="1997487" cy="70893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8756031"/>
      </p:ext>
    </p:extLst>
  </p:cSld>
  <p:clrMapOvr>
    <a:masterClrMapping/>
  </p:clrMapOvr>
</p:sld>
</file>

<file path=ppt/theme/theme1.xml><?xml version="1.0" encoding="utf-8"?>
<a:theme xmlns:a="http://schemas.openxmlformats.org/drawingml/2006/main" name="CBO O2010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New TCS 50" id="{D98385F5-8A3B-4FCF-848D-DEE95EE57EA8}" vid="{1F533268-638A-40FC-B0DA-DC89D1B8E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10297</TotalTime>
  <Words>314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Myriad Pro</vt:lpstr>
      <vt:lpstr>Wingdings</vt:lpstr>
      <vt:lpstr>CBO O2010</vt:lpstr>
      <vt:lpstr>PowerPoint Presentation</vt:lpstr>
      <vt:lpstr>About Ansible </vt:lpstr>
      <vt:lpstr>Pre-requisites</vt:lpstr>
      <vt:lpstr>PowerPoint Presentation</vt:lpstr>
      <vt:lpstr>Thank you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Avijit  Chakraborty</dc:creator>
  <cp:lastModifiedBy>Piyush Sinha Sinha</cp:lastModifiedBy>
  <cp:revision>174</cp:revision>
  <dcterms:created xsi:type="dcterms:W3CDTF">2020-02-06T07:50:18Z</dcterms:created>
  <dcterms:modified xsi:type="dcterms:W3CDTF">2022-08-26T18:52:41Z</dcterms:modified>
</cp:coreProperties>
</file>