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7" r:id="rId4"/>
    <p:sldId id="283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78C"/>
    <a:srgbClr val="07BAE5"/>
    <a:srgbClr val="F15A2D"/>
    <a:srgbClr val="D53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C639C-C4CF-40FA-8FFD-20EDB07E372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95F9E-461A-48F2-AA16-A5A2C111C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8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6F32E4D-D098-4268-84DC-5F666EFCA8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" y="0"/>
            <a:ext cx="1218956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73" y="2"/>
            <a:ext cx="10515600" cy="708932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e 3"/>
          <p:cNvSpPr/>
          <p:nvPr/>
        </p:nvSpPr>
        <p:spPr>
          <a:xfrm>
            <a:off x="11595652" y="-609600"/>
            <a:ext cx="1219200" cy="1219200"/>
          </a:xfrm>
          <a:prstGeom prst="pie">
            <a:avLst>
              <a:gd name="adj1" fmla="val 5393225"/>
              <a:gd name="adj2" fmla="val 10817343"/>
            </a:avLst>
          </a:prstGeom>
          <a:gradFill>
            <a:gsLst>
              <a:gs pos="0">
                <a:srgbClr val="E93A85"/>
              </a:gs>
              <a:gs pos="44000">
                <a:srgbClr val="B24992"/>
              </a:gs>
              <a:gs pos="100000">
                <a:srgbClr val="6A4FA1"/>
              </a:gs>
            </a:gsLst>
            <a:lin ang="36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00" tIns="81249" rIns="162500" bIns="81249" rtlCol="0" anchor="ctr"/>
          <a:lstStyle/>
          <a:p>
            <a:pPr algn="ctr" defTabSz="1218804"/>
            <a:endParaRPr lang="en-US" sz="2800" b="1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71"/>
          <p:cNvSpPr txBox="1">
            <a:spLocks noChangeArrowheads="1"/>
          </p:cNvSpPr>
          <p:nvPr/>
        </p:nvSpPr>
        <p:spPr bwMode="auto">
          <a:xfrm>
            <a:off x="11518900" y="19963"/>
            <a:ext cx="809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800" b="1" smtClean="0">
                <a:solidFill>
                  <a:prstClr val="white"/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800" b="1" dirty="0">
                <a:solidFill>
                  <a:prstClr val="white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C8B631-CA28-497E-A679-143D25932C13}"/>
              </a:ext>
            </a:extLst>
          </p:cNvPr>
          <p:cNvGrpSpPr/>
          <p:nvPr/>
        </p:nvGrpSpPr>
        <p:grpSpPr>
          <a:xfrm>
            <a:off x="10744200" y="6470282"/>
            <a:ext cx="1328902" cy="294150"/>
            <a:chOff x="7508322" y="4824425"/>
            <a:chExt cx="1011451" cy="2238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C0759A-773A-4F36-A02A-5EBA41A636A0}"/>
                </a:ext>
              </a:extLst>
            </p:cNvPr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95C4823-C491-4F09-9756-7CA50C4B77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7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27B8F48C-C040-43C9-9C48-29DD062A8C4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7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4" name="Freeform 75">
                <a:extLst>
                  <a:ext uri="{FF2B5EF4-FFF2-40B4-BE49-F238E27FC236}">
                    <a16:creationId xmlns:a16="http://schemas.microsoft.com/office/drawing/2014/main" id="{0EB7FD13-A538-49AB-B6F5-FA4D76BE4B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7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790FA0-97F3-432D-918F-28350F2FAB5F}"/>
                </a:ext>
              </a:extLst>
            </p:cNvPr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D47205E-209F-4CB8-A41E-EDB7CFD623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84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fidential O2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60741"/>
            <a:ext cx="10058400" cy="54864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648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964"/>
            <a:ext cx="8884081" cy="58808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38525" y="6383224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TCS Internal &amp; Confidential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5123" y="6383224"/>
            <a:ext cx="2004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TCS Internal &amp; Confidential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6035040"/>
            <a:ext cx="11887200" cy="411480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04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331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TCS Confidential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3B86F20-8E20-43E4-9434-E6CF53F7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3" y="123569"/>
            <a:ext cx="10514927" cy="4758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5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89" lvl="0" indent="-228589">
              <a:buClr>
                <a:srgbClr val="F03782"/>
              </a:buClr>
            </a:pPr>
            <a:r>
              <a:rPr lang="en-US" dirty="0"/>
              <a:t>Click to edit Master text styles</a:t>
            </a:r>
          </a:p>
          <a:p>
            <a:pPr marL="505805" lvl="1" indent="-228589">
              <a:buClr>
                <a:srgbClr val="F03782"/>
              </a:buClr>
              <a:buFont typeface="Symbol" panose="05050102010706020507" pitchFamily="18" charset="2"/>
              <a:buChar char="-"/>
            </a:pPr>
            <a:r>
              <a:rPr lang="en-US" dirty="0"/>
              <a:t>Second level</a:t>
            </a:r>
          </a:p>
          <a:p>
            <a:pPr marL="783019" lvl="2" indent="-228589">
              <a:buClr>
                <a:srgbClr val="F03782"/>
              </a:buClr>
            </a:pPr>
            <a:r>
              <a:rPr lang="en-US" dirty="0"/>
              <a:t>Third level</a:t>
            </a:r>
          </a:p>
          <a:p>
            <a:pPr marL="1060235" lvl="3" indent="-228589">
              <a:buClr>
                <a:srgbClr val="F03782"/>
              </a:buClr>
              <a:buFont typeface="Courier New" panose="02070309020205020404" pitchFamily="49" charset="0"/>
              <a:buChar char="o"/>
            </a:pPr>
            <a:r>
              <a:rPr lang="en-US" dirty="0"/>
              <a:t>Fourth level</a:t>
            </a:r>
          </a:p>
          <a:p>
            <a:pPr marL="1337451" lvl="4" indent="-228589">
              <a:buClr>
                <a:srgbClr val="F03782"/>
              </a:buClr>
            </a:pPr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086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 1"/>
          <p:cNvSpPr>
            <a:spLocks noGrp="1"/>
          </p:cNvSpPr>
          <p:nvPr>
            <p:ph type="title"/>
          </p:nvPr>
        </p:nvSpPr>
        <p:spPr>
          <a:xfrm>
            <a:off x="233548" y="155992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021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5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F991C00-C266-4EED-A1F3-0DDCCDACF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" y="0"/>
            <a:ext cx="12189560" cy="6858000"/>
          </a:xfrm>
          <a:prstGeom prst="rect">
            <a:avLst/>
          </a:prstGeom>
        </p:spPr>
      </p:pic>
      <p:sp>
        <p:nvSpPr>
          <p:cNvPr id="91" name="Title 1"/>
          <p:cNvSpPr>
            <a:spLocks noGrp="1"/>
          </p:cNvSpPr>
          <p:nvPr>
            <p:ph type="ctrTitle"/>
          </p:nvPr>
        </p:nvSpPr>
        <p:spPr>
          <a:xfrm>
            <a:off x="614952" y="2561355"/>
            <a:ext cx="4754715" cy="60412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2" name="Subtitle 2"/>
          <p:cNvSpPr>
            <a:spLocks noGrp="1"/>
          </p:cNvSpPr>
          <p:nvPr>
            <p:ph type="subTitle" idx="1"/>
          </p:nvPr>
        </p:nvSpPr>
        <p:spPr>
          <a:xfrm>
            <a:off x="614952" y="3166720"/>
            <a:ext cx="4754715" cy="5207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62781" y="5326696"/>
            <a:ext cx="2474910" cy="4023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84142" y="6522632"/>
            <a:ext cx="2908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prstClr val="white"/>
                </a:solidFill>
              </a:rPr>
              <a:t>Copyright © 2020 Tata Consultancy Services Limited</a:t>
            </a:r>
          </a:p>
        </p:txBody>
      </p:sp>
      <p:grpSp>
        <p:nvGrpSpPr>
          <p:cNvPr id="13" name="Group 15"/>
          <p:cNvGrpSpPr/>
          <p:nvPr userDrawn="1"/>
        </p:nvGrpSpPr>
        <p:grpSpPr>
          <a:xfrm>
            <a:off x="119656" y="219496"/>
            <a:ext cx="2226849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en-US" sz="3199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en-US" sz="3199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en-US" sz="3199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Freeform 16"/>
          <p:cNvSpPr>
            <a:spLocks noEditPoints="1"/>
          </p:cNvSpPr>
          <p:nvPr userDrawn="1"/>
        </p:nvSpPr>
        <p:spPr bwMode="auto">
          <a:xfrm>
            <a:off x="1617608" y="409928"/>
            <a:ext cx="1171523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en-US" sz="3199" kern="0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1C57D-70C2-47EB-90F3-ADE98F07ABA3}"/>
              </a:ext>
            </a:extLst>
          </p:cNvPr>
          <p:cNvSpPr/>
          <p:nvPr userDrawn="1"/>
        </p:nvSpPr>
        <p:spPr>
          <a:xfrm rot="5400000">
            <a:off x="-652880" y="2988932"/>
            <a:ext cx="2194560" cy="91440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89" dirty="0">
              <a:solidFill>
                <a:prstClr val="white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11AB37-A04B-4AB2-B7C4-AC3A8BB633A4}"/>
              </a:ext>
            </a:extLst>
          </p:cNvPr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70B767-F623-4175-A72D-57E0393FEF4F}"/>
                </a:ext>
              </a:extLst>
            </p:cNvPr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4" name="Freeform 177">
                <a:extLst>
                  <a:ext uri="{FF2B5EF4-FFF2-40B4-BE49-F238E27FC236}">
                    <a16:creationId xmlns:a16="http://schemas.microsoft.com/office/drawing/2014/main" id="{7123C20E-9373-4645-9A9C-D8B088AAE12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5" name="Freeform 178">
                <a:extLst>
                  <a:ext uri="{FF2B5EF4-FFF2-40B4-BE49-F238E27FC236}">
                    <a16:creationId xmlns:a16="http://schemas.microsoft.com/office/drawing/2014/main" id="{E03791F3-E50F-45C4-9420-25D4B970B3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179">
                <a:extLst>
                  <a:ext uri="{FF2B5EF4-FFF2-40B4-BE49-F238E27FC236}">
                    <a16:creationId xmlns:a16="http://schemas.microsoft.com/office/drawing/2014/main" id="{16E05CFA-8B42-4827-9C48-C93F5DD4AC1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72A1BE-A345-4FD3-8881-2FEEF0DBE8A9}"/>
                </a:ext>
              </a:extLst>
            </p:cNvPr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F45E629-A956-406B-929B-BB7784A18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3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>
            <a:off x="11595652" y="-609600"/>
            <a:ext cx="1219200" cy="1219200"/>
          </a:xfrm>
          <a:prstGeom prst="pie">
            <a:avLst>
              <a:gd name="adj1" fmla="val 5393225"/>
              <a:gd name="adj2" fmla="val 10817343"/>
            </a:avLst>
          </a:prstGeom>
          <a:gradFill>
            <a:gsLst>
              <a:gs pos="0">
                <a:srgbClr val="E93A85"/>
              </a:gs>
              <a:gs pos="44000">
                <a:srgbClr val="B24992"/>
              </a:gs>
              <a:gs pos="100000">
                <a:srgbClr val="6A4FA1"/>
              </a:gs>
            </a:gsLst>
            <a:lin ang="36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00" tIns="81249" rIns="162500" bIns="81249" rtlCol="0" anchor="ctr"/>
          <a:lstStyle/>
          <a:p>
            <a:pPr algn="ctr" defTabSz="1218804"/>
            <a:endParaRPr lang="en-US" sz="2800" b="1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71"/>
          <p:cNvSpPr txBox="1">
            <a:spLocks noChangeArrowheads="1"/>
          </p:cNvSpPr>
          <p:nvPr/>
        </p:nvSpPr>
        <p:spPr bwMode="auto">
          <a:xfrm>
            <a:off x="11518900" y="19963"/>
            <a:ext cx="809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800" b="1" smtClean="0">
                <a:solidFill>
                  <a:prstClr val="white"/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800" b="1" dirty="0">
                <a:solidFill>
                  <a:prstClr val="white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D64F5A8-2825-4FA4-AAE9-4C8AA9F8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1" y="46227"/>
            <a:ext cx="1109743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6C153-D2D7-474B-8C60-A942804238E8}"/>
              </a:ext>
            </a:extLst>
          </p:cNvPr>
          <p:cNvSpPr/>
          <p:nvPr/>
        </p:nvSpPr>
        <p:spPr>
          <a:xfrm rot="5400000">
            <a:off x="-142484" y="315283"/>
            <a:ext cx="707230" cy="766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IN" sz="2487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7ECAF-BE7E-4C2B-81EC-2E1C4B644B3A}"/>
              </a:ext>
            </a:extLst>
          </p:cNvPr>
          <p:cNvSpPr/>
          <p:nvPr/>
        </p:nvSpPr>
        <p:spPr>
          <a:xfrm>
            <a:off x="172797" y="885371"/>
            <a:ext cx="11865862" cy="54573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F2AB13-81A6-4BB6-AAC5-264182BC28FB}"/>
              </a:ext>
            </a:extLst>
          </p:cNvPr>
          <p:cNvGrpSpPr/>
          <p:nvPr/>
        </p:nvGrpSpPr>
        <p:grpSpPr>
          <a:xfrm>
            <a:off x="-18517" y="6511145"/>
            <a:ext cx="12200992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9AED464-A79A-4057-B13D-8F02AC52B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0C7EDFB4-5645-4E15-8E3A-7D9179310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9485B4E-95E1-47E5-8377-14C4AA1EF0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92C75D9-C589-429C-A662-50915DA30B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E6DCB87A-E1E3-4AEA-846C-FFCC3B8C6A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A5EB8090-29B6-44B7-A972-A38917127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5AE18F3-4721-4180-9BA8-935A9B7CEE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3270E76D-4569-4CCD-BBB4-70D391549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68DBFDE6-8976-435E-B5D8-EEE893EF03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EF833845-6595-4B74-80F5-26435054A5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9F3CA18-5865-4DD3-814A-5AE803362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98F77953-E841-4E10-BDEC-F4548DFE28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10DD3842-3DFD-4FA1-A3C0-53899315F7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51354355-CA40-45FF-A7CD-B518426E1D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69B03A63-A5A3-47BF-A04C-934A9F456D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68555EB0-6BC6-4F29-9BA0-8EDED9C18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61D02F37-16F0-4277-A538-9658CC3AC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DD3C5AC7-91FB-4871-A581-9A8CAE2284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8A720DC8-2FDD-4C1A-B2F7-E3B0C8E23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900AD6B3-5374-47BC-AD17-1F6C8F4ED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B3D33AB9-0538-4619-BF60-FDBDD92B41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F6C15206-6E09-466B-B138-3CDFEA263D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259A5E20-4F7F-4C86-8237-F7362D1659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360583E-C351-4EF6-88A6-E412B832F8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DEEE7419-07E6-4D98-9CBE-21C4014FD8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FAD15C03-6DDC-4EFD-9FC9-C0628B3F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4B746D53-6ACB-4643-BBF7-7BDC9925B9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93DE57A5-447E-4FC5-9D06-38C78599B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4F272A30-E6DF-4814-9AF4-C4E5E30FE5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2190DB5D-E170-4388-BAFE-C38673900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93311EFB-523E-4404-9144-2A2227AE2C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84CBFE8F-2C34-4E1B-B898-6CB62708B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F99120CB-3CF4-44FB-927E-D595DB22D9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688AF36A-43D4-4C3E-A0F3-3958EC92E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B0219874-8C28-4AB4-BB6F-9B11756E75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9BEE2DDE-064E-42CB-A200-637F1CA61F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0FE69B9A-745E-4018-AE86-9BC5AAF4F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id="{B627FE20-9F1E-43CD-8DF7-F59DA6DEFD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7746DC8E-868D-411F-B978-05F3E2D423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7E1C2E93-10E0-4256-AD77-0A0F8F3BB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89225852-8165-4344-BCB5-6DA1E1CE4A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19D80718-A1B7-4421-B86D-52AE3C28BC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4FED334E-0BCA-41D8-8EEF-6A2B69F19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3A106F0C-38A6-48DA-A15D-347CEF25CF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FAB2C328-08E2-4240-B9F6-516FCB114C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35D26116-DEDF-41EA-A98A-B53D5566A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0" name="Freeform 51">
              <a:extLst>
                <a:ext uri="{FF2B5EF4-FFF2-40B4-BE49-F238E27FC236}">
                  <a16:creationId xmlns:a16="http://schemas.microsoft.com/office/drawing/2014/main" id="{32C347D9-5470-41CF-AB99-27192EB752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1" name="Freeform 52">
              <a:extLst>
                <a:ext uri="{FF2B5EF4-FFF2-40B4-BE49-F238E27FC236}">
                  <a16:creationId xmlns:a16="http://schemas.microsoft.com/office/drawing/2014/main" id="{554F1DDA-3031-416F-934C-7C0A95830D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2" name="Freeform 53">
              <a:extLst>
                <a:ext uri="{FF2B5EF4-FFF2-40B4-BE49-F238E27FC236}">
                  <a16:creationId xmlns:a16="http://schemas.microsoft.com/office/drawing/2014/main" id="{A4A4A73D-3E5A-4044-A3EF-23CB28C48D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3" name="Freeform 54">
              <a:extLst>
                <a:ext uri="{FF2B5EF4-FFF2-40B4-BE49-F238E27FC236}">
                  <a16:creationId xmlns:a16="http://schemas.microsoft.com/office/drawing/2014/main" id="{AD20046B-7F03-4999-9EB4-82088174AB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4" name="Freeform 55">
              <a:extLst>
                <a:ext uri="{FF2B5EF4-FFF2-40B4-BE49-F238E27FC236}">
                  <a16:creationId xmlns:a16="http://schemas.microsoft.com/office/drawing/2014/main" id="{FE5EB91C-60E2-4AE6-92C9-067C3918F8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5" name="Freeform 56">
              <a:extLst>
                <a:ext uri="{FF2B5EF4-FFF2-40B4-BE49-F238E27FC236}">
                  <a16:creationId xmlns:a16="http://schemas.microsoft.com/office/drawing/2014/main" id="{A24B4543-3174-4E94-BA2F-24E9EDACB4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6" name="Freeform 57">
              <a:extLst>
                <a:ext uri="{FF2B5EF4-FFF2-40B4-BE49-F238E27FC236}">
                  <a16:creationId xmlns:a16="http://schemas.microsoft.com/office/drawing/2014/main" id="{4D6F18F4-018A-404C-BB88-0E86A2E5E3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7" name="Freeform 58">
              <a:extLst>
                <a:ext uri="{FF2B5EF4-FFF2-40B4-BE49-F238E27FC236}">
                  <a16:creationId xmlns:a16="http://schemas.microsoft.com/office/drawing/2014/main" id="{AA5287AF-F873-4C5C-B9EB-4034FA4C4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8CBE0129-8971-4822-ACD5-6BFCDE241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B5249E95-FA1D-4C74-9011-187B5CE498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C0B624FD-0222-40F2-8F9D-9B5A9CE05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1" name="Freeform 62">
              <a:extLst>
                <a:ext uri="{FF2B5EF4-FFF2-40B4-BE49-F238E27FC236}">
                  <a16:creationId xmlns:a16="http://schemas.microsoft.com/office/drawing/2014/main" id="{42E88E7C-920E-4ECF-A039-10F5FD8C4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2" name="Freeform 63">
              <a:extLst>
                <a:ext uri="{FF2B5EF4-FFF2-40B4-BE49-F238E27FC236}">
                  <a16:creationId xmlns:a16="http://schemas.microsoft.com/office/drawing/2014/main" id="{3EAB1AE0-0B7B-4672-AAA1-3741EEB84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3" name="Freeform 64">
              <a:extLst>
                <a:ext uri="{FF2B5EF4-FFF2-40B4-BE49-F238E27FC236}">
                  <a16:creationId xmlns:a16="http://schemas.microsoft.com/office/drawing/2014/main" id="{CE1E4413-B23F-4BD0-8AD2-FF9D0A192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4" name="Freeform 65">
              <a:extLst>
                <a:ext uri="{FF2B5EF4-FFF2-40B4-BE49-F238E27FC236}">
                  <a16:creationId xmlns:a16="http://schemas.microsoft.com/office/drawing/2014/main" id="{E40E0808-23DA-48B7-B596-753ED3AE7D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5" name="Freeform 66">
              <a:extLst>
                <a:ext uri="{FF2B5EF4-FFF2-40B4-BE49-F238E27FC236}">
                  <a16:creationId xmlns:a16="http://schemas.microsoft.com/office/drawing/2014/main" id="{76799B63-F487-46D6-8B71-3BB072C00B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6" name="Freeform 67">
              <a:extLst>
                <a:ext uri="{FF2B5EF4-FFF2-40B4-BE49-F238E27FC236}">
                  <a16:creationId xmlns:a16="http://schemas.microsoft.com/office/drawing/2014/main" id="{9958C07D-ADC3-4D76-A431-C3BB342400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7" name="Freeform 68">
              <a:extLst>
                <a:ext uri="{FF2B5EF4-FFF2-40B4-BE49-F238E27FC236}">
                  <a16:creationId xmlns:a16="http://schemas.microsoft.com/office/drawing/2014/main" id="{55CC3234-9578-41E7-8E0F-F8422A733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8" name="Freeform 69">
              <a:extLst>
                <a:ext uri="{FF2B5EF4-FFF2-40B4-BE49-F238E27FC236}">
                  <a16:creationId xmlns:a16="http://schemas.microsoft.com/office/drawing/2014/main" id="{BC6A1CDC-6356-401B-96CB-4D24FD6EF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89" name="Freeform 70">
              <a:extLst>
                <a:ext uri="{FF2B5EF4-FFF2-40B4-BE49-F238E27FC236}">
                  <a16:creationId xmlns:a16="http://schemas.microsoft.com/office/drawing/2014/main" id="{2FDDC47F-6E94-44A3-8A04-B20187B28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0" name="Freeform 71">
              <a:extLst>
                <a:ext uri="{FF2B5EF4-FFF2-40B4-BE49-F238E27FC236}">
                  <a16:creationId xmlns:a16="http://schemas.microsoft.com/office/drawing/2014/main" id="{07B2BAD1-F16C-4309-9E69-554D927B1A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1" name="Freeform 72">
              <a:extLst>
                <a:ext uri="{FF2B5EF4-FFF2-40B4-BE49-F238E27FC236}">
                  <a16:creationId xmlns:a16="http://schemas.microsoft.com/office/drawing/2014/main" id="{18413229-1EAF-4E08-BE5B-6AA4C5CCB2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2" name="Freeform 73">
              <a:extLst>
                <a:ext uri="{FF2B5EF4-FFF2-40B4-BE49-F238E27FC236}">
                  <a16:creationId xmlns:a16="http://schemas.microsoft.com/office/drawing/2014/main" id="{3C984357-D1F5-4D93-9403-CDCD2FAC72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3" name="Freeform 74">
              <a:extLst>
                <a:ext uri="{FF2B5EF4-FFF2-40B4-BE49-F238E27FC236}">
                  <a16:creationId xmlns:a16="http://schemas.microsoft.com/office/drawing/2014/main" id="{2763E8A9-E95D-4EF7-97E0-9F524869F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4" name="Freeform 75">
              <a:extLst>
                <a:ext uri="{FF2B5EF4-FFF2-40B4-BE49-F238E27FC236}">
                  <a16:creationId xmlns:a16="http://schemas.microsoft.com/office/drawing/2014/main" id="{92A22ADE-5278-4E18-9768-369F8C127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5" name="Freeform 76">
              <a:extLst>
                <a:ext uri="{FF2B5EF4-FFF2-40B4-BE49-F238E27FC236}">
                  <a16:creationId xmlns:a16="http://schemas.microsoft.com/office/drawing/2014/main" id="{3A78B33D-AB11-4830-AC00-57766B829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6" name="Freeform 77">
              <a:extLst>
                <a:ext uri="{FF2B5EF4-FFF2-40B4-BE49-F238E27FC236}">
                  <a16:creationId xmlns:a16="http://schemas.microsoft.com/office/drawing/2014/main" id="{872DC4DE-B3A0-4FBD-943F-3C1CF6B37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7" name="Freeform 78">
              <a:extLst>
                <a:ext uri="{FF2B5EF4-FFF2-40B4-BE49-F238E27FC236}">
                  <a16:creationId xmlns:a16="http://schemas.microsoft.com/office/drawing/2014/main" id="{CE1159C5-E0BE-42E2-AEE0-73DC709DD8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8" name="Freeform 79">
              <a:extLst>
                <a:ext uri="{FF2B5EF4-FFF2-40B4-BE49-F238E27FC236}">
                  <a16:creationId xmlns:a16="http://schemas.microsoft.com/office/drawing/2014/main" id="{AB589327-5503-4BCC-A7AF-078FBCB8B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99" name="Freeform 80">
              <a:extLst>
                <a:ext uri="{FF2B5EF4-FFF2-40B4-BE49-F238E27FC236}">
                  <a16:creationId xmlns:a16="http://schemas.microsoft.com/office/drawing/2014/main" id="{BC76601E-15F0-40F9-B794-254901FA5B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8C762CCA-C8DE-461A-9BF4-CEECC3B4FF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4C66D6C4-C45B-46C4-BDE8-3E2B59E71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2" name="Freeform 83">
              <a:extLst>
                <a:ext uri="{FF2B5EF4-FFF2-40B4-BE49-F238E27FC236}">
                  <a16:creationId xmlns:a16="http://schemas.microsoft.com/office/drawing/2014/main" id="{BC023032-2AEA-4BC2-978A-C1F8DA9F12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9B2D1BD8-61CE-4F17-8788-367BBC8A8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4" name="Freeform 85">
              <a:extLst>
                <a:ext uri="{FF2B5EF4-FFF2-40B4-BE49-F238E27FC236}">
                  <a16:creationId xmlns:a16="http://schemas.microsoft.com/office/drawing/2014/main" id="{15C1C872-F1BC-4543-B03C-E74C75BB1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5" name="Freeform 86">
              <a:extLst>
                <a:ext uri="{FF2B5EF4-FFF2-40B4-BE49-F238E27FC236}">
                  <a16:creationId xmlns:a16="http://schemas.microsoft.com/office/drawing/2014/main" id="{B810BCA3-861C-4454-BE22-71E3659F97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6" name="Freeform 87">
              <a:extLst>
                <a:ext uri="{FF2B5EF4-FFF2-40B4-BE49-F238E27FC236}">
                  <a16:creationId xmlns:a16="http://schemas.microsoft.com/office/drawing/2014/main" id="{8A017535-A4B7-4D30-A45C-680D65BDF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7" name="Freeform 88">
              <a:extLst>
                <a:ext uri="{FF2B5EF4-FFF2-40B4-BE49-F238E27FC236}">
                  <a16:creationId xmlns:a16="http://schemas.microsoft.com/office/drawing/2014/main" id="{02301771-5EC1-4B95-A222-4369D200A2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8" name="Freeform 89">
              <a:extLst>
                <a:ext uri="{FF2B5EF4-FFF2-40B4-BE49-F238E27FC236}">
                  <a16:creationId xmlns:a16="http://schemas.microsoft.com/office/drawing/2014/main" id="{7068BFDE-FE8A-43B0-838F-9577F626A3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09" name="Freeform 90">
              <a:extLst>
                <a:ext uri="{FF2B5EF4-FFF2-40B4-BE49-F238E27FC236}">
                  <a16:creationId xmlns:a16="http://schemas.microsoft.com/office/drawing/2014/main" id="{36F0671A-0C9B-460E-B2F3-DBAB94E737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0" name="Freeform 91">
              <a:extLst>
                <a:ext uri="{FF2B5EF4-FFF2-40B4-BE49-F238E27FC236}">
                  <a16:creationId xmlns:a16="http://schemas.microsoft.com/office/drawing/2014/main" id="{A1ABD195-12C7-4266-A58A-9CA6F3D72E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1" name="Freeform 92">
              <a:extLst>
                <a:ext uri="{FF2B5EF4-FFF2-40B4-BE49-F238E27FC236}">
                  <a16:creationId xmlns:a16="http://schemas.microsoft.com/office/drawing/2014/main" id="{B5AC55F6-158E-41F7-89D4-BE6632AD1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2" name="Freeform 93">
              <a:extLst>
                <a:ext uri="{FF2B5EF4-FFF2-40B4-BE49-F238E27FC236}">
                  <a16:creationId xmlns:a16="http://schemas.microsoft.com/office/drawing/2014/main" id="{DFB1C06E-3687-4256-BE52-EDCEB2F7C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3" name="Freeform 94">
              <a:extLst>
                <a:ext uri="{FF2B5EF4-FFF2-40B4-BE49-F238E27FC236}">
                  <a16:creationId xmlns:a16="http://schemas.microsoft.com/office/drawing/2014/main" id="{67EA5C58-4E66-481E-97F0-BF056B1936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4" name="Freeform 95">
              <a:extLst>
                <a:ext uri="{FF2B5EF4-FFF2-40B4-BE49-F238E27FC236}">
                  <a16:creationId xmlns:a16="http://schemas.microsoft.com/office/drawing/2014/main" id="{4E565A57-0CB6-4655-AE48-E6C7E2955B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5" name="Freeform 96">
              <a:extLst>
                <a:ext uri="{FF2B5EF4-FFF2-40B4-BE49-F238E27FC236}">
                  <a16:creationId xmlns:a16="http://schemas.microsoft.com/office/drawing/2014/main" id="{09BA377E-8374-43D8-8BCC-352CBA2A9B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6" name="Freeform 97">
              <a:extLst>
                <a:ext uri="{FF2B5EF4-FFF2-40B4-BE49-F238E27FC236}">
                  <a16:creationId xmlns:a16="http://schemas.microsoft.com/office/drawing/2014/main" id="{2EA7E984-1DE5-45A1-8C23-D9FFB76CB2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7" name="Freeform 98">
              <a:extLst>
                <a:ext uri="{FF2B5EF4-FFF2-40B4-BE49-F238E27FC236}">
                  <a16:creationId xmlns:a16="http://schemas.microsoft.com/office/drawing/2014/main" id="{D1405BDA-6666-4280-80A0-5289EBB1A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8" name="Freeform 99">
              <a:extLst>
                <a:ext uri="{FF2B5EF4-FFF2-40B4-BE49-F238E27FC236}">
                  <a16:creationId xmlns:a16="http://schemas.microsoft.com/office/drawing/2014/main" id="{5005E468-2FB3-46DB-B9B5-0C7066B2A5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19" name="Freeform 100">
              <a:extLst>
                <a:ext uri="{FF2B5EF4-FFF2-40B4-BE49-F238E27FC236}">
                  <a16:creationId xmlns:a16="http://schemas.microsoft.com/office/drawing/2014/main" id="{7F54E614-00C4-42E3-9D80-655253D84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0" name="Freeform 101">
              <a:extLst>
                <a:ext uri="{FF2B5EF4-FFF2-40B4-BE49-F238E27FC236}">
                  <a16:creationId xmlns:a16="http://schemas.microsoft.com/office/drawing/2014/main" id="{13F82EF7-DC44-4D5F-8319-5E2C7EEDA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1" name="Freeform 102">
              <a:extLst>
                <a:ext uri="{FF2B5EF4-FFF2-40B4-BE49-F238E27FC236}">
                  <a16:creationId xmlns:a16="http://schemas.microsoft.com/office/drawing/2014/main" id="{BF65EC42-1B0E-44AF-A61F-F83220BC8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2" name="Freeform 103">
              <a:extLst>
                <a:ext uri="{FF2B5EF4-FFF2-40B4-BE49-F238E27FC236}">
                  <a16:creationId xmlns:a16="http://schemas.microsoft.com/office/drawing/2014/main" id="{47A9F57C-E660-44D1-BAF4-74B294C93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3" name="Freeform 104">
              <a:extLst>
                <a:ext uri="{FF2B5EF4-FFF2-40B4-BE49-F238E27FC236}">
                  <a16:creationId xmlns:a16="http://schemas.microsoft.com/office/drawing/2014/main" id="{184206A9-23E5-45C3-8C38-873874DC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4" name="Freeform 105">
              <a:extLst>
                <a:ext uri="{FF2B5EF4-FFF2-40B4-BE49-F238E27FC236}">
                  <a16:creationId xmlns:a16="http://schemas.microsoft.com/office/drawing/2014/main" id="{ED2F4239-53DE-495A-95FD-DC47E210A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5" name="Freeform 106">
              <a:extLst>
                <a:ext uri="{FF2B5EF4-FFF2-40B4-BE49-F238E27FC236}">
                  <a16:creationId xmlns:a16="http://schemas.microsoft.com/office/drawing/2014/main" id="{38691C17-5E85-42F5-BC7F-BBFFA353E4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6" name="Freeform 107">
              <a:extLst>
                <a:ext uri="{FF2B5EF4-FFF2-40B4-BE49-F238E27FC236}">
                  <a16:creationId xmlns:a16="http://schemas.microsoft.com/office/drawing/2014/main" id="{CEC3DE28-FA97-4191-AAE4-67FA038454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7" name="Freeform 108">
              <a:extLst>
                <a:ext uri="{FF2B5EF4-FFF2-40B4-BE49-F238E27FC236}">
                  <a16:creationId xmlns:a16="http://schemas.microsoft.com/office/drawing/2014/main" id="{2CA442FB-6EAD-4F5D-97BB-5C6A2D064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8" name="Freeform 109">
              <a:extLst>
                <a:ext uri="{FF2B5EF4-FFF2-40B4-BE49-F238E27FC236}">
                  <a16:creationId xmlns:a16="http://schemas.microsoft.com/office/drawing/2014/main" id="{7339D8D0-29C5-410C-91EC-908FB2CDEF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29" name="Freeform 110">
              <a:extLst>
                <a:ext uri="{FF2B5EF4-FFF2-40B4-BE49-F238E27FC236}">
                  <a16:creationId xmlns:a16="http://schemas.microsoft.com/office/drawing/2014/main" id="{A92275C7-9079-4660-8500-B8A584F47E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0" name="Freeform 111">
              <a:extLst>
                <a:ext uri="{FF2B5EF4-FFF2-40B4-BE49-F238E27FC236}">
                  <a16:creationId xmlns:a16="http://schemas.microsoft.com/office/drawing/2014/main" id="{A5E7847D-0D6F-4CAA-AE04-0A408C7B9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1" name="Freeform 112">
              <a:extLst>
                <a:ext uri="{FF2B5EF4-FFF2-40B4-BE49-F238E27FC236}">
                  <a16:creationId xmlns:a16="http://schemas.microsoft.com/office/drawing/2014/main" id="{DC4C7A09-834B-4593-A941-47C909F69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3B258B44-2F64-403C-9353-F5F4E4B1D5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48663B55-D828-4974-BF33-92862762A6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462C78D9-FA59-4F6E-A9EA-22B3103F34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5" name="Freeform 116">
              <a:extLst>
                <a:ext uri="{FF2B5EF4-FFF2-40B4-BE49-F238E27FC236}">
                  <a16:creationId xmlns:a16="http://schemas.microsoft.com/office/drawing/2014/main" id="{FEB04B92-858F-4A8B-9EB9-2A564F66BE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6" name="Freeform 117">
              <a:extLst>
                <a:ext uri="{FF2B5EF4-FFF2-40B4-BE49-F238E27FC236}">
                  <a16:creationId xmlns:a16="http://schemas.microsoft.com/office/drawing/2014/main" id="{CDF5A7DC-8ECF-48B0-A58A-5324DD86D5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7" name="Freeform 118">
              <a:extLst>
                <a:ext uri="{FF2B5EF4-FFF2-40B4-BE49-F238E27FC236}">
                  <a16:creationId xmlns:a16="http://schemas.microsoft.com/office/drawing/2014/main" id="{D429D469-2620-4727-B868-FD0491DBED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8" name="Freeform 119">
              <a:extLst>
                <a:ext uri="{FF2B5EF4-FFF2-40B4-BE49-F238E27FC236}">
                  <a16:creationId xmlns:a16="http://schemas.microsoft.com/office/drawing/2014/main" id="{199465F1-4C1F-4C64-B930-644139805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39" name="Freeform 120">
              <a:extLst>
                <a:ext uri="{FF2B5EF4-FFF2-40B4-BE49-F238E27FC236}">
                  <a16:creationId xmlns:a16="http://schemas.microsoft.com/office/drawing/2014/main" id="{82F7962B-997B-4924-95AD-CEC2DE23EE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0" name="Freeform 121">
              <a:extLst>
                <a:ext uri="{FF2B5EF4-FFF2-40B4-BE49-F238E27FC236}">
                  <a16:creationId xmlns:a16="http://schemas.microsoft.com/office/drawing/2014/main" id="{9D31BE03-FBB9-4AA9-B794-B79CBBA6EF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1" name="Freeform 122">
              <a:extLst>
                <a:ext uri="{FF2B5EF4-FFF2-40B4-BE49-F238E27FC236}">
                  <a16:creationId xmlns:a16="http://schemas.microsoft.com/office/drawing/2014/main" id="{EBD78E91-8CD6-44DD-B5B8-2D6477D0A1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2" name="Freeform 123">
              <a:extLst>
                <a:ext uri="{FF2B5EF4-FFF2-40B4-BE49-F238E27FC236}">
                  <a16:creationId xmlns:a16="http://schemas.microsoft.com/office/drawing/2014/main" id="{63F3CB63-9E07-45A0-B10F-16F32B4E1B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3" name="Freeform 124">
              <a:extLst>
                <a:ext uri="{FF2B5EF4-FFF2-40B4-BE49-F238E27FC236}">
                  <a16:creationId xmlns:a16="http://schemas.microsoft.com/office/drawing/2014/main" id="{0F52ECBE-B7A4-4D86-B1D1-9E12B61C33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4" name="Freeform 125">
              <a:extLst>
                <a:ext uri="{FF2B5EF4-FFF2-40B4-BE49-F238E27FC236}">
                  <a16:creationId xmlns:a16="http://schemas.microsoft.com/office/drawing/2014/main" id="{843672FD-3969-45C1-90FB-E9B8DD614C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5" name="Freeform 126">
              <a:extLst>
                <a:ext uri="{FF2B5EF4-FFF2-40B4-BE49-F238E27FC236}">
                  <a16:creationId xmlns:a16="http://schemas.microsoft.com/office/drawing/2014/main" id="{9D95E2CA-ED9A-4D0B-BD6B-FD65355C81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6" name="Freeform 127">
              <a:extLst>
                <a:ext uri="{FF2B5EF4-FFF2-40B4-BE49-F238E27FC236}">
                  <a16:creationId xmlns:a16="http://schemas.microsoft.com/office/drawing/2014/main" id="{9DA09B62-3B4A-43AF-81A7-C5BE8EED5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7" name="Freeform 128">
              <a:extLst>
                <a:ext uri="{FF2B5EF4-FFF2-40B4-BE49-F238E27FC236}">
                  <a16:creationId xmlns:a16="http://schemas.microsoft.com/office/drawing/2014/main" id="{610620A8-C7F0-4763-9192-992C5185ED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8" name="Freeform 129">
              <a:extLst>
                <a:ext uri="{FF2B5EF4-FFF2-40B4-BE49-F238E27FC236}">
                  <a16:creationId xmlns:a16="http://schemas.microsoft.com/office/drawing/2014/main" id="{C5FCAB5E-C338-4C8F-B4AB-7D3A711F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49" name="Freeform 130">
              <a:extLst>
                <a:ext uri="{FF2B5EF4-FFF2-40B4-BE49-F238E27FC236}">
                  <a16:creationId xmlns:a16="http://schemas.microsoft.com/office/drawing/2014/main" id="{9AC896F6-5CDC-4CA8-9DAD-4BFE8EC055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0" name="Freeform 131">
              <a:extLst>
                <a:ext uri="{FF2B5EF4-FFF2-40B4-BE49-F238E27FC236}">
                  <a16:creationId xmlns:a16="http://schemas.microsoft.com/office/drawing/2014/main" id="{6799D0EF-85CA-4DE8-9A5B-075655340D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1" name="Freeform 132">
              <a:extLst>
                <a:ext uri="{FF2B5EF4-FFF2-40B4-BE49-F238E27FC236}">
                  <a16:creationId xmlns:a16="http://schemas.microsoft.com/office/drawing/2014/main" id="{47548DF5-A3C2-4229-9B89-9B8F3C29CB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2" name="Freeform 133">
              <a:extLst>
                <a:ext uri="{FF2B5EF4-FFF2-40B4-BE49-F238E27FC236}">
                  <a16:creationId xmlns:a16="http://schemas.microsoft.com/office/drawing/2014/main" id="{7CCA2839-1A35-4DBF-AEC0-448174043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3" name="Freeform 134">
              <a:extLst>
                <a:ext uri="{FF2B5EF4-FFF2-40B4-BE49-F238E27FC236}">
                  <a16:creationId xmlns:a16="http://schemas.microsoft.com/office/drawing/2014/main" id="{74991674-EB6D-4873-9523-096EA25BB0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4" name="Freeform 135">
              <a:extLst>
                <a:ext uri="{FF2B5EF4-FFF2-40B4-BE49-F238E27FC236}">
                  <a16:creationId xmlns:a16="http://schemas.microsoft.com/office/drawing/2014/main" id="{1B1C57BE-978A-47F0-9710-2EFFAE359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5" name="Freeform 136">
              <a:extLst>
                <a:ext uri="{FF2B5EF4-FFF2-40B4-BE49-F238E27FC236}">
                  <a16:creationId xmlns:a16="http://schemas.microsoft.com/office/drawing/2014/main" id="{9B69BB35-B18C-4B61-816A-208E3B5D8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6" name="Freeform 137">
              <a:extLst>
                <a:ext uri="{FF2B5EF4-FFF2-40B4-BE49-F238E27FC236}">
                  <a16:creationId xmlns:a16="http://schemas.microsoft.com/office/drawing/2014/main" id="{FE718461-EACB-4652-BBB6-015A47499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7" name="Freeform 138">
              <a:extLst>
                <a:ext uri="{FF2B5EF4-FFF2-40B4-BE49-F238E27FC236}">
                  <a16:creationId xmlns:a16="http://schemas.microsoft.com/office/drawing/2014/main" id="{4CC75AD1-E4BD-418F-B4DD-249388E5F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8" name="Freeform 139">
              <a:extLst>
                <a:ext uri="{FF2B5EF4-FFF2-40B4-BE49-F238E27FC236}">
                  <a16:creationId xmlns:a16="http://schemas.microsoft.com/office/drawing/2014/main" id="{C50A4210-ABFD-4AC4-9ACE-CBED311B87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59" name="Freeform 140">
              <a:extLst>
                <a:ext uri="{FF2B5EF4-FFF2-40B4-BE49-F238E27FC236}">
                  <a16:creationId xmlns:a16="http://schemas.microsoft.com/office/drawing/2014/main" id="{5B4324D8-03A3-4A3A-825D-11213DAC8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0" name="Freeform 141">
              <a:extLst>
                <a:ext uri="{FF2B5EF4-FFF2-40B4-BE49-F238E27FC236}">
                  <a16:creationId xmlns:a16="http://schemas.microsoft.com/office/drawing/2014/main" id="{875329F4-D10F-4267-BA75-D34881141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1" name="Freeform 142">
              <a:extLst>
                <a:ext uri="{FF2B5EF4-FFF2-40B4-BE49-F238E27FC236}">
                  <a16:creationId xmlns:a16="http://schemas.microsoft.com/office/drawing/2014/main" id="{49FE308A-ACA9-4C90-82C6-BA799AD2B8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2" name="Freeform 143">
              <a:extLst>
                <a:ext uri="{FF2B5EF4-FFF2-40B4-BE49-F238E27FC236}">
                  <a16:creationId xmlns:a16="http://schemas.microsoft.com/office/drawing/2014/main" id="{BBE866CE-FDB7-4640-814C-B39801A92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3" name="Freeform 144">
              <a:extLst>
                <a:ext uri="{FF2B5EF4-FFF2-40B4-BE49-F238E27FC236}">
                  <a16:creationId xmlns:a16="http://schemas.microsoft.com/office/drawing/2014/main" id="{4CF23E59-9AF6-4777-81ED-090FE1BE0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4" name="Freeform 145">
              <a:extLst>
                <a:ext uri="{FF2B5EF4-FFF2-40B4-BE49-F238E27FC236}">
                  <a16:creationId xmlns:a16="http://schemas.microsoft.com/office/drawing/2014/main" id="{0249F44E-146D-4768-96A7-FAAB0D2DC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5" name="Freeform 146">
              <a:extLst>
                <a:ext uri="{FF2B5EF4-FFF2-40B4-BE49-F238E27FC236}">
                  <a16:creationId xmlns:a16="http://schemas.microsoft.com/office/drawing/2014/main" id="{034F11C4-246D-4850-8701-941EB0BC3A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6" name="Freeform 147">
              <a:extLst>
                <a:ext uri="{FF2B5EF4-FFF2-40B4-BE49-F238E27FC236}">
                  <a16:creationId xmlns:a16="http://schemas.microsoft.com/office/drawing/2014/main" id="{54F99B2D-D80E-4C68-B464-B4CA779B15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7" name="Freeform 148">
              <a:extLst>
                <a:ext uri="{FF2B5EF4-FFF2-40B4-BE49-F238E27FC236}">
                  <a16:creationId xmlns:a16="http://schemas.microsoft.com/office/drawing/2014/main" id="{7F5F63BB-3C4E-48CA-B40C-AED56694C4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8" name="Freeform 149">
              <a:extLst>
                <a:ext uri="{FF2B5EF4-FFF2-40B4-BE49-F238E27FC236}">
                  <a16:creationId xmlns:a16="http://schemas.microsoft.com/office/drawing/2014/main" id="{51937D3D-D13B-4CF1-88B7-D31961CBC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69" name="Freeform 150">
              <a:extLst>
                <a:ext uri="{FF2B5EF4-FFF2-40B4-BE49-F238E27FC236}">
                  <a16:creationId xmlns:a16="http://schemas.microsoft.com/office/drawing/2014/main" id="{849D71D2-FA63-4F4A-A27F-74404E71F4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70" name="Freeform 151">
              <a:extLst>
                <a:ext uri="{FF2B5EF4-FFF2-40B4-BE49-F238E27FC236}">
                  <a16:creationId xmlns:a16="http://schemas.microsoft.com/office/drawing/2014/main" id="{29D80B59-1747-44EC-AF4F-FEB73D22A6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71" name="Freeform 152">
              <a:extLst>
                <a:ext uri="{FF2B5EF4-FFF2-40B4-BE49-F238E27FC236}">
                  <a16:creationId xmlns:a16="http://schemas.microsoft.com/office/drawing/2014/main" id="{FB74DD3F-2798-4D9A-AD37-312E5AE29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72" name="Freeform 153">
              <a:extLst>
                <a:ext uri="{FF2B5EF4-FFF2-40B4-BE49-F238E27FC236}">
                  <a16:creationId xmlns:a16="http://schemas.microsoft.com/office/drawing/2014/main" id="{B334487A-F2E6-453C-BB41-2D1FAC3DAF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73" name="Freeform 154">
              <a:extLst>
                <a:ext uri="{FF2B5EF4-FFF2-40B4-BE49-F238E27FC236}">
                  <a16:creationId xmlns:a16="http://schemas.microsoft.com/office/drawing/2014/main" id="{CBE74320-07AF-470F-8C75-0226C6C5F2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74" name="Freeform 155">
              <a:extLst>
                <a:ext uri="{FF2B5EF4-FFF2-40B4-BE49-F238E27FC236}">
                  <a16:creationId xmlns:a16="http://schemas.microsoft.com/office/drawing/2014/main" id="{5ED21E02-E9C6-4DC0-9AA8-3C237A5D6C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  <p:sp>
          <p:nvSpPr>
            <p:cNvPr id="175" name="Freeform 156">
              <a:extLst>
                <a:ext uri="{FF2B5EF4-FFF2-40B4-BE49-F238E27FC236}">
                  <a16:creationId xmlns:a16="http://schemas.microsoft.com/office/drawing/2014/main" id="{DFEEC8E9-F34F-4B4E-840A-CC1BF87E98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87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A15C04-5358-42C7-8DF4-DE6FE951A377}"/>
              </a:ext>
            </a:extLst>
          </p:cNvPr>
          <p:cNvGrpSpPr/>
          <p:nvPr/>
        </p:nvGrpSpPr>
        <p:grpSpPr>
          <a:xfrm>
            <a:off x="10744200" y="6470282"/>
            <a:ext cx="1328902" cy="294150"/>
            <a:chOff x="7508322" y="4824425"/>
            <a:chExt cx="1011451" cy="2238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43ABF6-1E2F-4234-AD2C-E459E6249F41}"/>
                </a:ext>
              </a:extLst>
            </p:cNvPr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0" name="Freeform 68">
                <a:extLst>
                  <a:ext uri="{FF2B5EF4-FFF2-40B4-BE49-F238E27FC236}">
                    <a16:creationId xmlns:a16="http://schemas.microsoft.com/office/drawing/2014/main" id="{3B6B00FB-0580-4738-8C52-6B774164EEB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7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" name="Freeform 69">
                <a:extLst>
                  <a:ext uri="{FF2B5EF4-FFF2-40B4-BE49-F238E27FC236}">
                    <a16:creationId xmlns:a16="http://schemas.microsoft.com/office/drawing/2014/main" id="{6D283786-C093-4A1A-9D74-4531C163D27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7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75">
                <a:extLst>
                  <a:ext uri="{FF2B5EF4-FFF2-40B4-BE49-F238E27FC236}">
                    <a16:creationId xmlns:a16="http://schemas.microsoft.com/office/drawing/2014/main" id="{9D7D3FAE-85F7-4C6F-B6B5-182DE1DEC7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87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D290AF-F403-4E97-90C3-2DF039EBCC0C}"/>
                </a:ext>
              </a:extLst>
            </p:cNvPr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EE77D4F-55B9-4B25-8B50-1B349582A9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7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9" r:id="rId5"/>
    <p:sldLayoutId id="2147483671" r:id="rId6"/>
    <p:sldLayoutId id="2147483672" r:id="rId7"/>
    <p:sldLayoutId id="2147483674" r:id="rId8"/>
    <p:sldLayoutId id="2147483677" r:id="rId9"/>
  </p:sldLayoutIdLst>
  <p:txStyles>
    <p:titleStyle>
      <a:lvl1pPr algn="l" defTabSz="914377" rtl="0" eaLnBrk="1" latinLnBrk="0" hangingPunct="1">
        <a:spcBef>
          <a:spcPct val="0"/>
        </a:spcBef>
        <a:buNone/>
        <a:defRPr sz="2500" b="1" kern="1200">
          <a:solidFill>
            <a:srgbClr val="002060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7560" y="2283391"/>
            <a:ext cx="9127005" cy="1145609"/>
          </a:xfrm>
        </p:spPr>
        <p:txBody>
          <a:bodyPr/>
          <a:lstStyle/>
          <a:p>
            <a:r>
              <a:rPr lang="en-US" sz="3200" dirty="0">
                <a:solidFill>
                  <a:srgbClr val="D53E85"/>
                </a:solidFill>
              </a:rPr>
              <a:t>  Business Values and their Articulation</a:t>
            </a:r>
            <a:br>
              <a:rPr lang="en-US" sz="3200" dirty="0">
                <a:solidFill>
                  <a:srgbClr val="D53E85"/>
                </a:solidFill>
              </a:rPr>
            </a:br>
            <a:r>
              <a:rPr lang="en-US" sz="3200" dirty="0">
                <a:solidFill>
                  <a:srgbClr val="D53E85"/>
                </a:solidFill>
              </a:rPr>
              <a:t>                     </a:t>
            </a:r>
            <a:r>
              <a:rPr lang="en-US" sz="3200" u="sng" dirty="0">
                <a:solidFill>
                  <a:srgbClr val="D53E85"/>
                </a:solidFill>
              </a:rPr>
              <a:t>CBO 1.3</a:t>
            </a:r>
            <a:br>
              <a:rPr lang="en-US" sz="3200" dirty="0">
                <a:solidFill>
                  <a:srgbClr val="D53E85"/>
                </a:solidFill>
              </a:rPr>
            </a:br>
            <a:r>
              <a:rPr lang="en-US" sz="3200" dirty="0">
                <a:solidFill>
                  <a:srgbClr val="D53E85"/>
                </a:solidFill>
              </a:rPr>
              <a:t>                     CBO 1.4</a:t>
            </a:r>
            <a:endParaRPr lang="en-US" sz="2000" dirty="0">
              <a:solidFill>
                <a:srgbClr val="F15A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&amp;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109" y="900545"/>
            <a:ext cx="1143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Business value is the estimated health and well-being of a business. </a:t>
            </a:r>
            <a:endParaRPr lang="en-GB" dirty="0">
              <a:solidFill>
                <a:srgbClr val="2D2D2D"/>
              </a:solidFill>
              <a:latin typeface="Noto Sans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D2D2D"/>
              </a:solidFill>
              <a:latin typeface="Noto Sans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D2D2D"/>
                </a:solidFill>
                <a:latin typeface="Noto Sans" panose="020B0502040204020203" pitchFamily="34" charset="0"/>
              </a:rPr>
              <a:t>Business grows when:</a:t>
            </a:r>
            <a:endParaRPr lang="en-US" dirty="0">
              <a:solidFill>
                <a:srgbClr val="2D2D2D"/>
              </a:solidFill>
              <a:latin typeface="Noto Sans" panose="020B0502040204020203" pitchFamily="34" charset="0"/>
            </a:endParaRPr>
          </a:p>
          <a:p>
            <a:r>
              <a:rPr lang="en-US" dirty="0">
                <a:solidFill>
                  <a:srgbClr val="2D2D2D"/>
                </a:solidFill>
                <a:latin typeface="Noto Sans" panose="020B0502040204020203" pitchFamily="34" charset="0"/>
              </a:rPr>
              <a:t>     1.  Good relationship or good bonding.</a:t>
            </a:r>
          </a:p>
          <a:p>
            <a:r>
              <a:rPr lang="en-US" dirty="0">
                <a:solidFill>
                  <a:srgbClr val="2D2D2D"/>
                </a:solidFill>
                <a:latin typeface="Noto Sans" panose="020B0502040204020203" pitchFamily="34" charset="0"/>
              </a:rPr>
              <a:t>     2.  The ability to communicate properly or convince effectively</a:t>
            </a:r>
          </a:p>
          <a:p>
            <a:r>
              <a:rPr lang="en-US" dirty="0">
                <a:solidFill>
                  <a:srgbClr val="2D2D2D"/>
                </a:solidFill>
                <a:latin typeface="Noto Sans" panose="020B0502040204020203" pitchFamily="34" charset="0"/>
              </a:rPr>
              <a:t>     3.  </a:t>
            </a:r>
            <a:r>
              <a:rPr lang="en-GB" dirty="0">
                <a:solidFill>
                  <a:srgbClr val="2D2D2D"/>
                </a:solidFill>
                <a:latin typeface="Noto Sans" panose="020B0502040204020203" pitchFamily="34" charset="0"/>
              </a:rPr>
              <a:t>A Properly Articulated Business Plan. 	</a:t>
            </a:r>
            <a:endParaRPr lang="en-GB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What the clients want to achieve   [</a:t>
            </a:r>
            <a:r>
              <a:rPr lang="en-GB" dirty="0">
                <a:solidFill>
                  <a:srgbClr val="2D2D2D"/>
                </a:solidFill>
                <a:latin typeface="Noto Sans" panose="020B0502040204020203" pitchFamily="34" charset="0"/>
              </a:rPr>
              <a:t>Finding opportunities and building capabilities]</a:t>
            </a:r>
            <a:endParaRPr lang="en-GB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What they consider to be top priority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tools you have at your disposal and what can be enhanced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How you chose to go about making your presentation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Definite request from the clients and new self findings </a:t>
            </a:r>
          </a:p>
          <a:p>
            <a:endParaRPr lang="en-GB" dirty="0">
              <a:solidFill>
                <a:srgbClr val="2D2D2D"/>
              </a:solidFill>
              <a:latin typeface="Noto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4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Articulate Business values – CBO 1.3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59" y="1028343"/>
            <a:ext cx="116738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1: Account Level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cases selection and prioritization for faster delivery resulting in Manual effort save.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Finding out more Business opportunities which is achieved by understanding the TTH environment and business well and gaining Customer Confidence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downtime by automatic routing and immediate Incident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SOW contractual study and finding the automation opportunities more if any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Reaching to Account team for work where our presence is minimum</a:t>
            </a:r>
            <a:endParaRPr lang="en-US" dirty="0"/>
          </a:p>
          <a:p>
            <a:r>
              <a:rPr lang="en-US" b="1" dirty="0"/>
              <a:t>2: Application 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implementation like it should only be accessible via secured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integrity check</a:t>
            </a:r>
          </a:p>
          <a:p>
            <a:r>
              <a:rPr lang="en-US" b="1" dirty="0"/>
              <a:t>3: Infra 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Service Account with admin privileges on all domain servers/databases</a:t>
            </a:r>
          </a:p>
          <a:p>
            <a:r>
              <a:rPr lang="en-US" b="1" dirty="0"/>
              <a:t>5: Software Licenses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software licenses including adapters required from marketplace (if required) will be procured by APMM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795" y="6137564"/>
            <a:ext cx="116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Please note that these are Pre-requisites and these may be changed post the General Tasks Phase</a:t>
            </a:r>
          </a:p>
        </p:txBody>
      </p:sp>
    </p:spTree>
    <p:extLst>
      <p:ext uri="{BB962C8B-B14F-4D97-AF65-F5344CB8AC3E}">
        <p14:creationId xmlns:p14="http://schemas.microsoft.com/office/powerpoint/2010/main" val="17730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Articulate Business values – CBO 1.4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59" y="1028343"/>
            <a:ext cx="116738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1: Account Level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cases selection and prioritization for faster delivery resulting in Manual effort save.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Finding out more Business opportunities which is achieved by understanding the TTH environment and business well and gaining Customer Confidence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downtime by automatic routing and immediate Incident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SOW contractual study and finding the automation opportunities more if any scope</a:t>
            </a:r>
            <a:endParaRPr lang="en-US" b="1" dirty="0"/>
          </a:p>
          <a:p>
            <a:r>
              <a:rPr lang="en-US" b="1" dirty="0"/>
              <a:t>2: Application 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implementation like it should only be accessible via secured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integrity check</a:t>
            </a:r>
          </a:p>
          <a:p>
            <a:r>
              <a:rPr lang="en-US" b="1" dirty="0"/>
              <a:t>3: Infra 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cloud readiness, respective servers, DB tables (Integrity check), stable storage, check on the transition time between data and the query, network latency, VMs readiness</a:t>
            </a:r>
            <a:endParaRPr lang="en-US" dirty="0"/>
          </a:p>
          <a:p>
            <a:r>
              <a:rPr lang="en-US" b="1" dirty="0"/>
              <a:t>5:  CMMI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Digital Systems contents and effectiveness. Stable system performance as well.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Think about more contents for OTT platform and parallelly improve its efficiency/stability to attract more business.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Chatbots stability and think of expanding the span of it gaining more automation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 Internet bandwidth by applying synchronized health check.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Synchronized maintenance of the Peripheral system   -  email, internet, radio FM. Think about more streamlined content addition and improvement.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advertisement and apply more innovative content for the campaign launch to set the positive remark on Business.</a:t>
            </a:r>
          </a:p>
        </p:txBody>
      </p:sp>
    </p:spTree>
    <p:extLst>
      <p:ext uri="{BB962C8B-B14F-4D97-AF65-F5344CB8AC3E}">
        <p14:creationId xmlns:p14="http://schemas.microsoft.com/office/powerpoint/2010/main" val="7158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691" y="2313711"/>
            <a:ext cx="7235182" cy="7089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6501128"/>
      </p:ext>
    </p:extLst>
  </p:cSld>
  <p:clrMapOvr>
    <a:masterClrMapping/>
  </p:clrMapOvr>
</p:sld>
</file>

<file path=ppt/theme/theme1.xml><?xml version="1.0" encoding="utf-8"?>
<a:theme xmlns:a="http://schemas.openxmlformats.org/drawingml/2006/main" name="1_CBO O2010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New TCS 50" id="{D98385F5-8A3B-4FCF-848D-DEE95EE57EA8}" vid="{1F533268-638A-40FC-B0DA-DC89D1B8E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4944</TotalTime>
  <Words>488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Myriad Pro</vt:lpstr>
      <vt:lpstr>Noto Sans</vt:lpstr>
      <vt:lpstr>Symbol</vt:lpstr>
      <vt:lpstr>Wingdings</vt:lpstr>
      <vt:lpstr>1_CBO O2010</vt:lpstr>
      <vt:lpstr>  Business Values and their Articulation                      CBO 1.3                      CBO 1.4</vt:lpstr>
      <vt:lpstr>Definition &amp; Scope</vt:lpstr>
      <vt:lpstr>Articulate Business values – CBO 1.3</vt:lpstr>
      <vt:lpstr>Articulate Business values – CBO 1.4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Avijit  Chakraborty</dc:creator>
  <cp:lastModifiedBy>Piyush Sinha Sinha</cp:lastModifiedBy>
  <cp:revision>57</cp:revision>
  <dcterms:created xsi:type="dcterms:W3CDTF">2022-06-14T18:21:33Z</dcterms:created>
  <dcterms:modified xsi:type="dcterms:W3CDTF">2022-09-23T06:10:30Z</dcterms:modified>
</cp:coreProperties>
</file>