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7"/>
  </p:notesMasterIdLst>
  <p:sldIdLst>
    <p:sldId id="1126" r:id="rId3"/>
    <p:sldId id="1125" r:id="rId4"/>
    <p:sldId id="1124" r:id="rId5"/>
    <p:sldId id="4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Sinha Sinha" initials="PSS" lastIdx="1" clrIdx="0">
    <p:extLst>
      <p:ext uri="{19B8F6BF-5375-455C-9EA6-DF929625EA0E}">
        <p15:presenceInfo xmlns:p15="http://schemas.microsoft.com/office/powerpoint/2012/main" userId="S::piyush.sinha.sinha@ba.com::6e26f57f-ab15-474d-afce-68e1022a0a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No. of Total</a:t>
            </a:r>
          </a:p>
          <a:p>
            <a:pPr>
              <a:defRPr/>
            </a:pPr>
            <a:r>
              <a:rPr lang="en-US"/>
              <a:t>Open Positions</a:t>
            </a:r>
          </a:p>
        </c:rich>
      </c:tx>
      <c:layout>
        <c:manualLayout>
          <c:xMode val="edge"/>
          <c:yMode val="edge"/>
          <c:x val="0.65024350301581935"/>
          <c:y val="0.756369610002985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9229631624636595"/>
          <c:w val="0.84310152689996531"/>
          <c:h val="0.5309118160896307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Positions</c:v>
                </c:pt>
              </c:strCache>
            </c:strRef>
          </c:tx>
          <c:explosion val="9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76A-403E-9044-7428BECC5E71}"/>
              </c:ext>
            </c:extLst>
          </c:dPt>
          <c:dPt>
            <c:idx val="1"/>
            <c:bubble3D val="0"/>
            <c:explosion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76A-403E-9044-7428BECC5E71}"/>
              </c:ext>
            </c:extLst>
          </c:dPt>
          <c:dPt>
            <c:idx val="2"/>
            <c:bubble3D val="0"/>
            <c:explosion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76A-403E-9044-7428BECC5E7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26209B3-3EF3-43C7-A5EB-5B9C228A5A7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8A9C892-BDEB-4968-B1C3-7F4BB564B55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76A-403E-9044-7428BECC5E7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EBF7DA9-BEC0-41C2-9A8B-590208A9026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8FFE8E4-1867-444E-B5D5-5C65D2F23CAE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76A-403E-9044-7428BECC5E71}"/>
                </c:ext>
              </c:extLst>
            </c:dLbl>
            <c:dLbl>
              <c:idx val="2"/>
              <c:layout>
                <c:manualLayout>
                  <c:x val="-6.5247256275809892E-2"/>
                  <c:y val="4.7187372510494548E-2"/>
                </c:manualLayout>
              </c:layout>
              <c:tx>
                <c:rich>
                  <a:bodyPr/>
                  <a:lstStyle/>
                  <a:p>
                    <a:fld id="{CF5C1E5E-B1D7-4C7F-8CFD-D48365887710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A7393F0C-5AB5-4FEF-A288-B0F5895DF2DD}" type="CATEGORYNAME">
                      <a:rPr lang="en-US" baseline="0" dirty="0"/>
                      <a:pPr/>
                      <a:t>[CATEGORY NAME]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76A-403E-9044-7428BECC5E71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BL</c:v>
                </c:pt>
                <c:pt idx="1">
                  <c:v>ML</c:v>
                </c:pt>
                <c:pt idx="2">
                  <c:v>Upside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5</c:v>
                  </c:pt>
                  <c:pt idx="1">
                    <c:v>1</c:v>
                  </c:pt>
                  <c:pt idx="2">
                    <c:v>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276A-403E-9044-7428BECC5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Open Positions</a:t>
            </a:r>
          </a:p>
          <a:p>
            <a:pPr>
              <a:defRPr/>
            </a:pPr>
            <a:r>
              <a:rPr lang="en-US"/>
              <a:t>Account Wise</a:t>
            </a:r>
          </a:p>
        </c:rich>
      </c:tx>
      <c:layout>
        <c:manualLayout>
          <c:xMode val="edge"/>
          <c:yMode val="edge"/>
          <c:x val="0.6980189692737121"/>
          <c:y val="0.75904669778132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7940070805503847E-2"/>
          <c:y val="0.16974012364750588"/>
          <c:w val="0.72972295878776905"/>
          <c:h val="0.4662740438977311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Positions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86-478D-97B0-55F50EB2927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86-478D-97B0-55F50EB2927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586-478D-97B0-55F50EB29278}"/>
              </c:ext>
            </c:extLst>
          </c:dPt>
          <c:dLbls>
            <c:dLbl>
              <c:idx val="0"/>
              <c:layout>
                <c:manualLayout>
                  <c:x val="0.11164530518305252"/>
                  <c:y val="5.6624847012593453E-2"/>
                </c:manualLayout>
              </c:layout>
              <c:tx>
                <c:rich>
                  <a:bodyPr/>
                  <a:lstStyle/>
                  <a:p>
                    <a:fld id="{391A5C0B-45CC-48B3-8DB8-295F8544EAA2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D3693D7A-9B68-4D51-BDF3-42A0BD00A493}" type="CATEGORYNAME">
                      <a:rPr lang="en-US" baseline="0" dirty="0"/>
                      <a:pPr/>
                      <a:t>[CATEGORY NAME]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3586-478D-97B0-55F50EB292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7DB7A2-7232-44EB-9D02-25C334E8CA4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BBB39B5-7FCD-49C9-B847-075685241633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586-478D-97B0-55F50EB29278}"/>
                </c:ext>
              </c:extLst>
            </c:dLbl>
            <c:dLbl>
              <c:idx val="2"/>
              <c:layout>
                <c:manualLayout>
                  <c:x val="0.14499390283513303"/>
                  <c:y val="-8.0218347490783604E-2"/>
                </c:manualLayout>
              </c:layout>
              <c:tx>
                <c:rich>
                  <a:bodyPr/>
                  <a:lstStyle/>
                  <a:p>
                    <a:fld id="{973CC380-70AA-48F4-BD3D-1AE284807A64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, </a:t>
                    </a:r>
                    <a:fld id="{16AF53DD-A299-433A-9BF3-3752428BBC8C}" type="CATEGORYNAME">
                      <a:rPr lang="en-US" baseline="0" dirty="0"/>
                      <a:pPr/>
                      <a:t>[CATEGORY NAME]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586-478D-97B0-55F50EB29278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RCG</c:v>
                </c:pt>
                <c:pt idx="1">
                  <c:v>Delta</c:v>
                </c:pt>
                <c:pt idx="2">
                  <c:v>IAG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1</c:v>
                  </c:pt>
                  <c:pt idx="1">
                    <c:v>3</c:v>
                  </c:pt>
                  <c:pt idx="2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3586-478D-97B0-55F50EB29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8EE1-E9BC-4D1E-A8CA-C5C9D0858CD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61C2-7711-47D4-B299-E7627CF0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61C2-7711-47D4-B299-E7627CF02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61C2-7711-47D4-B299-E7627CF02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B60-7ECA-4C05-BD19-B09AC5EFDE4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0E49-2A95-4C0A-B05C-1996FA98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TCS Internal &amp;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6584365"/>
            <a:ext cx="1447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-7619" y="0"/>
            <a:ext cx="337859" cy="4876798"/>
            <a:chOff x="-7619" y="1047403"/>
            <a:chExt cx="337859" cy="3381682"/>
          </a:xfrm>
        </p:grpSpPr>
        <p:sp>
          <p:nvSpPr>
            <p:cNvPr id="55" name="Rectangle 2"/>
            <p:cNvSpPr/>
            <p:nvPr/>
          </p:nvSpPr>
          <p:spPr>
            <a:xfrm>
              <a:off x="4696" y="1496457"/>
              <a:ext cx="325544" cy="2932628"/>
            </a:xfrm>
            <a:custGeom>
              <a:avLst/>
              <a:gdLst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40727 w 3740727"/>
                <a:gd name="connsiteY2" fmla="*/ 4871258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24102 w 3740727"/>
                <a:gd name="connsiteY2" fmla="*/ 2543694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3923607"/>
                <a:gd name="connsiteX1" fmla="*/ 3740727 w 3740727"/>
                <a:gd name="connsiteY1" fmla="*/ 0 h 3923607"/>
                <a:gd name="connsiteX2" fmla="*/ 3724102 w 3740727"/>
                <a:gd name="connsiteY2" fmla="*/ 2543694 h 3923607"/>
                <a:gd name="connsiteX3" fmla="*/ 0 w 3740727"/>
                <a:gd name="connsiteY3" fmla="*/ 3923607 h 3923607"/>
                <a:gd name="connsiteX4" fmla="*/ 0 w 3740727"/>
                <a:gd name="connsiteY4" fmla="*/ 0 h 3923607"/>
                <a:gd name="connsiteX0" fmla="*/ 0 w 3740727"/>
                <a:gd name="connsiteY0" fmla="*/ 0 h 3773978"/>
                <a:gd name="connsiteX1" fmla="*/ 3740727 w 3740727"/>
                <a:gd name="connsiteY1" fmla="*/ 0 h 3773978"/>
                <a:gd name="connsiteX2" fmla="*/ 3724102 w 3740727"/>
                <a:gd name="connsiteY2" fmla="*/ 2543694 h 3773978"/>
                <a:gd name="connsiteX3" fmla="*/ 16625 w 3740727"/>
                <a:gd name="connsiteY3" fmla="*/ 3773978 h 3773978"/>
                <a:gd name="connsiteX4" fmla="*/ 0 w 3740727"/>
                <a:gd name="connsiteY4" fmla="*/ 0 h 3773978"/>
                <a:gd name="connsiteX0" fmla="*/ 0 w 3740727"/>
                <a:gd name="connsiteY0" fmla="*/ 0 h 3781598"/>
                <a:gd name="connsiteX1" fmla="*/ 3740727 w 3740727"/>
                <a:gd name="connsiteY1" fmla="*/ 0 h 3781598"/>
                <a:gd name="connsiteX2" fmla="*/ 3724102 w 3740727"/>
                <a:gd name="connsiteY2" fmla="*/ 2543694 h 3781598"/>
                <a:gd name="connsiteX3" fmla="*/ 9021 w 3740727"/>
                <a:gd name="connsiteY3" fmla="*/ 3781598 h 3781598"/>
                <a:gd name="connsiteX4" fmla="*/ 0 w 3740727"/>
                <a:gd name="connsiteY4" fmla="*/ 0 h 3781598"/>
                <a:gd name="connsiteX0" fmla="*/ 0 w 3754520"/>
                <a:gd name="connsiteY0" fmla="*/ 0 h 3781598"/>
                <a:gd name="connsiteX1" fmla="*/ 3740727 w 3754520"/>
                <a:gd name="connsiteY1" fmla="*/ 0 h 3781598"/>
                <a:gd name="connsiteX2" fmla="*/ 3754520 w 3754520"/>
                <a:gd name="connsiteY2" fmla="*/ 2833254 h 3781598"/>
                <a:gd name="connsiteX3" fmla="*/ 9021 w 3754520"/>
                <a:gd name="connsiteY3" fmla="*/ 3781598 h 3781598"/>
                <a:gd name="connsiteX4" fmla="*/ 0 w 3754520"/>
                <a:gd name="connsiteY4" fmla="*/ 0 h 3781598"/>
                <a:gd name="connsiteX0" fmla="*/ 0 w 3741909"/>
                <a:gd name="connsiteY0" fmla="*/ 0 h 3781598"/>
                <a:gd name="connsiteX1" fmla="*/ 3740727 w 3741909"/>
                <a:gd name="connsiteY1" fmla="*/ 0 h 3781598"/>
                <a:gd name="connsiteX2" fmla="*/ 3739311 w 3741909"/>
                <a:gd name="connsiteY2" fmla="*/ 2848494 h 3781598"/>
                <a:gd name="connsiteX3" fmla="*/ 9021 w 3741909"/>
                <a:gd name="connsiteY3" fmla="*/ 3781598 h 3781598"/>
                <a:gd name="connsiteX4" fmla="*/ 0 w 3741909"/>
                <a:gd name="connsiteY4" fmla="*/ 0 h 378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909" h="3781598">
                  <a:moveTo>
                    <a:pt x="0" y="0"/>
                  </a:moveTo>
                  <a:lnTo>
                    <a:pt x="3740727" y="0"/>
                  </a:lnTo>
                  <a:cubicBezTo>
                    <a:pt x="3745325" y="944418"/>
                    <a:pt x="3734713" y="1904076"/>
                    <a:pt x="3739311" y="2848494"/>
                  </a:cubicBezTo>
                  <a:lnTo>
                    <a:pt x="9021" y="3781598"/>
                  </a:lnTo>
                  <a:cubicBezTo>
                    <a:pt x="3479" y="2523605"/>
                    <a:pt x="5542" y="1257993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Rectangle 2"/>
            <p:cNvSpPr/>
            <p:nvPr/>
          </p:nvSpPr>
          <p:spPr>
            <a:xfrm>
              <a:off x="-7619" y="1047403"/>
              <a:ext cx="261620" cy="3229624"/>
            </a:xfrm>
            <a:custGeom>
              <a:avLst/>
              <a:gdLst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40727 w 3740727"/>
                <a:gd name="connsiteY2" fmla="*/ 4871258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4871258"/>
                <a:gd name="connsiteX1" fmla="*/ 3740727 w 3740727"/>
                <a:gd name="connsiteY1" fmla="*/ 0 h 4871258"/>
                <a:gd name="connsiteX2" fmla="*/ 3724102 w 3740727"/>
                <a:gd name="connsiteY2" fmla="*/ 2543694 h 4871258"/>
                <a:gd name="connsiteX3" fmla="*/ 0 w 3740727"/>
                <a:gd name="connsiteY3" fmla="*/ 4871258 h 4871258"/>
                <a:gd name="connsiteX4" fmla="*/ 0 w 3740727"/>
                <a:gd name="connsiteY4" fmla="*/ 0 h 4871258"/>
                <a:gd name="connsiteX0" fmla="*/ 0 w 3740727"/>
                <a:gd name="connsiteY0" fmla="*/ 0 h 3923607"/>
                <a:gd name="connsiteX1" fmla="*/ 3740727 w 3740727"/>
                <a:gd name="connsiteY1" fmla="*/ 0 h 3923607"/>
                <a:gd name="connsiteX2" fmla="*/ 3724102 w 3740727"/>
                <a:gd name="connsiteY2" fmla="*/ 2543694 h 3923607"/>
                <a:gd name="connsiteX3" fmla="*/ 0 w 3740727"/>
                <a:gd name="connsiteY3" fmla="*/ 3923607 h 3923607"/>
                <a:gd name="connsiteX4" fmla="*/ 0 w 3740727"/>
                <a:gd name="connsiteY4" fmla="*/ 0 h 3923607"/>
                <a:gd name="connsiteX0" fmla="*/ 0 w 3740727"/>
                <a:gd name="connsiteY0" fmla="*/ 0 h 3773978"/>
                <a:gd name="connsiteX1" fmla="*/ 3740727 w 3740727"/>
                <a:gd name="connsiteY1" fmla="*/ 0 h 3773978"/>
                <a:gd name="connsiteX2" fmla="*/ 3724102 w 3740727"/>
                <a:gd name="connsiteY2" fmla="*/ 2543694 h 3773978"/>
                <a:gd name="connsiteX3" fmla="*/ 16625 w 3740727"/>
                <a:gd name="connsiteY3" fmla="*/ 3773978 h 3773978"/>
                <a:gd name="connsiteX4" fmla="*/ 0 w 3740727"/>
                <a:gd name="connsiteY4" fmla="*/ 0 h 3773978"/>
                <a:gd name="connsiteX0" fmla="*/ 0 w 3740727"/>
                <a:gd name="connsiteY0" fmla="*/ 0 h 3781598"/>
                <a:gd name="connsiteX1" fmla="*/ 3740727 w 3740727"/>
                <a:gd name="connsiteY1" fmla="*/ 0 h 3781598"/>
                <a:gd name="connsiteX2" fmla="*/ 3724102 w 3740727"/>
                <a:gd name="connsiteY2" fmla="*/ 2543694 h 3781598"/>
                <a:gd name="connsiteX3" fmla="*/ 9021 w 3740727"/>
                <a:gd name="connsiteY3" fmla="*/ 3781598 h 3781598"/>
                <a:gd name="connsiteX4" fmla="*/ 0 w 3740727"/>
                <a:gd name="connsiteY4" fmla="*/ 0 h 3781598"/>
                <a:gd name="connsiteX0" fmla="*/ 0 w 3754520"/>
                <a:gd name="connsiteY0" fmla="*/ 0 h 3781598"/>
                <a:gd name="connsiteX1" fmla="*/ 3740727 w 3754520"/>
                <a:gd name="connsiteY1" fmla="*/ 0 h 3781598"/>
                <a:gd name="connsiteX2" fmla="*/ 3754520 w 3754520"/>
                <a:gd name="connsiteY2" fmla="*/ 2833254 h 3781598"/>
                <a:gd name="connsiteX3" fmla="*/ 9021 w 3754520"/>
                <a:gd name="connsiteY3" fmla="*/ 3781598 h 3781598"/>
                <a:gd name="connsiteX4" fmla="*/ 0 w 3754520"/>
                <a:gd name="connsiteY4" fmla="*/ 0 h 3781598"/>
                <a:gd name="connsiteX0" fmla="*/ 0 w 3741909"/>
                <a:gd name="connsiteY0" fmla="*/ 0 h 3781598"/>
                <a:gd name="connsiteX1" fmla="*/ 3740727 w 3741909"/>
                <a:gd name="connsiteY1" fmla="*/ 0 h 3781598"/>
                <a:gd name="connsiteX2" fmla="*/ 3739311 w 3741909"/>
                <a:gd name="connsiteY2" fmla="*/ 2848494 h 3781598"/>
                <a:gd name="connsiteX3" fmla="*/ 9021 w 3741909"/>
                <a:gd name="connsiteY3" fmla="*/ 3781598 h 3781598"/>
                <a:gd name="connsiteX4" fmla="*/ 0 w 3741909"/>
                <a:gd name="connsiteY4" fmla="*/ 0 h 378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909" h="3781598">
                  <a:moveTo>
                    <a:pt x="0" y="0"/>
                  </a:moveTo>
                  <a:lnTo>
                    <a:pt x="3740727" y="0"/>
                  </a:lnTo>
                  <a:cubicBezTo>
                    <a:pt x="3745325" y="944418"/>
                    <a:pt x="3734713" y="1904076"/>
                    <a:pt x="3739311" y="2848494"/>
                  </a:cubicBezTo>
                  <a:lnTo>
                    <a:pt x="9021" y="3781598"/>
                  </a:lnTo>
                  <a:cubicBezTo>
                    <a:pt x="3479" y="2523605"/>
                    <a:pt x="5542" y="1257993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5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59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61" name="Freeform 6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-6890" y="6576709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white"/>
                </a:solidFill>
              </a:rPr>
              <a:t>|   Copyright © 2017 Tata Consultancy Services Limited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5" y="1723709"/>
            <a:ext cx="3259970" cy="10202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5" y="3131857"/>
            <a:ext cx="2167987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67" b="1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68" name="Picture 2" descr="https://www.middaydaily.com/wp-content/uploads/2016/06/Genetic-Mutation-and-Sclerosi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1748" y="532794"/>
            <a:ext cx="3602802" cy="28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4-Point Star 68"/>
          <p:cNvSpPr/>
          <p:nvPr/>
        </p:nvSpPr>
        <p:spPr>
          <a:xfrm>
            <a:off x="7381106" y="1596967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4-Point Star 69"/>
          <p:cNvSpPr/>
          <p:nvPr/>
        </p:nvSpPr>
        <p:spPr>
          <a:xfrm>
            <a:off x="7591389" y="2397530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4-Point Star 70"/>
          <p:cNvSpPr/>
          <p:nvPr/>
        </p:nvSpPr>
        <p:spPr>
          <a:xfrm>
            <a:off x="9450014" y="1719700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4-Point Star 71"/>
          <p:cNvSpPr/>
          <p:nvPr/>
        </p:nvSpPr>
        <p:spPr>
          <a:xfrm>
            <a:off x="9185051" y="2416369"/>
            <a:ext cx="229776" cy="208952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4-Point Star 72"/>
          <p:cNvSpPr/>
          <p:nvPr/>
        </p:nvSpPr>
        <p:spPr>
          <a:xfrm>
            <a:off x="8921096" y="1255339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4-Point Star 73"/>
          <p:cNvSpPr/>
          <p:nvPr/>
        </p:nvSpPr>
        <p:spPr>
          <a:xfrm>
            <a:off x="8314352" y="710142"/>
            <a:ext cx="144122" cy="131060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203065" y="1425215"/>
            <a:ext cx="710200" cy="765094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0841" h="1196705">
                <a:moveTo>
                  <a:pt x="0" y="146335"/>
                </a:moveTo>
                <a:cubicBezTo>
                  <a:pt x="31750" y="101091"/>
                  <a:pt x="63500" y="55847"/>
                  <a:pt x="114300" y="32035"/>
                </a:cubicBezTo>
                <a:cubicBezTo>
                  <a:pt x="165100" y="8223"/>
                  <a:pt x="244475" y="-7256"/>
                  <a:pt x="304800" y="3460"/>
                </a:cubicBezTo>
                <a:cubicBezTo>
                  <a:pt x="365125" y="14176"/>
                  <a:pt x="432594" y="83629"/>
                  <a:pt x="476250" y="96329"/>
                </a:cubicBezTo>
                <a:cubicBezTo>
                  <a:pt x="519906" y="109029"/>
                  <a:pt x="670719" y="33226"/>
                  <a:pt x="752475" y="51085"/>
                </a:cubicBezTo>
                <a:cubicBezTo>
                  <a:pt x="834231" y="68944"/>
                  <a:pt x="908050" y="152685"/>
                  <a:pt x="966788" y="203485"/>
                </a:cubicBezTo>
                <a:cubicBezTo>
                  <a:pt x="1025526" y="254285"/>
                  <a:pt x="1083073" y="302703"/>
                  <a:pt x="1104901" y="355885"/>
                </a:cubicBezTo>
                <a:cubicBezTo>
                  <a:pt x="1126729" y="409067"/>
                  <a:pt x="1083469" y="576945"/>
                  <a:pt x="1054894" y="665448"/>
                </a:cubicBezTo>
                <a:cubicBezTo>
                  <a:pt x="1026319" y="753951"/>
                  <a:pt x="963216" y="860710"/>
                  <a:pt x="933450" y="886904"/>
                </a:cubicBezTo>
                <a:cubicBezTo>
                  <a:pt x="903684" y="913098"/>
                  <a:pt x="785019" y="858726"/>
                  <a:pt x="719138" y="851185"/>
                </a:cubicBezTo>
                <a:cubicBezTo>
                  <a:pt x="653257" y="843644"/>
                  <a:pt x="547687" y="810704"/>
                  <a:pt x="538163" y="841660"/>
                </a:cubicBezTo>
                <a:cubicBezTo>
                  <a:pt x="528639" y="872616"/>
                  <a:pt x="588170" y="1006761"/>
                  <a:pt x="576263" y="1051210"/>
                </a:cubicBezTo>
                <a:cubicBezTo>
                  <a:pt x="564356" y="1095659"/>
                  <a:pt x="423862" y="1176622"/>
                  <a:pt x="381000" y="1194085"/>
                </a:cubicBezTo>
                <a:cubicBezTo>
                  <a:pt x="338138" y="1211548"/>
                  <a:pt x="295275" y="1138523"/>
                  <a:pt x="233363" y="1070260"/>
                </a:cubicBez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7918315" y="1656001"/>
            <a:ext cx="741420" cy="382128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9669" h="597694">
                <a:moveTo>
                  <a:pt x="0" y="0"/>
                </a:moveTo>
                <a:cubicBezTo>
                  <a:pt x="84733" y="1190"/>
                  <a:pt x="190898" y="16669"/>
                  <a:pt x="261938" y="40481"/>
                </a:cubicBezTo>
                <a:cubicBezTo>
                  <a:pt x="332978" y="64293"/>
                  <a:pt x="447279" y="103188"/>
                  <a:pt x="511969" y="171450"/>
                </a:cubicBezTo>
                <a:cubicBezTo>
                  <a:pt x="576660" y="239713"/>
                  <a:pt x="587375" y="379015"/>
                  <a:pt x="650081" y="450056"/>
                </a:cubicBezTo>
                <a:cubicBezTo>
                  <a:pt x="712787" y="521097"/>
                  <a:pt x="848519" y="573088"/>
                  <a:pt x="888206" y="597694"/>
                </a:cubicBezTo>
                <a:lnTo>
                  <a:pt x="888206" y="597694"/>
                </a:lnTo>
                <a:lnTo>
                  <a:pt x="1159669" y="576262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710130" y="1423293"/>
            <a:ext cx="45720" cy="45720"/>
          </a:xfrm>
          <a:prstGeom prst="ellipse">
            <a:avLst/>
          </a:prstGeom>
          <a:solidFill>
            <a:srgbClr val="FCFC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985537" y="924284"/>
            <a:ext cx="45720" cy="45720"/>
          </a:xfrm>
          <a:prstGeom prst="ellipse">
            <a:avLst/>
          </a:prstGeom>
          <a:solidFill>
            <a:srgbClr val="FCFC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104100" y="1608865"/>
            <a:ext cx="250102" cy="766290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189" h="1198577">
                <a:moveTo>
                  <a:pt x="64774" y="0"/>
                </a:moveTo>
                <a:cubicBezTo>
                  <a:pt x="69505" y="18874"/>
                  <a:pt x="73031" y="-1048"/>
                  <a:pt x="66041" y="53391"/>
                </a:cubicBezTo>
                <a:cubicBezTo>
                  <a:pt x="59051" y="107830"/>
                  <a:pt x="27916" y="252017"/>
                  <a:pt x="22833" y="326634"/>
                </a:cubicBezTo>
                <a:lnTo>
                  <a:pt x="0" y="549560"/>
                </a:lnTo>
                <a:lnTo>
                  <a:pt x="93920" y="850087"/>
                </a:lnTo>
                <a:lnTo>
                  <a:pt x="391189" y="1014876"/>
                </a:lnTo>
                <a:lnTo>
                  <a:pt x="281981" y="1198577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4-Point Star 79"/>
          <p:cNvSpPr/>
          <p:nvPr/>
        </p:nvSpPr>
        <p:spPr>
          <a:xfrm>
            <a:off x="6320293" y="1681841"/>
            <a:ext cx="187410" cy="170426"/>
          </a:xfrm>
          <a:prstGeom prst="star4">
            <a:avLst>
              <a:gd name="adj" fmla="val 39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6711709" y="1684500"/>
            <a:ext cx="119050" cy="600252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06" h="938868">
                <a:moveTo>
                  <a:pt x="0" y="0"/>
                </a:moveTo>
                <a:cubicBezTo>
                  <a:pt x="5396" y="50669"/>
                  <a:pt x="36191" y="218013"/>
                  <a:pt x="31108" y="292630"/>
                </a:cubicBezTo>
                <a:lnTo>
                  <a:pt x="5045" y="673884"/>
                </a:lnTo>
                <a:lnTo>
                  <a:pt x="186206" y="938868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6327689" y="1681844"/>
            <a:ext cx="401266" cy="354402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172668 w 181161"/>
              <a:gd name="connsiteY0" fmla="*/ 0 h 1106890"/>
              <a:gd name="connsiteX1" fmla="*/ 26063 w 181161"/>
              <a:gd name="connsiteY1" fmla="*/ 460652 h 1106890"/>
              <a:gd name="connsiteX2" fmla="*/ 0 w 181161"/>
              <a:gd name="connsiteY2" fmla="*/ 841906 h 1106890"/>
              <a:gd name="connsiteX3" fmla="*/ 181161 w 181161"/>
              <a:gd name="connsiteY3" fmla="*/ 1106890 h 1106890"/>
              <a:gd name="connsiteX0" fmla="*/ 172668 w 194866"/>
              <a:gd name="connsiteY0" fmla="*/ 0 h 1106890"/>
              <a:gd name="connsiteX1" fmla="*/ 194083 w 194866"/>
              <a:gd name="connsiteY1" fmla="*/ 302322 h 1106890"/>
              <a:gd name="connsiteX2" fmla="*/ 0 w 194866"/>
              <a:gd name="connsiteY2" fmla="*/ 841906 h 1106890"/>
              <a:gd name="connsiteX3" fmla="*/ 181161 w 194866"/>
              <a:gd name="connsiteY3" fmla="*/ 1106890 h 1106890"/>
              <a:gd name="connsiteX0" fmla="*/ 292222 w 314420"/>
              <a:gd name="connsiteY0" fmla="*/ 0 h 1106890"/>
              <a:gd name="connsiteX1" fmla="*/ 313637 w 314420"/>
              <a:gd name="connsiteY1" fmla="*/ 302322 h 1106890"/>
              <a:gd name="connsiteX2" fmla="*/ 0 w 314420"/>
              <a:gd name="connsiteY2" fmla="*/ 554331 h 1106890"/>
              <a:gd name="connsiteX3" fmla="*/ 300715 w 314420"/>
              <a:gd name="connsiteY3" fmla="*/ 1106890 h 1106890"/>
              <a:gd name="connsiteX0" fmla="*/ 605428 w 627626"/>
              <a:gd name="connsiteY0" fmla="*/ 0 h 554331"/>
              <a:gd name="connsiteX1" fmla="*/ 626843 w 627626"/>
              <a:gd name="connsiteY1" fmla="*/ 302322 h 554331"/>
              <a:gd name="connsiteX2" fmla="*/ 313206 w 627626"/>
              <a:gd name="connsiteY2" fmla="*/ 554331 h 554331"/>
              <a:gd name="connsiteX3" fmla="*/ 0 w 627626"/>
              <a:gd name="connsiteY3" fmla="*/ 463884 h 55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626" h="554331">
                <a:moveTo>
                  <a:pt x="605428" y="0"/>
                </a:moveTo>
                <a:cubicBezTo>
                  <a:pt x="610824" y="50669"/>
                  <a:pt x="631926" y="227705"/>
                  <a:pt x="626843" y="302322"/>
                </a:cubicBezTo>
                <a:lnTo>
                  <a:pt x="313206" y="554331"/>
                </a:lnTo>
                <a:lnTo>
                  <a:pt x="0" y="463884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6451435" y="1682608"/>
            <a:ext cx="279242" cy="520360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68" h="813913">
                <a:moveTo>
                  <a:pt x="405096" y="0"/>
                </a:moveTo>
                <a:cubicBezTo>
                  <a:pt x="410492" y="50669"/>
                  <a:pt x="441287" y="218013"/>
                  <a:pt x="436204" y="292630"/>
                </a:cubicBezTo>
                <a:lnTo>
                  <a:pt x="410141" y="690040"/>
                </a:lnTo>
                <a:lnTo>
                  <a:pt x="149938" y="813913"/>
                </a:lnTo>
                <a:lnTo>
                  <a:pt x="0" y="667449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7830388" y="1056887"/>
            <a:ext cx="404130" cy="499024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108" h="780541">
                <a:moveTo>
                  <a:pt x="0" y="0"/>
                </a:moveTo>
                <a:cubicBezTo>
                  <a:pt x="5396" y="50669"/>
                  <a:pt x="58809" y="185701"/>
                  <a:pt x="63420" y="260318"/>
                </a:cubicBezTo>
                <a:lnTo>
                  <a:pt x="205378" y="425083"/>
                </a:lnTo>
                <a:lnTo>
                  <a:pt x="290909" y="636197"/>
                </a:lnTo>
                <a:lnTo>
                  <a:pt x="632108" y="780541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7951212" y="1047234"/>
            <a:ext cx="88062" cy="280052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118138 w 632108"/>
              <a:gd name="connsiteY2" fmla="*/ 366922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128043 w 632108"/>
              <a:gd name="connsiteY1" fmla="*/ 257086 h 780541"/>
              <a:gd name="connsiteX2" fmla="*/ 118138 w 632108"/>
              <a:gd name="connsiteY2" fmla="*/ 366922 h 780541"/>
              <a:gd name="connsiteX3" fmla="*/ 632108 w 632108"/>
              <a:gd name="connsiteY3" fmla="*/ 780541 h 780541"/>
              <a:gd name="connsiteX0" fmla="*/ 7664 w 135707"/>
              <a:gd name="connsiteY0" fmla="*/ 0 h 454191"/>
              <a:gd name="connsiteX1" fmla="*/ 135707 w 135707"/>
              <a:gd name="connsiteY1" fmla="*/ 257086 h 454191"/>
              <a:gd name="connsiteX2" fmla="*/ 125802 w 135707"/>
              <a:gd name="connsiteY2" fmla="*/ 366922 h 454191"/>
              <a:gd name="connsiteX3" fmla="*/ 0 w 135707"/>
              <a:gd name="connsiteY3" fmla="*/ 454191 h 454191"/>
              <a:gd name="connsiteX0" fmla="*/ 0 w 137737"/>
              <a:gd name="connsiteY0" fmla="*/ 0 h 438034"/>
              <a:gd name="connsiteX1" fmla="*/ 137737 w 137737"/>
              <a:gd name="connsiteY1" fmla="*/ 240929 h 438034"/>
              <a:gd name="connsiteX2" fmla="*/ 127832 w 137737"/>
              <a:gd name="connsiteY2" fmla="*/ 350765 h 438034"/>
              <a:gd name="connsiteX3" fmla="*/ 2030 w 137737"/>
              <a:gd name="connsiteY3" fmla="*/ 438034 h 438034"/>
              <a:gd name="connsiteX0" fmla="*/ 0 w 137737"/>
              <a:gd name="connsiteY0" fmla="*/ 0 h 438034"/>
              <a:gd name="connsiteX1" fmla="*/ 137737 w 137737"/>
              <a:gd name="connsiteY1" fmla="*/ 240929 h 438034"/>
              <a:gd name="connsiteX2" fmla="*/ 127832 w 137737"/>
              <a:gd name="connsiteY2" fmla="*/ 350765 h 438034"/>
              <a:gd name="connsiteX3" fmla="*/ 2030 w 137737"/>
              <a:gd name="connsiteY3" fmla="*/ 438034 h 438034"/>
              <a:gd name="connsiteX0" fmla="*/ 0 w 137737"/>
              <a:gd name="connsiteY0" fmla="*/ 0 h 438034"/>
              <a:gd name="connsiteX1" fmla="*/ 137737 w 137737"/>
              <a:gd name="connsiteY1" fmla="*/ 240929 h 438034"/>
              <a:gd name="connsiteX2" fmla="*/ 127832 w 137737"/>
              <a:gd name="connsiteY2" fmla="*/ 350765 h 438034"/>
              <a:gd name="connsiteX3" fmla="*/ 2030 w 137737"/>
              <a:gd name="connsiteY3" fmla="*/ 438034 h 4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37" h="438034">
                <a:moveTo>
                  <a:pt x="0" y="0"/>
                </a:moveTo>
                <a:cubicBezTo>
                  <a:pt x="31246" y="60363"/>
                  <a:pt x="104046" y="172774"/>
                  <a:pt x="137737" y="240929"/>
                </a:cubicBezTo>
                <a:lnTo>
                  <a:pt x="127832" y="350765"/>
                </a:lnTo>
                <a:lnTo>
                  <a:pt x="2030" y="438034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8299347" y="1057714"/>
            <a:ext cx="612778" cy="170546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612505 w 632108"/>
              <a:gd name="connsiteY2" fmla="*/ 114889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64420"/>
              <a:gd name="connsiteY0" fmla="*/ 0 h 877477"/>
              <a:gd name="connsiteX1" fmla="*/ 95732 w 664420"/>
              <a:gd name="connsiteY1" fmla="*/ 357254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44033 w 664420"/>
              <a:gd name="connsiteY1" fmla="*/ 131070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623719 w 664420"/>
              <a:gd name="connsiteY3" fmla="*/ 216143 h 877477"/>
              <a:gd name="connsiteX4" fmla="*/ 664420 w 664420"/>
              <a:gd name="connsiteY4" fmla="*/ 877477 h 877477"/>
              <a:gd name="connsiteX0" fmla="*/ 0 w 958456"/>
              <a:gd name="connsiteY0" fmla="*/ 0 h 266755"/>
              <a:gd name="connsiteX1" fmla="*/ 27878 w 958456"/>
              <a:gd name="connsiteY1" fmla="*/ 150458 h 266755"/>
              <a:gd name="connsiteX2" fmla="*/ 357243 w 958456"/>
              <a:gd name="connsiteY2" fmla="*/ 266755 h 266755"/>
              <a:gd name="connsiteX3" fmla="*/ 623719 w 958456"/>
              <a:gd name="connsiteY3" fmla="*/ 216143 h 266755"/>
              <a:gd name="connsiteX4" fmla="*/ 958456 w 958456"/>
              <a:gd name="connsiteY4" fmla="*/ 14748 h 26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456" h="266755">
                <a:moveTo>
                  <a:pt x="0" y="0"/>
                </a:moveTo>
                <a:cubicBezTo>
                  <a:pt x="5396" y="50669"/>
                  <a:pt x="23267" y="75841"/>
                  <a:pt x="27878" y="150458"/>
                </a:cubicBezTo>
                <a:lnTo>
                  <a:pt x="357243" y="266755"/>
                </a:lnTo>
                <a:lnTo>
                  <a:pt x="623719" y="216143"/>
                </a:lnTo>
                <a:lnTo>
                  <a:pt x="958456" y="14748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485344" y="2278791"/>
            <a:ext cx="1180874" cy="368538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612505 w 632108"/>
              <a:gd name="connsiteY2" fmla="*/ 114889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64420"/>
              <a:gd name="connsiteY0" fmla="*/ 0 h 877477"/>
              <a:gd name="connsiteX1" fmla="*/ 95732 w 664420"/>
              <a:gd name="connsiteY1" fmla="*/ 357254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44033 w 664420"/>
              <a:gd name="connsiteY1" fmla="*/ 131070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623719 w 664420"/>
              <a:gd name="connsiteY3" fmla="*/ 216143 h 877477"/>
              <a:gd name="connsiteX4" fmla="*/ 664420 w 664420"/>
              <a:gd name="connsiteY4" fmla="*/ 877477 h 877477"/>
              <a:gd name="connsiteX0" fmla="*/ 0 w 958456"/>
              <a:gd name="connsiteY0" fmla="*/ 0 h 266755"/>
              <a:gd name="connsiteX1" fmla="*/ 27878 w 958456"/>
              <a:gd name="connsiteY1" fmla="*/ 150458 h 266755"/>
              <a:gd name="connsiteX2" fmla="*/ 357243 w 958456"/>
              <a:gd name="connsiteY2" fmla="*/ 266755 h 266755"/>
              <a:gd name="connsiteX3" fmla="*/ 623719 w 958456"/>
              <a:gd name="connsiteY3" fmla="*/ 216143 h 266755"/>
              <a:gd name="connsiteX4" fmla="*/ 958456 w 958456"/>
              <a:gd name="connsiteY4" fmla="*/ 14748 h 266755"/>
              <a:gd name="connsiteX0" fmla="*/ 0 w 1824408"/>
              <a:gd name="connsiteY0" fmla="*/ 321295 h 588050"/>
              <a:gd name="connsiteX1" fmla="*/ 27878 w 1824408"/>
              <a:gd name="connsiteY1" fmla="*/ 471753 h 588050"/>
              <a:gd name="connsiteX2" fmla="*/ 357243 w 1824408"/>
              <a:gd name="connsiteY2" fmla="*/ 588050 h 588050"/>
              <a:gd name="connsiteX3" fmla="*/ 623719 w 1824408"/>
              <a:gd name="connsiteY3" fmla="*/ 537438 h 588050"/>
              <a:gd name="connsiteX4" fmla="*/ 1824408 w 1824408"/>
              <a:gd name="connsiteY4" fmla="*/ 0 h 588050"/>
              <a:gd name="connsiteX0" fmla="*/ 24254 w 1848662"/>
              <a:gd name="connsiteY0" fmla="*/ 321295 h 588050"/>
              <a:gd name="connsiteX1" fmla="*/ 433 w 1848662"/>
              <a:gd name="connsiteY1" fmla="*/ 491141 h 588050"/>
              <a:gd name="connsiteX2" fmla="*/ 381497 w 1848662"/>
              <a:gd name="connsiteY2" fmla="*/ 588050 h 588050"/>
              <a:gd name="connsiteX3" fmla="*/ 647973 w 1848662"/>
              <a:gd name="connsiteY3" fmla="*/ 537438 h 588050"/>
              <a:gd name="connsiteX4" fmla="*/ 1848662 w 1848662"/>
              <a:gd name="connsiteY4" fmla="*/ 0 h 588050"/>
              <a:gd name="connsiteX0" fmla="*/ 2344 w 1849370"/>
              <a:gd name="connsiteY0" fmla="*/ 321295 h 588050"/>
              <a:gd name="connsiteX1" fmla="*/ 1141 w 1849370"/>
              <a:gd name="connsiteY1" fmla="*/ 491141 h 588050"/>
              <a:gd name="connsiteX2" fmla="*/ 382205 w 1849370"/>
              <a:gd name="connsiteY2" fmla="*/ 588050 h 588050"/>
              <a:gd name="connsiteX3" fmla="*/ 648681 w 1849370"/>
              <a:gd name="connsiteY3" fmla="*/ 537438 h 588050"/>
              <a:gd name="connsiteX4" fmla="*/ 1849370 w 1849370"/>
              <a:gd name="connsiteY4" fmla="*/ 0 h 588050"/>
              <a:gd name="connsiteX0" fmla="*/ 1 w 1847027"/>
              <a:gd name="connsiteY0" fmla="*/ 321295 h 588050"/>
              <a:gd name="connsiteX1" fmla="*/ 2029 w 1847027"/>
              <a:gd name="connsiteY1" fmla="*/ 474985 h 588050"/>
              <a:gd name="connsiteX2" fmla="*/ 379862 w 1847027"/>
              <a:gd name="connsiteY2" fmla="*/ 588050 h 588050"/>
              <a:gd name="connsiteX3" fmla="*/ 646338 w 1847027"/>
              <a:gd name="connsiteY3" fmla="*/ 537438 h 588050"/>
              <a:gd name="connsiteX4" fmla="*/ 1847027 w 1847027"/>
              <a:gd name="connsiteY4" fmla="*/ 0 h 588050"/>
              <a:gd name="connsiteX0" fmla="*/ 0 w 1847026"/>
              <a:gd name="connsiteY0" fmla="*/ 321295 h 537438"/>
              <a:gd name="connsiteX1" fmla="*/ 2028 w 1847026"/>
              <a:gd name="connsiteY1" fmla="*/ 474985 h 537438"/>
              <a:gd name="connsiteX2" fmla="*/ 318468 w 1847026"/>
              <a:gd name="connsiteY2" fmla="*/ 487884 h 537438"/>
              <a:gd name="connsiteX3" fmla="*/ 646337 w 1847026"/>
              <a:gd name="connsiteY3" fmla="*/ 537438 h 537438"/>
              <a:gd name="connsiteX4" fmla="*/ 1847026 w 1847026"/>
              <a:gd name="connsiteY4" fmla="*/ 0 h 537438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847026 w 1847026"/>
              <a:gd name="connsiteY4" fmla="*/ 0 h 487884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229895 w 1847026"/>
              <a:gd name="connsiteY4" fmla="*/ 275941 h 487884"/>
              <a:gd name="connsiteX5" fmla="*/ 1847026 w 1847026"/>
              <a:gd name="connsiteY5" fmla="*/ 0 h 487884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847026 w 1847026"/>
              <a:gd name="connsiteY5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607941 w 1847026"/>
              <a:gd name="connsiteY5" fmla="*/ 214548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656409 w 1847026"/>
              <a:gd name="connsiteY6" fmla="*/ 153155 h 576441"/>
              <a:gd name="connsiteX7" fmla="*/ 1847026 w 1847026"/>
              <a:gd name="connsiteY7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795349 w 1847026"/>
              <a:gd name="connsiteY6" fmla="*/ 191929 h 576441"/>
              <a:gd name="connsiteX7" fmla="*/ 1847026 w 1847026"/>
              <a:gd name="connsiteY7" fmla="*/ 0 h 57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7026" h="576441">
                <a:moveTo>
                  <a:pt x="0" y="321295"/>
                </a:moveTo>
                <a:cubicBezTo>
                  <a:pt x="5396" y="371964"/>
                  <a:pt x="-2583" y="400368"/>
                  <a:pt x="2028" y="474985"/>
                </a:cubicBezTo>
                <a:lnTo>
                  <a:pt x="318468" y="487884"/>
                </a:lnTo>
                <a:lnTo>
                  <a:pt x="849901" y="450196"/>
                </a:lnTo>
                <a:lnTo>
                  <a:pt x="1191121" y="576441"/>
                </a:lnTo>
                <a:lnTo>
                  <a:pt x="1481926" y="292097"/>
                </a:lnTo>
                <a:lnTo>
                  <a:pt x="1795349" y="191929"/>
                </a:lnTo>
                <a:lnTo>
                  <a:pt x="1847026" y="0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 rot="14690777">
            <a:off x="8712685" y="1750300"/>
            <a:ext cx="677784" cy="616480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  <a:gd name="connsiteX0" fmla="*/ 0 w 1159669"/>
              <a:gd name="connsiteY0" fmla="*/ 0 h 643907"/>
              <a:gd name="connsiteX1" fmla="*/ 261938 w 1159669"/>
              <a:gd name="connsiteY1" fmla="*/ 40481 h 643907"/>
              <a:gd name="connsiteX2" fmla="*/ 511969 w 1159669"/>
              <a:gd name="connsiteY2" fmla="*/ 171450 h 643907"/>
              <a:gd name="connsiteX3" fmla="*/ 650081 w 1159669"/>
              <a:gd name="connsiteY3" fmla="*/ 450056 h 643907"/>
              <a:gd name="connsiteX4" fmla="*/ 888206 w 1159669"/>
              <a:gd name="connsiteY4" fmla="*/ 597694 h 643907"/>
              <a:gd name="connsiteX5" fmla="*/ 948609 w 1159669"/>
              <a:gd name="connsiteY5" fmla="*/ 643907 h 643907"/>
              <a:gd name="connsiteX6" fmla="*/ 1159669 w 1159669"/>
              <a:gd name="connsiteY6" fmla="*/ 57626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650081 w 1156388"/>
              <a:gd name="connsiteY3" fmla="*/ 450056 h 643907"/>
              <a:gd name="connsiteX4" fmla="*/ 888206 w 1156388"/>
              <a:gd name="connsiteY4" fmla="*/ 597694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650081 w 1156388"/>
              <a:gd name="connsiteY3" fmla="*/ 450056 h 643907"/>
              <a:gd name="connsiteX4" fmla="*/ 888206 w 1156388"/>
              <a:gd name="connsiteY4" fmla="*/ 597694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650081 w 1156388"/>
              <a:gd name="connsiteY3" fmla="*/ 450056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511969 w 1156388"/>
              <a:gd name="connsiteY2" fmla="*/ 171450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261938 w 1156388"/>
              <a:gd name="connsiteY1" fmla="*/ 40481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177270 w 1156388"/>
              <a:gd name="connsiteY1" fmla="*/ 182777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177270 w 1156388"/>
              <a:gd name="connsiteY1" fmla="*/ 182777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0 w 1156388"/>
              <a:gd name="connsiteY0" fmla="*/ 0 h 643907"/>
              <a:gd name="connsiteX1" fmla="*/ 177270 w 1156388"/>
              <a:gd name="connsiteY1" fmla="*/ 182777 h 643907"/>
              <a:gd name="connsiteX2" fmla="*/ 431094 w 1156388"/>
              <a:gd name="connsiteY2" fmla="*/ 115624 h 643907"/>
              <a:gd name="connsiteX3" fmla="*/ 466484 w 1156388"/>
              <a:gd name="connsiteY3" fmla="*/ 331715 h 643907"/>
              <a:gd name="connsiteX4" fmla="*/ 629859 w 1156388"/>
              <a:gd name="connsiteY4" fmla="*/ 554912 h 643907"/>
              <a:gd name="connsiteX5" fmla="*/ 948609 w 1156388"/>
              <a:gd name="connsiteY5" fmla="*/ 643907 h 643907"/>
              <a:gd name="connsiteX6" fmla="*/ 1156388 w 1156388"/>
              <a:gd name="connsiteY6" fmla="*/ 560442 h 643907"/>
              <a:gd name="connsiteX0" fmla="*/ 59996 w 983352"/>
              <a:gd name="connsiteY0" fmla="*/ 728883 h 728884"/>
              <a:gd name="connsiteX1" fmla="*/ 4234 w 983352"/>
              <a:gd name="connsiteY1" fmla="*/ 77587 h 728884"/>
              <a:gd name="connsiteX2" fmla="*/ 258058 w 983352"/>
              <a:gd name="connsiteY2" fmla="*/ 10434 h 728884"/>
              <a:gd name="connsiteX3" fmla="*/ 293448 w 983352"/>
              <a:gd name="connsiteY3" fmla="*/ 226525 h 728884"/>
              <a:gd name="connsiteX4" fmla="*/ 456823 w 983352"/>
              <a:gd name="connsiteY4" fmla="*/ 449722 h 728884"/>
              <a:gd name="connsiteX5" fmla="*/ 775573 w 983352"/>
              <a:gd name="connsiteY5" fmla="*/ 538717 h 728884"/>
              <a:gd name="connsiteX6" fmla="*/ 983352 w 983352"/>
              <a:gd name="connsiteY6" fmla="*/ 455252 h 728884"/>
              <a:gd name="connsiteX0" fmla="*/ 62718 w 986074"/>
              <a:gd name="connsiteY0" fmla="*/ 718545 h 718544"/>
              <a:gd name="connsiteX1" fmla="*/ 70770 w 986074"/>
              <a:gd name="connsiteY1" fmla="*/ 499968 h 718544"/>
              <a:gd name="connsiteX2" fmla="*/ 6956 w 986074"/>
              <a:gd name="connsiteY2" fmla="*/ 67249 h 718544"/>
              <a:gd name="connsiteX3" fmla="*/ 260780 w 986074"/>
              <a:gd name="connsiteY3" fmla="*/ 96 h 718544"/>
              <a:gd name="connsiteX4" fmla="*/ 296170 w 986074"/>
              <a:gd name="connsiteY4" fmla="*/ 216187 h 718544"/>
              <a:gd name="connsiteX5" fmla="*/ 459545 w 986074"/>
              <a:gd name="connsiteY5" fmla="*/ 439384 h 718544"/>
              <a:gd name="connsiteX6" fmla="*/ 778295 w 986074"/>
              <a:gd name="connsiteY6" fmla="*/ 528379 h 718544"/>
              <a:gd name="connsiteX7" fmla="*/ 986074 w 986074"/>
              <a:gd name="connsiteY7" fmla="*/ 444914 h 718544"/>
              <a:gd name="connsiteX0" fmla="*/ 137847 w 1061203"/>
              <a:gd name="connsiteY0" fmla="*/ 718487 h 718487"/>
              <a:gd name="connsiteX1" fmla="*/ 1519 w 1061203"/>
              <a:gd name="connsiteY1" fmla="*/ 389277 h 718487"/>
              <a:gd name="connsiteX2" fmla="*/ 82085 w 1061203"/>
              <a:gd name="connsiteY2" fmla="*/ 67191 h 718487"/>
              <a:gd name="connsiteX3" fmla="*/ 335909 w 1061203"/>
              <a:gd name="connsiteY3" fmla="*/ 38 h 718487"/>
              <a:gd name="connsiteX4" fmla="*/ 371299 w 1061203"/>
              <a:gd name="connsiteY4" fmla="*/ 216129 h 718487"/>
              <a:gd name="connsiteX5" fmla="*/ 534674 w 1061203"/>
              <a:gd name="connsiteY5" fmla="*/ 439326 h 718487"/>
              <a:gd name="connsiteX6" fmla="*/ 853424 w 1061203"/>
              <a:gd name="connsiteY6" fmla="*/ 528321 h 718487"/>
              <a:gd name="connsiteX7" fmla="*/ 1061203 w 1061203"/>
              <a:gd name="connsiteY7" fmla="*/ 444856 h 718487"/>
              <a:gd name="connsiteX0" fmla="*/ 137924 w 1061280"/>
              <a:gd name="connsiteY0" fmla="*/ 723001 h 723001"/>
              <a:gd name="connsiteX1" fmla="*/ 1596 w 1061280"/>
              <a:gd name="connsiteY1" fmla="*/ 393791 h 723001"/>
              <a:gd name="connsiteX2" fmla="*/ 79950 w 1061280"/>
              <a:gd name="connsiteY2" fmla="*/ 99223 h 723001"/>
              <a:gd name="connsiteX3" fmla="*/ 335986 w 1061280"/>
              <a:gd name="connsiteY3" fmla="*/ 4552 h 723001"/>
              <a:gd name="connsiteX4" fmla="*/ 371376 w 1061280"/>
              <a:gd name="connsiteY4" fmla="*/ 220643 h 723001"/>
              <a:gd name="connsiteX5" fmla="*/ 534751 w 1061280"/>
              <a:gd name="connsiteY5" fmla="*/ 443840 h 723001"/>
              <a:gd name="connsiteX6" fmla="*/ 853501 w 1061280"/>
              <a:gd name="connsiteY6" fmla="*/ 532835 h 723001"/>
              <a:gd name="connsiteX7" fmla="*/ 1061280 w 1061280"/>
              <a:gd name="connsiteY7" fmla="*/ 449370 h 723001"/>
              <a:gd name="connsiteX0" fmla="*/ 138023 w 1061379"/>
              <a:gd name="connsiteY0" fmla="*/ 721196 h 721196"/>
              <a:gd name="connsiteX1" fmla="*/ 1695 w 1061379"/>
              <a:gd name="connsiteY1" fmla="*/ 391986 h 721196"/>
              <a:gd name="connsiteX2" fmla="*/ 80049 w 1061379"/>
              <a:gd name="connsiteY2" fmla="*/ 97418 h 721196"/>
              <a:gd name="connsiteX3" fmla="*/ 336085 w 1061379"/>
              <a:gd name="connsiteY3" fmla="*/ 2747 h 721196"/>
              <a:gd name="connsiteX4" fmla="*/ 371475 w 1061379"/>
              <a:gd name="connsiteY4" fmla="*/ 218838 h 721196"/>
              <a:gd name="connsiteX5" fmla="*/ 534850 w 1061379"/>
              <a:gd name="connsiteY5" fmla="*/ 442035 h 721196"/>
              <a:gd name="connsiteX6" fmla="*/ 853600 w 1061379"/>
              <a:gd name="connsiteY6" fmla="*/ 531030 h 721196"/>
              <a:gd name="connsiteX7" fmla="*/ 1061379 w 1061379"/>
              <a:gd name="connsiteY7" fmla="*/ 447565 h 721196"/>
              <a:gd name="connsiteX0" fmla="*/ 138255 w 1061611"/>
              <a:gd name="connsiteY0" fmla="*/ 723432 h 723432"/>
              <a:gd name="connsiteX1" fmla="*/ 1927 w 1061611"/>
              <a:gd name="connsiteY1" fmla="*/ 394222 h 723432"/>
              <a:gd name="connsiteX2" fmla="*/ 75270 w 1061611"/>
              <a:gd name="connsiteY2" fmla="*/ 72314 h 723432"/>
              <a:gd name="connsiteX3" fmla="*/ 336317 w 1061611"/>
              <a:gd name="connsiteY3" fmla="*/ 4983 h 723432"/>
              <a:gd name="connsiteX4" fmla="*/ 371707 w 1061611"/>
              <a:gd name="connsiteY4" fmla="*/ 221074 h 723432"/>
              <a:gd name="connsiteX5" fmla="*/ 535082 w 1061611"/>
              <a:gd name="connsiteY5" fmla="*/ 444271 h 723432"/>
              <a:gd name="connsiteX6" fmla="*/ 853832 w 1061611"/>
              <a:gd name="connsiteY6" fmla="*/ 533266 h 723432"/>
              <a:gd name="connsiteX7" fmla="*/ 1061611 w 1061611"/>
              <a:gd name="connsiteY7" fmla="*/ 449801 h 723432"/>
              <a:gd name="connsiteX0" fmla="*/ 138255 w 1061611"/>
              <a:gd name="connsiteY0" fmla="*/ 718945 h 718945"/>
              <a:gd name="connsiteX1" fmla="*/ 1927 w 1061611"/>
              <a:gd name="connsiteY1" fmla="*/ 389735 h 718945"/>
              <a:gd name="connsiteX2" fmla="*/ 75270 w 1061611"/>
              <a:gd name="connsiteY2" fmla="*/ 67827 h 718945"/>
              <a:gd name="connsiteX3" fmla="*/ 336317 w 1061611"/>
              <a:gd name="connsiteY3" fmla="*/ 496 h 718945"/>
              <a:gd name="connsiteX4" fmla="*/ 371707 w 1061611"/>
              <a:gd name="connsiteY4" fmla="*/ 216587 h 718945"/>
              <a:gd name="connsiteX5" fmla="*/ 535082 w 1061611"/>
              <a:gd name="connsiteY5" fmla="*/ 439784 h 718945"/>
              <a:gd name="connsiteX6" fmla="*/ 853832 w 1061611"/>
              <a:gd name="connsiteY6" fmla="*/ 528779 h 718945"/>
              <a:gd name="connsiteX7" fmla="*/ 1061611 w 1061611"/>
              <a:gd name="connsiteY7" fmla="*/ 445314 h 718945"/>
              <a:gd name="connsiteX0" fmla="*/ 138083 w 1061439"/>
              <a:gd name="connsiteY0" fmla="*/ 711562 h 711562"/>
              <a:gd name="connsiteX1" fmla="*/ 1755 w 1061439"/>
              <a:gd name="connsiteY1" fmla="*/ 382352 h 711562"/>
              <a:gd name="connsiteX2" fmla="*/ 75098 w 1061439"/>
              <a:gd name="connsiteY2" fmla="*/ 60444 h 711562"/>
              <a:gd name="connsiteX3" fmla="*/ 329100 w 1061439"/>
              <a:gd name="connsiteY3" fmla="*/ 515 h 711562"/>
              <a:gd name="connsiteX4" fmla="*/ 371535 w 1061439"/>
              <a:gd name="connsiteY4" fmla="*/ 209204 h 711562"/>
              <a:gd name="connsiteX5" fmla="*/ 534910 w 1061439"/>
              <a:gd name="connsiteY5" fmla="*/ 432401 h 711562"/>
              <a:gd name="connsiteX6" fmla="*/ 853660 w 1061439"/>
              <a:gd name="connsiteY6" fmla="*/ 521396 h 711562"/>
              <a:gd name="connsiteX7" fmla="*/ 1061439 w 1061439"/>
              <a:gd name="connsiteY7" fmla="*/ 437931 h 711562"/>
              <a:gd name="connsiteX0" fmla="*/ 137846 w 1061202"/>
              <a:gd name="connsiteY0" fmla="*/ 717556 h 717556"/>
              <a:gd name="connsiteX1" fmla="*/ 1518 w 1061202"/>
              <a:gd name="connsiteY1" fmla="*/ 388346 h 717556"/>
              <a:gd name="connsiteX2" fmla="*/ 81066 w 1061202"/>
              <a:gd name="connsiteY2" fmla="*/ 83630 h 717556"/>
              <a:gd name="connsiteX3" fmla="*/ 328863 w 1061202"/>
              <a:gd name="connsiteY3" fmla="*/ 6509 h 717556"/>
              <a:gd name="connsiteX4" fmla="*/ 371298 w 1061202"/>
              <a:gd name="connsiteY4" fmla="*/ 215198 h 717556"/>
              <a:gd name="connsiteX5" fmla="*/ 534673 w 1061202"/>
              <a:gd name="connsiteY5" fmla="*/ 438395 h 717556"/>
              <a:gd name="connsiteX6" fmla="*/ 853423 w 1061202"/>
              <a:gd name="connsiteY6" fmla="*/ 527390 h 717556"/>
              <a:gd name="connsiteX7" fmla="*/ 1061202 w 1061202"/>
              <a:gd name="connsiteY7" fmla="*/ 443925 h 717556"/>
              <a:gd name="connsiteX0" fmla="*/ 137503 w 1060859"/>
              <a:gd name="connsiteY0" fmla="*/ 714854 h 714854"/>
              <a:gd name="connsiteX1" fmla="*/ 1175 w 1060859"/>
              <a:gd name="connsiteY1" fmla="*/ 385644 h 714854"/>
              <a:gd name="connsiteX2" fmla="*/ 80723 w 1060859"/>
              <a:gd name="connsiteY2" fmla="*/ 80928 h 714854"/>
              <a:gd name="connsiteX3" fmla="*/ 328520 w 1060859"/>
              <a:gd name="connsiteY3" fmla="*/ 3807 h 714854"/>
              <a:gd name="connsiteX4" fmla="*/ 370955 w 1060859"/>
              <a:gd name="connsiteY4" fmla="*/ 212496 h 714854"/>
              <a:gd name="connsiteX5" fmla="*/ 534330 w 1060859"/>
              <a:gd name="connsiteY5" fmla="*/ 435693 h 714854"/>
              <a:gd name="connsiteX6" fmla="*/ 853080 w 1060859"/>
              <a:gd name="connsiteY6" fmla="*/ 524688 h 714854"/>
              <a:gd name="connsiteX7" fmla="*/ 1060859 w 1060859"/>
              <a:gd name="connsiteY7" fmla="*/ 441223 h 714854"/>
              <a:gd name="connsiteX0" fmla="*/ 136784 w 1060140"/>
              <a:gd name="connsiteY0" fmla="*/ 714854 h 714854"/>
              <a:gd name="connsiteX1" fmla="*/ 112458 w 1060140"/>
              <a:gd name="connsiteY1" fmla="*/ 648847 h 714854"/>
              <a:gd name="connsiteX2" fmla="*/ 456 w 1060140"/>
              <a:gd name="connsiteY2" fmla="*/ 385644 h 714854"/>
              <a:gd name="connsiteX3" fmla="*/ 80004 w 1060140"/>
              <a:gd name="connsiteY3" fmla="*/ 80928 h 714854"/>
              <a:gd name="connsiteX4" fmla="*/ 327801 w 1060140"/>
              <a:gd name="connsiteY4" fmla="*/ 3807 h 714854"/>
              <a:gd name="connsiteX5" fmla="*/ 370236 w 1060140"/>
              <a:gd name="connsiteY5" fmla="*/ 212496 h 714854"/>
              <a:gd name="connsiteX6" fmla="*/ 533611 w 1060140"/>
              <a:gd name="connsiteY6" fmla="*/ 435693 h 714854"/>
              <a:gd name="connsiteX7" fmla="*/ 852361 w 1060140"/>
              <a:gd name="connsiteY7" fmla="*/ 524688 h 714854"/>
              <a:gd name="connsiteX8" fmla="*/ 1060140 w 1060140"/>
              <a:gd name="connsiteY8" fmla="*/ 441223 h 714854"/>
              <a:gd name="connsiteX0" fmla="*/ 105346 w 1060140"/>
              <a:gd name="connsiteY0" fmla="*/ 964248 h 964248"/>
              <a:gd name="connsiteX1" fmla="*/ 112458 w 1060140"/>
              <a:gd name="connsiteY1" fmla="*/ 648847 h 964248"/>
              <a:gd name="connsiteX2" fmla="*/ 456 w 1060140"/>
              <a:gd name="connsiteY2" fmla="*/ 385644 h 964248"/>
              <a:gd name="connsiteX3" fmla="*/ 80004 w 1060140"/>
              <a:gd name="connsiteY3" fmla="*/ 80928 h 964248"/>
              <a:gd name="connsiteX4" fmla="*/ 327801 w 1060140"/>
              <a:gd name="connsiteY4" fmla="*/ 3807 h 964248"/>
              <a:gd name="connsiteX5" fmla="*/ 370236 w 1060140"/>
              <a:gd name="connsiteY5" fmla="*/ 212496 h 964248"/>
              <a:gd name="connsiteX6" fmla="*/ 533611 w 1060140"/>
              <a:gd name="connsiteY6" fmla="*/ 435693 h 964248"/>
              <a:gd name="connsiteX7" fmla="*/ 852361 w 1060140"/>
              <a:gd name="connsiteY7" fmla="*/ 524688 h 964248"/>
              <a:gd name="connsiteX8" fmla="*/ 1060140 w 1060140"/>
              <a:gd name="connsiteY8" fmla="*/ 441223 h 964248"/>
              <a:gd name="connsiteX0" fmla="*/ 105346 w 1060140"/>
              <a:gd name="connsiteY0" fmla="*/ 964248 h 964248"/>
              <a:gd name="connsiteX1" fmla="*/ 151191 w 1060140"/>
              <a:gd name="connsiteY1" fmla="*/ 695593 h 964248"/>
              <a:gd name="connsiteX2" fmla="*/ 456 w 1060140"/>
              <a:gd name="connsiteY2" fmla="*/ 385644 h 964248"/>
              <a:gd name="connsiteX3" fmla="*/ 80004 w 1060140"/>
              <a:gd name="connsiteY3" fmla="*/ 80928 h 964248"/>
              <a:gd name="connsiteX4" fmla="*/ 327801 w 1060140"/>
              <a:gd name="connsiteY4" fmla="*/ 3807 h 964248"/>
              <a:gd name="connsiteX5" fmla="*/ 370236 w 1060140"/>
              <a:gd name="connsiteY5" fmla="*/ 212496 h 964248"/>
              <a:gd name="connsiteX6" fmla="*/ 533611 w 1060140"/>
              <a:gd name="connsiteY6" fmla="*/ 435693 h 964248"/>
              <a:gd name="connsiteX7" fmla="*/ 852361 w 1060140"/>
              <a:gd name="connsiteY7" fmla="*/ 524688 h 964248"/>
              <a:gd name="connsiteX8" fmla="*/ 1060140 w 1060140"/>
              <a:gd name="connsiteY8" fmla="*/ 441223 h 964248"/>
              <a:gd name="connsiteX0" fmla="*/ 105346 w 1060140"/>
              <a:gd name="connsiteY0" fmla="*/ 964248 h 964248"/>
              <a:gd name="connsiteX1" fmla="*/ 151191 w 1060140"/>
              <a:gd name="connsiteY1" fmla="*/ 695593 h 964248"/>
              <a:gd name="connsiteX2" fmla="*/ 456 w 1060140"/>
              <a:gd name="connsiteY2" fmla="*/ 385644 h 964248"/>
              <a:gd name="connsiteX3" fmla="*/ 80004 w 1060140"/>
              <a:gd name="connsiteY3" fmla="*/ 80928 h 964248"/>
              <a:gd name="connsiteX4" fmla="*/ 327801 w 1060140"/>
              <a:gd name="connsiteY4" fmla="*/ 3807 h 964248"/>
              <a:gd name="connsiteX5" fmla="*/ 370236 w 1060140"/>
              <a:gd name="connsiteY5" fmla="*/ 212496 h 964248"/>
              <a:gd name="connsiteX6" fmla="*/ 533611 w 1060140"/>
              <a:gd name="connsiteY6" fmla="*/ 435693 h 964248"/>
              <a:gd name="connsiteX7" fmla="*/ 852361 w 1060140"/>
              <a:gd name="connsiteY7" fmla="*/ 524688 h 964248"/>
              <a:gd name="connsiteX8" fmla="*/ 1060140 w 1060140"/>
              <a:gd name="connsiteY8" fmla="*/ 441223 h 96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140" h="964248">
                <a:moveTo>
                  <a:pt x="105346" y="964248"/>
                </a:moveTo>
                <a:cubicBezTo>
                  <a:pt x="101292" y="953247"/>
                  <a:pt x="149321" y="749622"/>
                  <a:pt x="151191" y="695593"/>
                </a:cubicBezTo>
                <a:cubicBezTo>
                  <a:pt x="128470" y="640725"/>
                  <a:pt x="5865" y="480297"/>
                  <a:pt x="456" y="385644"/>
                </a:cubicBezTo>
                <a:cubicBezTo>
                  <a:pt x="-4953" y="290991"/>
                  <a:pt x="38825" y="100874"/>
                  <a:pt x="80004" y="80928"/>
                </a:cubicBezTo>
                <a:cubicBezTo>
                  <a:pt x="121183" y="60982"/>
                  <a:pt x="279429" y="-18121"/>
                  <a:pt x="327801" y="3807"/>
                </a:cubicBezTo>
                <a:cubicBezTo>
                  <a:pt x="376173" y="25735"/>
                  <a:pt x="335934" y="140515"/>
                  <a:pt x="370236" y="212496"/>
                </a:cubicBezTo>
                <a:cubicBezTo>
                  <a:pt x="404538" y="284477"/>
                  <a:pt x="493924" y="411087"/>
                  <a:pt x="533611" y="435693"/>
                </a:cubicBezTo>
                <a:lnTo>
                  <a:pt x="852361" y="524688"/>
                </a:lnTo>
                <a:cubicBezTo>
                  <a:pt x="942849" y="517544"/>
                  <a:pt x="968990" y="480182"/>
                  <a:pt x="1060140" y="441223"/>
                </a:cubicBez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7912027" y="1654544"/>
            <a:ext cx="910814" cy="630782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  <a:gd name="connsiteX0" fmla="*/ 0 w 1424624"/>
              <a:gd name="connsiteY0" fmla="*/ 0 h 986712"/>
              <a:gd name="connsiteX1" fmla="*/ 261938 w 1424624"/>
              <a:gd name="connsiteY1" fmla="*/ 40481 h 986712"/>
              <a:gd name="connsiteX2" fmla="*/ 511969 w 1424624"/>
              <a:gd name="connsiteY2" fmla="*/ 171450 h 986712"/>
              <a:gd name="connsiteX3" fmla="*/ 650081 w 1424624"/>
              <a:gd name="connsiteY3" fmla="*/ 450056 h 986712"/>
              <a:gd name="connsiteX4" fmla="*/ 888206 w 1424624"/>
              <a:gd name="connsiteY4" fmla="*/ 597694 h 986712"/>
              <a:gd name="connsiteX5" fmla="*/ 888206 w 1424624"/>
              <a:gd name="connsiteY5" fmla="*/ 597694 h 986712"/>
              <a:gd name="connsiteX6" fmla="*/ 1424624 w 1424624"/>
              <a:gd name="connsiteY6" fmla="*/ 986619 h 986712"/>
              <a:gd name="connsiteX0" fmla="*/ 0 w 1424624"/>
              <a:gd name="connsiteY0" fmla="*/ 0 h 986618"/>
              <a:gd name="connsiteX1" fmla="*/ 261938 w 1424624"/>
              <a:gd name="connsiteY1" fmla="*/ 40481 h 986618"/>
              <a:gd name="connsiteX2" fmla="*/ 511969 w 1424624"/>
              <a:gd name="connsiteY2" fmla="*/ 171450 h 986618"/>
              <a:gd name="connsiteX3" fmla="*/ 650081 w 1424624"/>
              <a:gd name="connsiteY3" fmla="*/ 450056 h 986618"/>
              <a:gd name="connsiteX4" fmla="*/ 888206 w 1424624"/>
              <a:gd name="connsiteY4" fmla="*/ 597694 h 986618"/>
              <a:gd name="connsiteX5" fmla="*/ 888206 w 1424624"/>
              <a:gd name="connsiteY5" fmla="*/ 597694 h 986618"/>
              <a:gd name="connsiteX6" fmla="*/ 1127990 w 1424624"/>
              <a:gd name="connsiteY6" fmla="*/ 767032 h 986618"/>
              <a:gd name="connsiteX7" fmla="*/ 1424624 w 1424624"/>
              <a:gd name="connsiteY7" fmla="*/ 986619 h 986618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424624 w 1424624"/>
              <a:gd name="connsiteY7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263699 w 1424624"/>
              <a:gd name="connsiteY7" fmla="*/ 841349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624" h="986619">
                <a:moveTo>
                  <a:pt x="0" y="0"/>
                </a:moveTo>
                <a:cubicBezTo>
                  <a:pt x="84733" y="1190"/>
                  <a:pt x="190898" y="16669"/>
                  <a:pt x="261938" y="40481"/>
                </a:cubicBezTo>
                <a:cubicBezTo>
                  <a:pt x="332978" y="64293"/>
                  <a:pt x="447279" y="103188"/>
                  <a:pt x="511969" y="171450"/>
                </a:cubicBezTo>
                <a:cubicBezTo>
                  <a:pt x="576660" y="239713"/>
                  <a:pt x="587375" y="379015"/>
                  <a:pt x="650081" y="450056"/>
                </a:cubicBezTo>
                <a:cubicBezTo>
                  <a:pt x="712787" y="521097"/>
                  <a:pt x="848519" y="573088"/>
                  <a:pt x="888206" y="597694"/>
                </a:cubicBezTo>
                <a:lnTo>
                  <a:pt x="888206" y="597694"/>
                </a:lnTo>
                <a:cubicBezTo>
                  <a:pt x="928170" y="625917"/>
                  <a:pt x="1057975" y="673131"/>
                  <a:pt x="1147378" y="737952"/>
                </a:cubicBezTo>
                <a:cubicBezTo>
                  <a:pt x="1209960" y="778561"/>
                  <a:pt x="1278883" y="764361"/>
                  <a:pt x="1325091" y="805805"/>
                </a:cubicBezTo>
                <a:lnTo>
                  <a:pt x="1424624" y="986619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956782" y="1662497"/>
            <a:ext cx="45720" cy="45720"/>
          </a:xfrm>
          <a:prstGeom prst="ellipse">
            <a:avLst/>
          </a:prstGeom>
          <a:solidFill>
            <a:srgbClr val="FCFC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6662347" y="1289135"/>
            <a:ext cx="542630" cy="529068"/>
          </a:xfrm>
          <a:custGeom>
            <a:avLst/>
            <a:gdLst>
              <a:gd name="connsiteX0" fmla="*/ 476259 w 1035729"/>
              <a:gd name="connsiteY0" fmla="*/ 0 h 1009845"/>
              <a:gd name="connsiteX1" fmla="*/ 584861 w 1035729"/>
              <a:gd name="connsiteY1" fmla="*/ 0 h 1009845"/>
              <a:gd name="connsiteX2" fmla="*/ 612012 w 1035729"/>
              <a:gd name="connsiteY2" fmla="*/ 27152 h 1009845"/>
              <a:gd name="connsiteX3" fmla="*/ 618641 w 1035729"/>
              <a:gd name="connsiteY3" fmla="*/ 114973 h 1009845"/>
              <a:gd name="connsiteX4" fmla="*/ 730023 w 1035729"/>
              <a:gd name="connsiteY4" fmla="*/ 171275 h 1009845"/>
              <a:gd name="connsiteX5" fmla="*/ 816515 w 1035729"/>
              <a:gd name="connsiteY5" fmla="*/ 111813 h 1009845"/>
              <a:gd name="connsiteX6" fmla="*/ 854868 w 1035729"/>
              <a:gd name="connsiteY6" fmla="*/ 113662 h 1009845"/>
              <a:gd name="connsiteX7" fmla="*/ 927873 w 1035729"/>
              <a:gd name="connsiteY7" fmla="*/ 194063 h 1009845"/>
              <a:gd name="connsiteX8" fmla="*/ 926024 w 1035729"/>
              <a:gd name="connsiteY8" fmla="*/ 232417 h 1009845"/>
              <a:gd name="connsiteX9" fmla="*/ 861050 w 1035729"/>
              <a:gd name="connsiteY9" fmla="*/ 299644 h 1009845"/>
              <a:gd name="connsiteX10" fmla="*/ 914558 w 1035729"/>
              <a:gd name="connsiteY10" fmla="*/ 421810 h 1009845"/>
              <a:gd name="connsiteX11" fmla="*/ 1008577 w 1035729"/>
              <a:gd name="connsiteY11" fmla="*/ 441697 h 1009845"/>
              <a:gd name="connsiteX12" fmla="*/ 1035729 w 1035729"/>
              <a:gd name="connsiteY12" fmla="*/ 468848 h 1009845"/>
              <a:gd name="connsiteX13" fmla="*/ 1035729 w 1035729"/>
              <a:gd name="connsiteY13" fmla="*/ 577449 h 1009845"/>
              <a:gd name="connsiteX14" fmla="*/ 1008577 w 1035729"/>
              <a:gd name="connsiteY14" fmla="*/ 604600 h 1009845"/>
              <a:gd name="connsiteX15" fmla="*/ 905971 w 1035729"/>
              <a:gd name="connsiteY15" fmla="*/ 604600 h 1009845"/>
              <a:gd name="connsiteX16" fmla="*/ 857825 w 1035729"/>
              <a:gd name="connsiteY16" fmla="*/ 721895 h 1009845"/>
              <a:gd name="connsiteX17" fmla="*/ 912819 w 1035729"/>
              <a:gd name="connsiteY17" fmla="*/ 782820 h 1009845"/>
              <a:gd name="connsiteX18" fmla="*/ 914421 w 1035729"/>
              <a:gd name="connsiteY18" fmla="*/ 821185 h 1009845"/>
              <a:gd name="connsiteX19" fmla="*/ 840900 w 1035729"/>
              <a:gd name="connsiteY19" fmla="*/ 901113 h 1009845"/>
              <a:gd name="connsiteX20" fmla="*/ 802536 w 1035729"/>
              <a:gd name="connsiteY20" fmla="*/ 902716 h 1009845"/>
              <a:gd name="connsiteX21" fmla="*/ 717395 w 1035729"/>
              <a:gd name="connsiteY21" fmla="*/ 856306 h 1009845"/>
              <a:gd name="connsiteX22" fmla="*/ 612338 w 1035729"/>
              <a:gd name="connsiteY22" fmla="*/ 910236 h 1009845"/>
              <a:gd name="connsiteX23" fmla="*/ 596869 w 1035729"/>
              <a:gd name="connsiteY23" fmla="*/ 982694 h 1009845"/>
              <a:gd name="connsiteX24" fmla="*/ 569717 w 1035729"/>
              <a:gd name="connsiteY24" fmla="*/ 1009845 h 1009845"/>
              <a:gd name="connsiteX25" fmla="*/ 461117 w 1035729"/>
              <a:gd name="connsiteY25" fmla="*/ 1009845 h 1009845"/>
              <a:gd name="connsiteX26" fmla="*/ 433966 w 1035729"/>
              <a:gd name="connsiteY26" fmla="*/ 982694 h 1009845"/>
              <a:gd name="connsiteX27" fmla="*/ 407449 w 1035729"/>
              <a:gd name="connsiteY27" fmla="*/ 897684 h 1009845"/>
              <a:gd name="connsiteX28" fmla="*/ 324059 w 1035729"/>
              <a:gd name="connsiteY28" fmla="*/ 853486 h 1009845"/>
              <a:gd name="connsiteX29" fmla="*/ 232524 w 1035729"/>
              <a:gd name="connsiteY29" fmla="*/ 903147 h 1009845"/>
              <a:gd name="connsiteX30" fmla="*/ 194145 w 1035729"/>
              <a:gd name="connsiteY30" fmla="*/ 901995 h 1009845"/>
              <a:gd name="connsiteX31" fmla="*/ 119692 w 1035729"/>
              <a:gd name="connsiteY31" fmla="*/ 822932 h 1009845"/>
              <a:gd name="connsiteX32" fmla="*/ 120844 w 1035729"/>
              <a:gd name="connsiteY32" fmla="*/ 784551 h 1009845"/>
              <a:gd name="connsiteX33" fmla="*/ 162541 w 1035729"/>
              <a:gd name="connsiteY33" fmla="*/ 704849 h 1009845"/>
              <a:gd name="connsiteX34" fmla="*/ 126272 w 1035729"/>
              <a:gd name="connsiteY34" fmla="*/ 610237 h 1009845"/>
              <a:gd name="connsiteX35" fmla="*/ 24731 w 1035729"/>
              <a:gd name="connsiteY35" fmla="*/ 580465 h 1009845"/>
              <a:gd name="connsiteX36" fmla="*/ 110 w 1035729"/>
              <a:gd name="connsiteY36" fmla="*/ 551001 h 1009845"/>
              <a:gd name="connsiteX37" fmla="*/ 9796 w 1035729"/>
              <a:gd name="connsiteY37" fmla="*/ 442833 h 1009845"/>
              <a:gd name="connsiteX38" fmla="*/ 39261 w 1035729"/>
              <a:gd name="connsiteY38" fmla="*/ 418212 h 1009845"/>
              <a:gd name="connsiteX39" fmla="*/ 123452 w 1035729"/>
              <a:gd name="connsiteY39" fmla="*/ 409062 h 1009845"/>
              <a:gd name="connsiteX40" fmla="*/ 168859 w 1035729"/>
              <a:gd name="connsiteY40" fmla="*/ 308991 h 1009845"/>
              <a:gd name="connsiteX41" fmla="*/ 127119 w 1035729"/>
              <a:gd name="connsiteY41" fmla="*/ 236193 h 1009845"/>
              <a:gd name="connsiteX42" fmla="*/ 124315 w 1035729"/>
              <a:gd name="connsiteY42" fmla="*/ 197898 h 1009845"/>
              <a:gd name="connsiteX43" fmla="*/ 195290 w 1035729"/>
              <a:gd name="connsiteY43" fmla="*/ 115699 h 1009845"/>
              <a:gd name="connsiteX44" fmla="*/ 233584 w 1035729"/>
              <a:gd name="connsiteY44" fmla="*/ 112893 h 1009845"/>
              <a:gd name="connsiteX45" fmla="*/ 314996 w 1035729"/>
              <a:gd name="connsiteY45" fmla="*/ 159786 h 1009845"/>
              <a:gd name="connsiteX46" fmla="*/ 423203 w 1035729"/>
              <a:gd name="connsiteY46" fmla="*/ 117886 h 1009845"/>
              <a:gd name="connsiteX47" fmla="*/ 449109 w 1035729"/>
              <a:gd name="connsiteY47" fmla="*/ 27152 h 1009845"/>
              <a:gd name="connsiteX48" fmla="*/ 476259 w 1035729"/>
              <a:gd name="connsiteY48" fmla="*/ 0 h 1009845"/>
              <a:gd name="connsiteX49" fmla="*/ 515812 w 1035729"/>
              <a:gd name="connsiteY49" fmla="*/ 283685 h 1009845"/>
              <a:gd name="connsiteX50" fmla="*/ 290950 w 1035729"/>
              <a:gd name="connsiteY50" fmla="*/ 507611 h 1009845"/>
              <a:gd name="connsiteX51" fmla="*/ 515812 w 1035729"/>
              <a:gd name="connsiteY51" fmla="*/ 731537 h 1009845"/>
              <a:gd name="connsiteX52" fmla="*/ 740674 w 1035729"/>
              <a:gd name="connsiteY52" fmla="*/ 507611 h 1009845"/>
              <a:gd name="connsiteX53" fmla="*/ 515812 w 1035729"/>
              <a:gd name="connsiteY53" fmla="*/ 283685 h 100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5729" h="1009845">
                <a:moveTo>
                  <a:pt x="476259" y="0"/>
                </a:moveTo>
                <a:lnTo>
                  <a:pt x="584861" y="0"/>
                </a:lnTo>
                <a:cubicBezTo>
                  <a:pt x="599856" y="0"/>
                  <a:pt x="612012" y="12157"/>
                  <a:pt x="612012" y="27152"/>
                </a:cubicBezTo>
                <a:lnTo>
                  <a:pt x="618641" y="114973"/>
                </a:lnTo>
                <a:cubicBezTo>
                  <a:pt x="651350" y="151418"/>
                  <a:pt x="703944" y="172395"/>
                  <a:pt x="730023" y="171275"/>
                </a:cubicBezTo>
                <a:lnTo>
                  <a:pt x="816515" y="111813"/>
                </a:lnTo>
                <a:cubicBezTo>
                  <a:pt x="827617" y="101732"/>
                  <a:pt x="844788" y="102561"/>
                  <a:pt x="854868" y="113662"/>
                </a:cubicBezTo>
                <a:lnTo>
                  <a:pt x="927873" y="194063"/>
                </a:lnTo>
                <a:cubicBezTo>
                  <a:pt x="937954" y="205164"/>
                  <a:pt x="937127" y="222336"/>
                  <a:pt x="926024" y="232417"/>
                </a:cubicBezTo>
                <a:lnTo>
                  <a:pt x="861050" y="299644"/>
                </a:lnTo>
                <a:cubicBezTo>
                  <a:pt x="863418" y="345522"/>
                  <a:pt x="874624" y="375933"/>
                  <a:pt x="914558" y="421810"/>
                </a:cubicBezTo>
                <a:lnTo>
                  <a:pt x="1008577" y="441697"/>
                </a:lnTo>
                <a:cubicBezTo>
                  <a:pt x="1023573" y="441697"/>
                  <a:pt x="1035729" y="453853"/>
                  <a:pt x="1035729" y="468848"/>
                </a:cubicBezTo>
                <a:lnTo>
                  <a:pt x="1035729" y="577449"/>
                </a:lnTo>
                <a:cubicBezTo>
                  <a:pt x="1035729" y="592444"/>
                  <a:pt x="1023573" y="604600"/>
                  <a:pt x="1008577" y="604600"/>
                </a:cubicBezTo>
                <a:lnTo>
                  <a:pt x="905971" y="604600"/>
                </a:lnTo>
                <a:cubicBezTo>
                  <a:pt x="881820" y="624548"/>
                  <a:pt x="855460" y="657754"/>
                  <a:pt x="857825" y="721895"/>
                </a:cubicBezTo>
                <a:lnTo>
                  <a:pt x="912819" y="782820"/>
                </a:lnTo>
                <a:cubicBezTo>
                  <a:pt x="923855" y="792972"/>
                  <a:pt x="924573" y="810149"/>
                  <a:pt x="914421" y="821185"/>
                </a:cubicBezTo>
                <a:lnTo>
                  <a:pt x="840900" y="901113"/>
                </a:lnTo>
                <a:cubicBezTo>
                  <a:pt x="830748" y="912149"/>
                  <a:pt x="813571" y="912867"/>
                  <a:pt x="802536" y="902716"/>
                </a:cubicBezTo>
                <a:lnTo>
                  <a:pt x="717395" y="856306"/>
                </a:lnTo>
                <a:cubicBezTo>
                  <a:pt x="649230" y="854395"/>
                  <a:pt x="627469" y="885630"/>
                  <a:pt x="612338" y="910236"/>
                </a:cubicBezTo>
                <a:lnTo>
                  <a:pt x="596869" y="982694"/>
                </a:lnTo>
                <a:cubicBezTo>
                  <a:pt x="596869" y="997689"/>
                  <a:pt x="584713" y="1009845"/>
                  <a:pt x="569717" y="1009845"/>
                </a:cubicBezTo>
                <a:lnTo>
                  <a:pt x="461117" y="1009845"/>
                </a:lnTo>
                <a:cubicBezTo>
                  <a:pt x="446122" y="1009845"/>
                  <a:pt x="433966" y="997689"/>
                  <a:pt x="433966" y="982694"/>
                </a:cubicBezTo>
                <a:lnTo>
                  <a:pt x="407449" y="897684"/>
                </a:lnTo>
                <a:cubicBezTo>
                  <a:pt x="403960" y="878532"/>
                  <a:pt x="382791" y="850541"/>
                  <a:pt x="324059" y="853486"/>
                </a:cubicBezTo>
                <a:lnTo>
                  <a:pt x="232524" y="903147"/>
                </a:lnTo>
                <a:cubicBezTo>
                  <a:pt x="221607" y="913427"/>
                  <a:pt x="204423" y="912911"/>
                  <a:pt x="194145" y="901995"/>
                </a:cubicBezTo>
                <a:lnTo>
                  <a:pt x="119692" y="822932"/>
                </a:lnTo>
                <a:cubicBezTo>
                  <a:pt x="109412" y="812015"/>
                  <a:pt x="109928" y="794831"/>
                  <a:pt x="120844" y="784551"/>
                </a:cubicBezTo>
                <a:lnTo>
                  <a:pt x="162541" y="704849"/>
                </a:lnTo>
                <a:cubicBezTo>
                  <a:pt x="168129" y="666684"/>
                  <a:pt x="147201" y="628516"/>
                  <a:pt x="126272" y="610237"/>
                </a:cubicBezTo>
                <a:lnTo>
                  <a:pt x="24731" y="580465"/>
                </a:lnTo>
                <a:cubicBezTo>
                  <a:pt x="9796" y="579128"/>
                  <a:pt x="-1228" y="565935"/>
                  <a:pt x="110" y="551001"/>
                </a:cubicBezTo>
                <a:lnTo>
                  <a:pt x="9796" y="442833"/>
                </a:lnTo>
                <a:cubicBezTo>
                  <a:pt x="11134" y="427898"/>
                  <a:pt x="24326" y="416874"/>
                  <a:pt x="39261" y="418212"/>
                </a:cubicBezTo>
                <a:lnTo>
                  <a:pt x="123452" y="409062"/>
                </a:lnTo>
                <a:cubicBezTo>
                  <a:pt x="154056" y="386755"/>
                  <a:pt x="169192" y="357815"/>
                  <a:pt x="168859" y="308991"/>
                </a:cubicBezTo>
                <a:lnTo>
                  <a:pt x="127119" y="236193"/>
                </a:lnTo>
                <a:cubicBezTo>
                  <a:pt x="115770" y="226393"/>
                  <a:pt x="114514" y="209247"/>
                  <a:pt x="124315" y="197898"/>
                </a:cubicBezTo>
                <a:lnTo>
                  <a:pt x="195290" y="115699"/>
                </a:lnTo>
                <a:cubicBezTo>
                  <a:pt x="205089" y="104349"/>
                  <a:pt x="222234" y="103093"/>
                  <a:pt x="233584" y="112893"/>
                </a:cubicBezTo>
                <a:lnTo>
                  <a:pt x="314996" y="159786"/>
                </a:lnTo>
                <a:cubicBezTo>
                  <a:pt x="373852" y="169825"/>
                  <a:pt x="399746" y="127586"/>
                  <a:pt x="423203" y="117886"/>
                </a:cubicBezTo>
                <a:cubicBezTo>
                  <a:pt x="442887" y="67754"/>
                  <a:pt x="440474" y="57396"/>
                  <a:pt x="449109" y="27152"/>
                </a:cubicBezTo>
                <a:cubicBezTo>
                  <a:pt x="449109" y="12157"/>
                  <a:pt x="461265" y="0"/>
                  <a:pt x="476259" y="0"/>
                </a:cubicBezTo>
                <a:close/>
                <a:moveTo>
                  <a:pt x="515812" y="283685"/>
                </a:moveTo>
                <a:cubicBezTo>
                  <a:pt x="391624" y="283685"/>
                  <a:pt x="290950" y="383940"/>
                  <a:pt x="290950" y="507611"/>
                </a:cubicBezTo>
                <a:cubicBezTo>
                  <a:pt x="290950" y="631282"/>
                  <a:pt x="391624" y="731537"/>
                  <a:pt x="515812" y="731537"/>
                </a:cubicBezTo>
                <a:cubicBezTo>
                  <a:pt x="640000" y="731537"/>
                  <a:pt x="740674" y="631282"/>
                  <a:pt x="740674" y="507611"/>
                </a:cubicBezTo>
                <a:cubicBezTo>
                  <a:pt x="740674" y="383940"/>
                  <a:pt x="640000" y="283685"/>
                  <a:pt x="515812" y="2836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7209421" y="1662614"/>
            <a:ext cx="1110368" cy="924746"/>
          </a:xfrm>
          <a:custGeom>
            <a:avLst/>
            <a:gdLst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54794 w 888206"/>
              <a:gd name="connsiteY1" fmla="*/ 30956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40556 w 888206"/>
              <a:gd name="connsiteY3" fmla="*/ 461963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0" fmla="*/ 0 w 888206"/>
              <a:gd name="connsiteY0" fmla="*/ 0 h 597694"/>
              <a:gd name="connsiteX1" fmla="*/ 261938 w 888206"/>
              <a:gd name="connsiteY1" fmla="*/ 40481 h 597694"/>
              <a:gd name="connsiteX2" fmla="*/ 511969 w 888206"/>
              <a:gd name="connsiteY2" fmla="*/ 171450 h 597694"/>
              <a:gd name="connsiteX3" fmla="*/ 650081 w 888206"/>
              <a:gd name="connsiteY3" fmla="*/ 450056 h 597694"/>
              <a:gd name="connsiteX4" fmla="*/ 888206 w 888206"/>
              <a:gd name="connsiteY4" fmla="*/ 597694 h 597694"/>
              <a:gd name="connsiteX5" fmla="*/ 888206 w 888206"/>
              <a:gd name="connsiteY5" fmla="*/ 597694 h 597694"/>
              <a:gd name="connsiteX6" fmla="*/ 885825 w 888206"/>
              <a:gd name="connsiteY6" fmla="*/ 592931 h 597694"/>
              <a:gd name="connsiteX0" fmla="*/ 0 w 1159669"/>
              <a:gd name="connsiteY0" fmla="*/ 0 h 597694"/>
              <a:gd name="connsiteX1" fmla="*/ 261938 w 1159669"/>
              <a:gd name="connsiteY1" fmla="*/ 40481 h 597694"/>
              <a:gd name="connsiteX2" fmla="*/ 511969 w 1159669"/>
              <a:gd name="connsiteY2" fmla="*/ 171450 h 597694"/>
              <a:gd name="connsiteX3" fmla="*/ 650081 w 1159669"/>
              <a:gd name="connsiteY3" fmla="*/ 450056 h 597694"/>
              <a:gd name="connsiteX4" fmla="*/ 888206 w 1159669"/>
              <a:gd name="connsiteY4" fmla="*/ 597694 h 597694"/>
              <a:gd name="connsiteX5" fmla="*/ 888206 w 1159669"/>
              <a:gd name="connsiteY5" fmla="*/ 597694 h 597694"/>
              <a:gd name="connsiteX6" fmla="*/ 1159669 w 1159669"/>
              <a:gd name="connsiteY6" fmla="*/ 576262 h 597694"/>
              <a:gd name="connsiteX0" fmla="*/ 0 w 1424624"/>
              <a:gd name="connsiteY0" fmla="*/ 0 h 986712"/>
              <a:gd name="connsiteX1" fmla="*/ 261938 w 1424624"/>
              <a:gd name="connsiteY1" fmla="*/ 40481 h 986712"/>
              <a:gd name="connsiteX2" fmla="*/ 511969 w 1424624"/>
              <a:gd name="connsiteY2" fmla="*/ 171450 h 986712"/>
              <a:gd name="connsiteX3" fmla="*/ 650081 w 1424624"/>
              <a:gd name="connsiteY3" fmla="*/ 450056 h 986712"/>
              <a:gd name="connsiteX4" fmla="*/ 888206 w 1424624"/>
              <a:gd name="connsiteY4" fmla="*/ 597694 h 986712"/>
              <a:gd name="connsiteX5" fmla="*/ 888206 w 1424624"/>
              <a:gd name="connsiteY5" fmla="*/ 597694 h 986712"/>
              <a:gd name="connsiteX6" fmla="*/ 1424624 w 1424624"/>
              <a:gd name="connsiteY6" fmla="*/ 986619 h 986712"/>
              <a:gd name="connsiteX0" fmla="*/ 0 w 1424624"/>
              <a:gd name="connsiteY0" fmla="*/ 0 h 986618"/>
              <a:gd name="connsiteX1" fmla="*/ 261938 w 1424624"/>
              <a:gd name="connsiteY1" fmla="*/ 40481 h 986618"/>
              <a:gd name="connsiteX2" fmla="*/ 511969 w 1424624"/>
              <a:gd name="connsiteY2" fmla="*/ 171450 h 986618"/>
              <a:gd name="connsiteX3" fmla="*/ 650081 w 1424624"/>
              <a:gd name="connsiteY3" fmla="*/ 450056 h 986618"/>
              <a:gd name="connsiteX4" fmla="*/ 888206 w 1424624"/>
              <a:gd name="connsiteY4" fmla="*/ 597694 h 986618"/>
              <a:gd name="connsiteX5" fmla="*/ 888206 w 1424624"/>
              <a:gd name="connsiteY5" fmla="*/ 597694 h 986618"/>
              <a:gd name="connsiteX6" fmla="*/ 1127990 w 1424624"/>
              <a:gd name="connsiteY6" fmla="*/ 767032 h 986618"/>
              <a:gd name="connsiteX7" fmla="*/ 1424624 w 1424624"/>
              <a:gd name="connsiteY7" fmla="*/ 986619 h 986618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424624 w 1424624"/>
              <a:gd name="connsiteY7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263699 w 1424624"/>
              <a:gd name="connsiteY7" fmla="*/ 841349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888206 w 1424624"/>
              <a:gd name="connsiteY5" fmla="*/ 597694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888206 w 1424624"/>
              <a:gd name="connsiteY4" fmla="*/ 597694 h 986619"/>
              <a:gd name="connsiteX5" fmla="*/ 440150 w 1424624"/>
              <a:gd name="connsiteY5" fmla="*/ 834647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  <a:gd name="connsiteX0" fmla="*/ 0 w 1424624"/>
              <a:gd name="connsiteY0" fmla="*/ 0 h 986619"/>
              <a:gd name="connsiteX1" fmla="*/ 261938 w 1424624"/>
              <a:gd name="connsiteY1" fmla="*/ 40481 h 986619"/>
              <a:gd name="connsiteX2" fmla="*/ 511969 w 1424624"/>
              <a:gd name="connsiteY2" fmla="*/ 171450 h 986619"/>
              <a:gd name="connsiteX3" fmla="*/ 650081 w 1424624"/>
              <a:gd name="connsiteY3" fmla="*/ 450056 h 986619"/>
              <a:gd name="connsiteX4" fmla="*/ 526315 w 1424624"/>
              <a:gd name="connsiteY4" fmla="*/ 683859 h 986619"/>
              <a:gd name="connsiteX5" fmla="*/ 440150 w 1424624"/>
              <a:gd name="connsiteY5" fmla="*/ 834647 h 986619"/>
              <a:gd name="connsiteX6" fmla="*/ 1147378 w 1424624"/>
              <a:gd name="connsiteY6" fmla="*/ 737952 h 986619"/>
              <a:gd name="connsiteX7" fmla="*/ 1325091 w 1424624"/>
              <a:gd name="connsiteY7" fmla="*/ 805805 h 986619"/>
              <a:gd name="connsiteX8" fmla="*/ 1424624 w 1424624"/>
              <a:gd name="connsiteY8" fmla="*/ 986619 h 986619"/>
              <a:gd name="connsiteX0" fmla="*/ 0 w 1325091"/>
              <a:gd name="connsiteY0" fmla="*/ 0 h 837532"/>
              <a:gd name="connsiteX1" fmla="*/ 261938 w 1325091"/>
              <a:gd name="connsiteY1" fmla="*/ 40481 h 837532"/>
              <a:gd name="connsiteX2" fmla="*/ 511969 w 1325091"/>
              <a:gd name="connsiteY2" fmla="*/ 171450 h 837532"/>
              <a:gd name="connsiteX3" fmla="*/ 650081 w 1325091"/>
              <a:gd name="connsiteY3" fmla="*/ 450056 h 837532"/>
              <a:gd name="connsiteX4" fmla="*/ 526315 w 1325091"/>
              <a:gd name="connsiteY4" fmla="*/ 683859 h 837532"/>
              <a:gd name="connsiteX5" fmla="*/ 440150 w 1325091"/>
              <a:gd name="connsiteY5" fmla="*/ 834647 h 837532"/>
              <a:gd name="connsiteX6" fmla="*/ 1147378 w 1325091"/>
              <a:gd name="connsiteY6" fmla="*/ 737952 h 837532"/>
              <a:gd name="connsiteX7" fmla="*/ 1325091 w 1325091"/>
              <a:gd name="connsiteY7" fmla="*/ 805805 h 837532"/>
              <a:gd name="connsiteX0" fmla="*/ 0 w 1147378"/>
              <a:gd name="connsiteY0" fmla="*/ 0 h 837531"/>
              <a:gd name="connsiteX1" fmla="*/ 261938 w 1147378"/>
              <a:gd name="connsiteY1" fmla="*/ 40481 h 837531"/>
              <a:gd name="connsiteX2" fmla="*/ 511969 w 1147378"/>
              <a:gd name="connsiteY2" fmla="*/ 171450 h 837531"/>
              <a:gd name="connsiteX3" fmla="*/ 650081 w 1147378"/>
              <a:gd name="connsiteY3" fmla="*/ 450056 h 837531"/>
              <a:gd name="connsiteX4" fmla="*/ 526315 w 1147378"/>
              <a:gd name="connsiteY4" fmla="*/ 683859 h 837531"/>
              <a:gd name="connsiteX5" fmla="*/ 440150 w 1147378"/>
              <a:gd name="connsiteY5" fmla="*/ 834647 h 837531"/>
              <a:gd name="connsiteX6" fmla="*/ 1147378 w 1147378"/>
              <a:gd name="connsiteY6" fmla="*/ 737952 h 837531"/>
              <a:gd name="connsiteX0" fmla="*/ 0 w 650105"/>
              <a:gd name="connsiteY0" fmla="*/ 0 h 834648"/>
              <a:gd name="connsiteX1" fmla="*/ 261938 w 650105"/>
              <a:gd name="connsiteY1" fmla="*/ 40481 h 834648"/>
              <a:gd name="connsiteX2" fmla="*/ 511969 w 650105"/>
              <a:gd name="connsiteY2" fmla="*/ 171450 h 834648"/>
              <a:gd name="connsiteX3" fmla="*/ 650081 w 650105"/>
              <a:gd name="connsiteY3" fmla="*/ 450056 h 834648"/>
              <a:gd name="connsiteX4" fmla="*/ 526315 w 650105"/>
              <a:gd name="connsiteY4" fmla="*/ 683859 h 834648"/>
              <a:gd name="connsiteX5" fmla="*/ 440150 w 650105"/>
              <a:gd name="connsiteY5" fmla="*/ 834647 h 834648"/>
              <a:gd name="connsiteX0" fmla="*/ 0 w 651214"/>
              <a:gd name="connsiteY0" fmla="*/ 0 h 834647"/>
              <a:gd name="connsiteX1" fmla="*/ 261938 w 651214"/>
              <a:gd name="connsiteY1" fmla="*/ 40481 h 834647"/>
              <a:gd name="connsiteX2" fmla="*/ 511969 w 651214"/>
              <a:gd name="connsiteY2" fmla="*/ 171450 h 834647"/>
              <a:gd name="connsiteX3" fmla="*/ 650081 w 651214"/>
              <a:gd name="connsiteY3" fmla="*/ 450056 h 834647"/>
              <a:gd name="connsiteX4" fmla="*/ 440150 w 651214"/>
              <a:gd name="connsiteY4" fmla="*/ 834647 h 834647"/>
              <a:gd name="connsiteX0" fmla="*/ 0 w 634179"/>
              <a:gd name="connsiteY0" fmla="*/ 0 h 834647"/>
              <a:gd name="connsiteX1" fmla="*/ 261938 w 634179"/>
              <a:gd name="connsiteY1" fmla="*/ 40481 h 834647"/>
              <a:gd name="connsiteX2" fmla="*/ 511969 w 634179"/>
              <a:gd name="connsiteY2" fmla="*/ 171450 h 834647"/>
              <a:gd name="connsiteX3" fmla="*/ 632848 w 634179"/>
              <a:gd name="connsiteY3" fmla="*/ 450056 h 834647"/>
              <a:gd name="connsiteX4" fmla="*/ 440150 w 634179"/>
              <a:gd name="connsiteY4" fmla="*/ 834647 h 834647"/>
              <a:gd name="connsiteX0" fmla="*/ 0 w 635613"/>
              <a:gd name="connsiteY0" fmla="*/ 0 h 834647"/>
              <a:gd name="connsiteX1" fmla="*/ 261938 w 635613"/>
              <a:gd name="connsiteY1" fmla="*/ 40481 h 834647"/>
              <a:gd name="connsiteX2" fmla="*/ 511969 w 635613"/>
              <a:gd name="connsiteY2" fmla="*/ 171450 h 834647"/>
              <a:gd name="connsiteX3" fmla="*/ 632848 w 635613"/>
              <a:gd name="connsiteY3" fmla="*/ 450056 h 834647"/>
              <a:gd name="connsiteX4" fmla="*/ 440150 w 635613"/>
              <a:gd name="connsiteY4" fmla="*/ 834647 h 834647"/>
              <a:gd name="connsiteX0" fmla="*/ 0 w 632998"/>
              <a:gd name="connsiteY0" fmla="*/ 0 h 834647"/>
              <a:gd name="connsiteX1" fmla="*/ 261938 w 632998"/>
              <a:gd name="connsiteY1" fmla="*/ 40481 h 834647"/>
              <a:gd name="connsiteX2" fmla="*/ 511969 w 632998"/>
              <a:gd name="connsiteY2" fmla="*/ 171450 h 834647"/>
              <a:gd name="connsiteX3" fmla="*/ 632848 w 632998"/>
              <a:gd name="connsiteY3" fmla="*/ 450056 h 834647"/>
              <a:gd name="connsiteX4" fmla="*/ 534877 w 632998"/>
              <a:gd name="connsiteY4" fmla="*/ 662561 h 834647"/>
              <a:gd name="connsiteX5" fmla="*/ 440150 w 632998"/>
              <a:gd name="connsiteY5" fmla="*/ 834647 h 834647"/>
              <a:gd name="connsiteX0" fmla="*/ 0 w 632998"/>
              <a:gd name="connsiteY0" fmla="*/ 0 h 1011284"/>
              <a:gd name="connsiteX1" fmla="*/ 261938 w 632998"/>
              <a:gd name="connsiteY1" fmla="*/ 40481 h 1011284"/>
              <a:gd name="connsiteX2" fmla="*/ 511969 w 632998"/>
              <a:gd name="connsiteY2" fmla="*/ 171450 h 1011284"/>
              <a:gd name="connsiteX3" fmla="*/ 632848 w 632998"/>
              <a:gd name="connsiteY3" fmla="*/ 450056 h 1011284"/>
              <a:gd name="connsiteX4" fmla="*/ 534877 w 632998"/>
              <a:gd name="connsiteY4" fmla="*/ 662561 h 1011284"/>
              <a:gd name="connsiteX5" fmla="*/ 125649 w 632998"/>
              <a:gd name="connsiteY5" fmla="*/ 1011284 h 1011284"/>
              <a:gd name="connsiteX0" fmla="*/ 0 w 633026"/>
              <a:gd name="connsiteY0" fmla="*/ 0 h 1011284"/>
              <a:gd name="connsiteX1" fmla="*/ 261938 w 633026"/>
              <a:gd name="connsiteY1" fmla="*/ 40481 h 1011284"/>
              <a:gd name="connsiteX2" fmla="*/ 511969 w 633026"/>
              <a:gd name="connsiteY2" fmla="*/ 171450 h 1011284"/>
              <a:gd name="connsiteX3" fmla="*/ 632848 w 633026"/>
              <a:gd name="connsiteY3" fmla="*/ 450056 h 1011284"/>
              <a:gd name="connsiteX4" fmla="*/ 534877 w 633026"/>
              <a:gd name="connsiteY4" fmla="*/ 662561 h 1011284"/>
              <a:gd name="connsiteX5" fmla="*/ 371164 w 633026"/>
              <a:gd name="connsiteY5" fmla="*/ 821964 h 1011284"/>
              <a:gd name="connsiteX6" fmla="*/ 125649 w 633026"/>
              <a:gd name="connsiteY6" fmla="*/ 1011284 h 1011284"/>
              <a:gd name="connsiteX0" fmla="*/ 0 w 633026"/>
              <a:gd name="connsiteY0" fmla="*/ 0 h 1011284"/>
              <a:gd name="connsiteX1" fmla="*/ 261938 w 633026"/>
              <a:gd name="connsiteY1" fmla="*/ 40481 h 1011284"/>
              <a:gd name="connsiteX2" fmla="*/ 511969 w 633026"/>
              <a:gd name="connsiteY2" fmla="*/ 171450 h 1011284"/>
              <a:gd name="connsiteX3" fmla="*/ 632848 w 633026"/>
              <a:gd name="connsiteY3" fmla="*/ 450056 h 1011284"/>
              <a:gd name="connsiteX4" fmla="*/ 534877 w 633026"/>
              <a:gd name="connsiteY4" fmla="*/ 662561 h 1011284"/>
              <a:gd name="connsiteX5" fmla="*/ 422862 w 633026"/>
              <a:gd name="connsiteY5" fmla="*/ 852121 h 1011284"/>
              <a:gd name="connsiteX6" fmla="*/ 125649 w 633026"/>
              <a:gd name="connsiteY6" fmla="*/ 1011284 h 1011284"/>
              <a:gd name="connsiteX0" fmla="*/ 0 w 633026"/>
              <a:gd name="connsiteY0" fmla="*/ 0 h 1011284"/>
              <a:gd name="connsiteX1" fmla="*/ 261938 w 633026"/>
              <a:gd name="connsiteY1" fmla="*/ 40481 h 1011284"/>
              <a:gd name="connsiteX2" fmla="*/ 511969 w 633026"/>
              <a:gd name="connsiteY2" fmla="*/ 171450 h 1011284"/>
              <a:gd name="connsiteX3" fmla="*/ 632848 w 633026"/>
              <a:gd name="connsiteY3" fmla="*/ 450056 h 1011284"/>
              <a:gd name="connsiteX4" fmla="*/ 534877 w 633026"/>
              <a:gd name="connsiteY4" fmla="*/ 662561 h 1011284"/>
              <a:gd name="connsiteX5" fmla="*/ 422862 w 633026"/>
              <a:gd name="connsiteY5" fmla="*/ 852121 h 1011284"/>
              <a:gd name="connsiteX6" fmla="*/ 125649 w 633026"/>
              <a:gd name="connsiteY6" fmla="*/ 1011284 h 1011284"/>
              <a:gd name="connsiteX0" fmla="*/ 0 w 635439"/>
              <a:gd name="connsiteY0" fmla="*/ 0 h 1011284"/>
              <a:gd name="connsiteX1" fmla="*/ 261938 w 635439"/>
              <a:gd name="connsiteY1" fmla="*/ 40481 h 1011284"/>
              <a:gd name="connsiteX2" fmla="*/ 511969 w 635439"/>
              <a:gd name="connsiteY2" fmla="*/ 171450 h 1011284"/>
              <a:gd name="connsiteX3" fmla="*/ 632848 w 635439"/>
              <a:gd name="connsiteY3" fmla="*/ 450056 h 1011284"/>
              <a:gd name="connsiteX4" fmla="*/ 534877 w 635439"/>
              <a:gd name="connsiteY4" fmla="*/ 662561 h 1011284"/>
              <a:gd name="connsiteX5" fmla="*/ 422862 w 635439"/>
              <a:gd name="connsiteY5" fmla="*/ 852121 h 1011284"/>
              <a:gd name="connsiteX6" fmla="*/ 125649 w 635439"/>
              <a:gd name="connsiteY6" fmla="*/ 1011284 h 1011284"/>
              <a:gd name="connsiteX0" fmla="*/ 0 w 634366"/>
              <a:gd name="connsiteY0" fmla="*/ 0 h 1011284"/>
              <a:gd name="connsiteX1" fmla="*/ 261938 w 634366"/>
              <a:gd name="connsiteY1" fmla="*/ 40481 h 1011284"/>
              <a:gd name="connsiteX2" fmla="*/ 511969 w 634366"/>
              <a:gd name="connsiteY2" fmla="*/ 171450 h 1011284"/>
              <a:gd name="connsiteX3" fmla="*/ 632848 w 634366"/>
              <a:gd name="connsiteY3" fmla="*/ 450056 h 1011284"/>
              <a:gd name="connsiteX4" fmla="*/ 534877 w 634366"/>
              <a:gd name="connsiteY4" fmla="*/ 662561 h 1011284"/>
              <a:gd name="connsiteX5" fmla="*/ 422862 w 634366"/>
              <a:gd name="connsiteY5" fmla="*/ 852121 h 1011284"/>
              <a:gd name="connsiteX6" fmla="*/ 125649 w 634366"/>
              <a:gd name="connsiteY6" fmla="*/ 1011284 h 1011284"/>
              <a:gd name="connsiteX0" fmla="*/ 0 w 625937"/>
              <a:gd name="connsiteY0" fmla="*/ 0 h 1011284"/>
              <a:gd name="connsiteX1" fmla="*/ 261938 w 625937"/>
              <a:gd name="connsiteY1" fmla="*/ 40481 h 1011284"/>
              <a:gd name="connsiteX2" fmla="*/ 511969 w 625937"/>
              <a:gd name="connsiteY2" fmla="*/ 171450 h 1011284"/>
              <a:gd name="connsiteX3" fmla="*/ 624231 w 625937"/>
              <a:gd name="connsiteY3" fmla="*/ 441439 h 1011284"/>
              <a:gd name="connsiteX4" fmla="*/ 534877 w 625937"/>
              <a:gd name="connsiteY4" fmla="*/ 662561 h 1011284"/>
              <a:gd name="connsiteX5" fmla="*/ 422862 w 625937"/>
              <a:gd name="connsiteY5" fmla="*/ 852121 h 1011284"/>
              <a:gd name="connsiteX6" fmla="*/ 125649 w 625937"/>
              <a:gd name="connsiteY6" fmla="*/ 1011284 h 1011284"/>
              <a:gd name="connsiteX0" fmla="*/ 0 w 625937"/>
              <a:gd name="connsiteY0" fmla="*/ 0 h 1011284"/>
              <a:gd name="connsiteX1" fmla="*/ 261938 w 625937"/>
              <a:gd name="connsiteY1" fmla="*/ 40481 h 1011284"/>
              <a:gd name="connsiteX2" fmla="*/ 511969 w 625937"/>
              <a:gd name="connsiteY2" fmla="*/ 171450 h 1011284"/>
              <a:gd name="connsiteX3" fmla="*/ 624231 w 625937"/>
              <a:gd name="connsiteY3" fmla="*/ 441439 h 1011284"/>
              <a:gd name="connsiteX4" fmla="*/ 534877 w 625937"/>
              <a:gd name="connsiteY4" fmla="*/ 662561 h 1011284"/>
              <a:gd name="connsiteX5" fmla="*/ 422862 w 625937"/>
              <a:gd name="connsiteY5" fmla="*/ 852121 h 1011284"/>
              <a:gd name="connsiteX6" fmla="*/ 220376 w 625937"/>
              <a:gd name="connsiteY6" fmla="*/ 959827 h 1011284"/>
              <a:gd name="connsiteX7" fmla="*/ 125649 w 625937"/>
              <a:gd name="connsiteY7" fmla="*/ 1011284 h 1011284"/>
              <a:gd name="connsiteX0" fmla="*/ 167310 w 793247"/>
              <a:gd name="connsiteY0" fmla="*/ 0 h 976818"/>
              <a:gd name="connsiteX1" fmla="*/ 429248 w 793247"/>
              <a:gd name="connsiteY1" fmla="*/ 40481 h 976818"/>
              <a:gd name="connsiteX2" fmla="*/ 679279 w 793247"/>
              <a:gd name="connsiteY2" fmla="*/ 171450 h 976818"/>
              <a:gd name="connsiteX3" fmla="*/ 791541 w 793247"/>
              <a:gd name="connsiteY3" fmla="*/ 441439 h 976818"/>
              <a:gd name="connsiteX4" fmla="*/ 702187 w 793247"/>
              <a:gd name="connsiteY4" fmla="*/ 662561 h 976818"/>
              <a:gd name="connsiteX5" fmla="*/ 590172 w 793247"/>
              <a:gd name="connsiteY5" fmla="*/ 852121 h 976818"/>
              <a:gd name="connsiteX6" fmla="*/ 387686 w 793247"/>
              <a:gd name="connsiteY6" fmla="*/ 959827 h 976818"/>
              <a:gd name="connsiteX7" fmla="*/ 0 w 793247"/>
              <a:gd name="connsiteY7" fmla="*/ 976818 h 976818"/>
              <a:gd name="connsiteX0" fmla="*/ 167310 w 793247"/>
              <a:gd name="connsiteY0" fmla="*/ 0 h 1002909"/>
              <a:gd name="connsiteX1" fmla="*/ 429248 w 793247"/>
              <a:gd name="connsiteY1" fmla="*/ 40481 h 1002909"/>
              <a:gd name="connsiteX2" fmla="*/ 679279 w 793247"/>
              <a:gd name="connsiteY2" fmla="*/ 171450 h 1002909"/>
              <a:gd name="connsiteX3" fmla="*/ 791541 w 793247"/>
              <a:gd name="connsiteY3" fmla="*/ 441439 h 1002909"/>
              <a:gd name="connsiteX4" fmla="*/ 702187 w 793247"/>
              <a:gd name="connsiteY4" fmla="*/ 662561 h 1002909"/>
              <a:gd name="connsiteX5" fmla="*/ 590172 w 793247"/>
              <a:gd name="connsiteY5" fmla="*/ 852121 h 1002909"/>
              <a:gd name="connsiteX6" fmla="*/ 275672 w 793247"/>
              <a:gd name="connsiteY6" fmla="*/ 1002909 h 1002909"/>
              <a:gd name="connsiteX7" fmla="*/ 0 w 793247"/>
              <a:gd name="connsiteY7" fmla="*/ 976818 h 1002909"/>
              <a:gd name="connsiteX0" fmla="*/ 167310 w 793247"/>
              <a:gd name="connsiteY0" fmla="*/ 0 h 1002909"/>
              <a:gd name="connsiteX1" fmla="*/ 429248 w 793247"/>
              <a:gd name="connsiteY1" fmla="*/ 40481 h 1002909"/>
              <a:gd name="connsiteX2" fmla="*/ 679279 w 793247"/>
              <a:gd name="connsiteY2" fmla="*/ 171450 h 1002909"/>
              <a:gd name="connsiteX3" fmla="*/ 791541 w 793247"/>
              <a:gd name="connsiteY3" fmla="*/ 441439 h 1002909"/>
              <a:gd name="connsiteX4" fmla="*/ 702187 w 793247"/>
              <a:gd name="connsiteY4" fmla="*/ 662561 h 1002909"/>
              <a:gd name="connsiteX5" fmla="*/ 590172 w 793247"/>
              <a:gd name="connsiteY5" fmla="*/ 852121 h 1002909"/>
              <a:gd name="connsiteX6" fmla="*/ 275672 w 793247"/>
              <a:gd name="connsiteY6" fmla="*/ 1002909 h 1002909"/>
              <a:gd name="connsiteX7" fmla="*/ 43029 w 793247"/>
              <a:gd name="connsiteY7" fmla="*/ 981368 h 1002909"/>
              <a:gd name="connsiteX8" fmla="*/ 0 w 793247"/>
              <a:gd name="connsiteY8" fmla="*/ 976818 h 1002909"/>
              <a:gd name="connsiteX0" fmla="*/ 809236 w 1435173"/>
              <a:gd name="connsiteY0" fmla="*/ 0 h 1136222"/>
              <a:gd name="connsiteX1" fmla="*/ 1071174 w 1435173"/>
              <a:gd name="connsiteY1" fmla="*/ 40481 h 1136222"/>
              <a:gd name="connsiteX2" fmla="*/ 1321205 w 1435173"/>
              <a:gd name="connsiteY2" fmla="*/ 171450 h 1136222"/>
              <a:gd name="connsiteX3" fmla="*/ 1433467 w 1435173"/>
              <a:gd name="connsiteY3" fmla="*/ 441439 h 1136222"/>
              <a:gd name="connsiteX4" fmla="*/ 1344113 w 1435173"/>
              <a:gd name="connsiteY4" fmla="*/ 662561 h 1136222"/>
              <a:gd name="connsiteX5" fmla="*/ 1232098 w 1435173"/>
              <a:gd name="connsiteY5" fmla="*/ 852121 h 1136222"/>
              <a:gd name="connsiteX6" fmla="*/ 917598 w 1435173"/>
              <a:gd name="connsiteY6" fmla="*/ 1002909 h 1136222"/>
              <a:gd name="connsiteX7" fmla="*/ 684955 w 1435173"/>
              <a:gd name="connsiteY7" fmla="*/ 981368 h 1136222"/>
              <a:gd name="connsiteX8" fmla="*/ 0 w 1435173"/>
              <a:gd name="connsiteY8" fmla="*/ 1136222 h 1136222"/>
              <a:gd name="connsiteX0" fmla="*/ 809236 w 1435173"/>
              <a:gd name="connsiteY0" fmla="*/ 0 h 1136222"/>
              <a:gd name="connsiteX1" fmla="*/ 1071174 w 1435173"/>
              <a:gd name="connsiteY1" fmla="*/ 40481 h 1136222"/>
              <a:gd name="connsiteX2" fmla="*/ 1321205 w 1435173"/>
              <a:gd name="connsiteY2" fmla="*/ 171450 h 1136222"/>
              <a:gd name="connsiteX3" fmla="*/ 1433467 w 1435173"/>
              <a:gd name="connsiteY3" fmla="*/ 441439 h 1136222"/>
              <a:gd name="connsiteX4" fmla="*/ 1344113 w 1435173"/>
              <a:gd name="connsiteY4" fmla="*/ 662561 h 1136222"/>
              <a:gd name="connsiteX5" fmla="*/ 1232098 w 1435173"/>
              <a:gd name="connsiteY5" fmla="*/ 852121 h 1136222"/>
              <a:gd name="connsiteX6" fmla="*/ 917598 w 1435173"/>
              <a:gd name="connsiteY6" fmla="*/ 1002909 h 1136222"/>
              <a:gd name="connsiteX7" fmla="*/ 684955 w 1435173"/>
              <a:gd name="connsiteY7" fmla="*/ 981368 h 1136222"/>
              <a:gd name="connsiteX8" fmla="*/ 77495 w 1435173"/>
              <a:gd name="connsiteY8" fmla="*/ 1114922 h 1136222"/>
              <a:gd name="connsiteX9" fmla="*/ 0 w 1435173"/>
              <a:gd name="connsiteY9" fmla="*/ 1136222 h 1136222"/>
              <a:gd name="connsiteX0" fmla="*/ 1110812 w 1736749"/>
              <a:gd name="connsiteY0" fmla="*/ 0 h 1446414"/>
              <a:gd name="connsiteX1" fmla="*/ 1372750 w 1736749"/>
              <a:gd name="connsiteY1" fmla="*/ 40481 h 1446414"/>
              <a:gd name="connsiteX2" fmla="*/ 1622781 w 1736749"/>
              <a:gd name="connsiteY2" fmla="*/ 171450 h 1446414"/>
              <a:gd name="connsiteX3" fmla="*/ 1735043 w 1736749"/>
              <a:gd name="connsiteY3" fmla="*/ 441439 h 1446414"/>
              <a:gd name="connsiteX4" fmla="*/ 1645689 w 1736749"/>
              <a:gd name="connsiteY4" fmla="*/ 662561 h 1446414"/>
              <a:gd name="connsiteX5" fmla="*/ 1533674 w 1736749"/>
              <a:gd name="connsiteY5" fmla="*/ 852121 h 1446414"/>
              <a:gd name="connsiteX6" fmla="*/ 1219174 w 1736749"/>
              <a:gd name="connsiteY6" fmla="*/ 1002909 h 1446414"/>
              <a:gd name="connsiteX7" fmla="*/ 986531 w 1736749"/>
              <a:gd name="connsiteY7" fmla="*/ 981368 h 1446414"/>
              <a:gd name="connsiteX8" fmla="*/ 379071 w 1736749"/>
              <a:gd name="connsiteY8" fmla="*/ 1114922 h 1446414"/>
              <a:gd name="connsiteX9" fmla="*/ 0 w 1736749"/>
              <a:gd name="connsiteY9" fmla="*/ 1446414 h 1446414"/>
              <a:gd name="connsiteX0" fmla="*/ 1110812 w 1736749"/>
              <a:gd name="connsiteY0" fmla="*/ 0 h 1446414"/>
              <a:gd name="connsiteX1" fmla="*/ 1372750 w 1736749"/>
              <a:gd name="connsiteY1" fmla="*/ 40481 h 1446414"/>
              <a:gd name="connsiteX2" fmla="*/ 1622781 w 1736749"/>
              <a:gd name="connsiteY2" fmla="*/ 171450 h 1446414"/>
              <a:gd name="connsiteX3" fmla="*/ 1735043 w 1736749"/>
              <a:gd name="connsiteY3" fmla="*/ 441439 h 1446414"/>
              <a:gd name="connsiteX4" fmla="*/ 1645689 w 1736749"/>
              <a:gd name="connsiteY4" fmla="*/ 662561 h 1446414"/>
              <a:gd name="connsiteX5" fmla="*/ 1533674 w 1736749"/>
              <a:gd name="connsiteY5" fmla="*/ 852121 h 1446414"/>
              <a:gd name="connsiteX6" fmla="*/ 1219174 w 1736749"/>
              <a:gd name="connsiteY6" fmla="*/ 1002909 h 1446414"/>
              <a:gd name="connsiteX7" fmla="*/ 986531 w 1736749"/>
              <a:gd name="connsiteY7" fmla="*/ 981368 h 1446414"/>
              <a:gd name="connsiteX8" fmla="*/ 301523 w 1736749"/>
              <a:gd name="connsiteY8" fmla="*/ 1119230 h 1446414"/>
              <a:gd name="connsiteX9" fmla="*/ 0 w 1736749"/>
              <a:gd name="connsiteY9" fmla="*/ 1446414 h 14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749" h="1446414">
                <a:moveTo>
                  <a:pt x="1110812" y="0"/>
                </a:moveTo>
                <a:cubicBezTo>
                  <a:pt x="1195545" y="1190"/>
                  <a:pt x="1301710" y="16669"/>
                  <a:pt x="1372750" y="40481"/>
                </a:cubicBezTo>
                <a:cubicBezTo>
                  <a:pt x="1443790" y="64293"/>
                  <a:pt x="1562399" y="104624"/>
                  <a:pt x="1622781" y="171450"/>
                </a:cubicBezTo>
                <a:cubicBezTo>
                  <a:pt x="1683163" y="238276"/>
                  <a:pt x="1722607" y="372511"/>
                  <a:pt x="1735043" y="441439"/>
                </a:cubicBezTo>
                <a:cubicBezTo>
                  <a:pt x="1747479" y="510367"/>
                  <a:pt x="1689303" y="600576"/>
                  <a:pt x="1645689" y="662561"/>
                </a:cubicBezTo>
                <a:cubicBezTo>
                  <a:pt x="1602075" y="724546"/>
                  <a:pt x="1586091" y="802577"/>
                  <a:pt x="1533674" y="852121"/>
                </a:cubicBezTo>
                <a:cubicBezTo>
                  <a:pt x="1481257" y="901665"/>
                  <a:pt x="1310364" y="981368"/>
                  <a:pt x="1219174" y="1002909"/>
                </a:cubicBezTo>
                <a:lnTo>
                  <a:pt x="986531" y="981368"/>
                </a:lnTo>
                <a:lnTo>
                  <a:pt x="301523" y="1119230"/>
                </a:lnTo>
                <a:lnTo>
                  <a:pt x="0" y="1446414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197163" y="1280080"/>
            <a:ext cx="662180" cy="645632"/>
          </a:xfrm>
          <a:custGeom>
            <a:avLst/>
            <a:gdLst>
              <a:gd name="connsiteX0" fmla="*/ 476259 w 1035729"/>
              <a:gd name="connsiteY0" fmla="*/ 0 h 1009845"/>
              <a:gd name="connsiteX1" fmla="*/ 584861 w 1035729"/>
              <a:gd name="connsiteY1" fmla="*/ 0 h 1009845"/>
              <a:gd name="connsiteX2" fmla="*/ 612012 w 1035729"/>
              <a:gd name="connsiteY2" fmla="*/ 27152 h 1009845"/>
              <a:gd name="connsiteX3" fmla="*/ 618641 w 1035729"/>
              <a:gd name="connsiteY3" fmla="*/ 114973 h 1009845"/>
              <a:gd name="connsiteX4" fmla="*/ 730023 w 1035729"/>
              <a:gd name="connsiteY4" fmla="*/ 171275 h 1009845"/>
              <a:gd name="connsiteX5" fmla="*/ 816515 w 1035729"/>
              <a:gd name="connsiteY5" fmla="*/ 111813 h 1009845"/>
              <a:gd name="connsiteX6" fmla="*/ 854868 w 1035729"/>
              <a:gd name="connsiteY6" fmla="*/ 113662 h 1009845"/>
              <a:gd name="connsiteX7" fmla="*/ 927873 w 1035729"/>
              <a:gd name="connsiteY7" fmla="*/ 194063 h 1009845"/>
              <a:gd name="connsiteX8" fmla="*/ 926024 w 1035729"/>
              <a:gd name="connsiteY8" fmla="*/ 232417 h 1009845"/>
              <a:gd name="connsiteX9" fmla="*/ 861050 w 1035729"/>
              <a:gd name="connsiteY9" fmla="*/ 299644 h 1009845"/>
              <a:gd name="connsiteX10" fmla="*/ 914558 w 1035729"/>
              <a:gd name="connsiteY10" fmla="*/ 421810 h 1009845"/>
              <a:gd name="connsiteX11" fmla="*/ 1008577 w 1035729"/>
              <a:gd name="connsiteY11" fmla="*/ 441697 h 1009845"/>
              <a:gd name="connsiteX12" fmla="*/ 1035729 w 1035729"/>
              <a:gd name="connsiteY12" fmla="*/ 468848 h 1009845"/>
              <a:gd name="connsiteX13" fmla="*/ 1035729 w 1035729"/>
              <a:gd name="connsiteY13" fmla="*/ 577449 h 1009845"/>
              <a:gd name="connsiteX14" fmla="*/ 1008577 w 1035729"/>
              <a:gd name="connsiteY14" fmla="*/ 604600 h 1009845"/>
              <a:gd name="connsiteX15" fmla="*/ 905971 w 1035729"/>
              <a:gd name="connsiteY15" fmla="*/ 604600 h 1009845"/>
              <a:gd name="connsiteX16" fmla="*/ 857825 w 1035729"/>
              <a:gd name="connsiteY16" fmla="*/ 721895 h 1009845"/>
              <a:gd name="connsiteX17" fmla="*/ 912819 w 1035729"/>
              <a:gd name="connsiteY17" fmla="*/ 782820 h 1009845"/>
              <a:gd name="connsiteX18" fmla="*/ 914421 w 1035729"/>
              <a:gd name="connsiteY18" fmla="*/ 821185 h 1009845"/>
              <a:gd name="connsiteX19" fmla="*/ 840900 w 1035729"/>
              <a:gd name="connsiteY19" fmla="*/ 901113 h 1009845"/>
              <a:gd name="connsiteX20" fmla="*/ 802536 w 1035729"/>
              <a:gd name="connsiteY20" fmla="*/ 902716 h 1009845"/>
              <a:gd name="connsiteX21" fmla="*/ 717395 w 1035729"/>
              <a:gd name="connsiteY21" fmla="*/ 856306 h 1009845"/>
              <a:gd name="connsiteX22" fmla="*/ 612338 w 1035729"/>
              <a:gd name="connsiteY22" fmla="*/ 910236 h 1009845"/>
              <a:gd name="connsiteX23" fmla="*/ 596869 w 1035729"/>
              <a:gd name="connsiteY23" fmla="*/ 982694 h 1009845"/>
              <a:gd name="connsiteX24" fmla="*/ 569717 w 1035729"/>
              <a:gd name="connsiteY24" fmla="*/ 1009845 h 1009845"/>
              <a:gd name="connsiteX25" fmla="*/ 461117 w 1035729"/>
              <a:gd name="connsiteY25" fmla="*/ 1009845 h 1009845"/>
              <a:gd name="connsiteX26" fmla="*/ 433966 w 1035729"/>
              <a:gd name="connsiteY26" fmla="*/ 982694 h 1009845"/>
              <a:gd name="connsiteX27" fmla="*/ 407449 w 1035729"/>
              <a:gd name="connsiteY27" fmla="*/ 897684 h 1009845"/>
              <a:gd name="connsiteX28" fmla="*/ 324059 w 1035729"/>
              <a:gd name="connsiteY28" fmla="*/ 853486 h 1009845"/>
              <a:gd name="connsiteX29" fmla="*/ 232524 w 1035729"/>
              <a:gd name="connsiteY29" fmla="*/ 903147 h 1009845"/>
              <a:gd name="connsiteX30" fmla="*/ 194145 w 1035729"/>
              <a:gd name="connsiteY30" fmla="*/ 901995 h 1009845"/>
              <a:gd name="connsiteX31" fmla="*/ 119692 w 1035729"/>
              <a:gd name="connsiteY31" fmla="*/ 822932 h 1009845"/>
              <a:gd name="connsiteX32" fmla="*/ 120844 w 1035729"/>
              <a:gd name="connsiteY32" fmla="*/ 784551 h 1009845"/>
              <a:gd name="connsiteX33" fmla="*/ 162541 w 1035729"/>
              <a:gd name="connsiteY33" fmla="*/ 704849 h 1009845"/>
              <a:gd name="connsiteX34" fmla="*/ 126272 w 1035729"/>
              <a:gd name="connsiteY34" fmla="*/ 610237 h 1009845"/>
              <a:gd name="connsiteX35" fmla="*/ 24731 w 1035729"/>
              <a:gd name="connsiteY35" fmla="*/ 580465 h 1009845"/>
              <a:gd name="connsiteX36" fmla="*/ 110 w 1035729"/>
              <a:gd name="connsiteY36" fmla="*/ 551001 h 1009845"/>
              <a:gd name="connsiteX37" fmla="*/ 9796 w 1035729"/>
              <a:gd name="connsiteY37" fmla="*/ 442833 h 1009845"/>
              <a:gd name="connsiteX38" fmla="*/ 39261 w 1035729"/>
              <a:gd name="connsiteY38" fmla="*/ 418212 h 1009845"/>
              <a:gd name="connsiteX39" fmla="*/ 123452 w 1035729"/>
              <a:gd name="connsiteY39" fmla="*/ 409062 h 1009845"/>
              <a:gd name="connsiteX40" fmla="*/ 168859 w 1035729"/>
              <a:gd name="connsiteY40" fmla="*/ 308991 h 1009845"/>
              <a:gd name="connsiteX41" fmla="*/ 127119 w 1035729"/>
              <a:gd name="connsiteY41" fmla="*/ 236193 h 1009845"/>
              <a:gd name="connsiteX42" fmla="*/ 124315 w 1035729"/>
              <a:gd name="connsiteY42" fmla="*/ 197898 h 1009845"/>
              <a:gd name="connsiteX43" fmla="*/ 195290 w 1035729"/>
              <a:gd name="connsiteY43" fmla="*/ 115699 h 1009845"/>
              <a:gd name="connsiteX44" fmla="*/ 233584 w 1035729"/>
              <a:gd name="connsiteY44" fmla="*/ 112893 h 1009845"/>
              <a:gd name="connsiteX45" fmla="*/ 314996 w 1035729"/>
              <a:gd name="connsiteY45" fmla="*/ 159786 h 1009845"/>
              <a:gd name="connsiteX46" fmla="*/ 423203 w 1035729"/>
              <a:gd name="connsiteY46" fmla="*/ 117886 h 1009845"/>
              <a:gd name="connsiteX47" fmla="*/ 449109 w 1035729"/>
              <a:gd name="connsiteY47" fmla="*/ 27152 h 1009845"/>
              <a:gd name="connsiteX48" fmla="*/ 476259 w 1035729"/>
              <a:gd name="connsiteY48" fmla="*/ 0 h 1009845"/>
              <a:gd name="connsiteX49" fmla="*/ 515812 w 1035729"/>
              <a:gd name="connsiteY49" fmla="*/ 283685 h 1009845"/>
              <a:gd name="connsiteX50" fmla="*/ 290950 w 1035729"/>
              <a:gd name="connsiteY50" fmla="*/ 507611 h 1009845"/>
              <a:gd name="connsiteX51" fmla="*/ 515812 w 1035729"/>
              <a:gd name="connsiteY51" fmla="*/ 731537 h 1009845"/>
              <a:gd name="connsiteX52" fmla="*/ 740674 w 1035729"/>
              <a:gd name="connsiteY52" fmla="*/ 507611 h 1009845"/>
              <a:gd name="connsiteX53" fmla="*/ 515812 w 1035729"/>
              <a:gd name="connsiteY53" fmla="*/ 283685 h 100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5729" h="1009845">
                <a:moveTo>
                  <a:pt x="476259" y="0"/>
                </a:moveTo>
                <a:lnTo>
                  <a:pt x="584861" y="0"/>
                </a:lnTo>
                <a:cubicBezTo>
                  <a:pt x="599856" y="0"/>
                  <a:pt x="612012" y="12157"/>
                  <a:pt x="612012" y="27152"/>
                </a:cubicBezTo>
                <a:lnTo>
                  <a:pt x="618641" y="114973"/>
                </a:lnTo>
                <a:cubicBezTo>
                  <a:pt x="651350" y="151418"/>
                  <a:pt x="703944" y="172395"/>
                  <a:pt x="730023" y="171275"/>
                </a:cubicBezTo>
                <a:lnTo>
                  <a:pt x="816515" y="111813"/>
                </a:lnTo>
                <a:cubicBezTo>
                  <a:pt x="827617" y="101732"/>
                  <a:pt x="844788" y="102561"/>
                  <a:pt x="854868" y="113662"/>
                </a:cubicBezTo>
                <a:lnTo>
                  <a:pt x="927873" y="194063"/>
                </a:lnTo>
                <a:cubicBezTo>
                  <a:pt x="937954" y="205164"/>
                  <a:pt x="937127" y="222336"/>
                  <a:pt x="926024" y="232417"/>
                </a:cubicBezTo>
                <a:lnTo>
                  <a:pt x="861050" y="299644"/>
                </a:lnTo>
                <a:cubicBezTo>
                  <a:pt x="863418" y="345522"/>
                  <a:pt x="874624" y="375933"/>
                  <a:pt x="914558" y="421810"/>
                </a:cubicBezTo>
                <a:lnTo>
                  <a:pt x="1008577" y="441697"/>
                </a:lnTo>
                <a:cubicBezTo>
                  <a:pt x="1023573" y="441697"/>
                  <a:pt x="1035729" y="453853"/>
                  <a:pt x="1035729" y="468848"/>
                </a:cubicBezTo>
                <a:lnTo>
                  <a:pt x="1035729" y="577449"/>
                </a:lnTo>
                <a:cubicBezTo>
                  <a:pt x="1035729" y="592444"/>
                  <a:pt x="1023573" y="604600"/>
                  <a:pt x="1008577" y="604600"/>
                </a:cubicBezTo>
                <a:lnTo>
                  <a:pt x="905971" y="604600"/>
                </a:lnTo>
                <a:cubicBezTo>
                  <a:pt x="881820" y="624548"/>
                  <a:pt x="855460" y="657754"/>
                  <a:pt x="857825" y="721895"/>
                </a:cubicBezTo>
                <a:lnTo>
                  <a:pt x="912819" y="782820"/>
                </a:lnTo>
                <a:cubicBezTo>
                  <a:pt x="923855" y="792972"/>
                  <a:pt x="924573" y="810149"/>
                  <a:pt x="914421" y="821185"/>
                </a:cubicBezTo>
                <a:lnTo>
                  <a:pt x="840900" y="901113"/>
                </a:lnTo>
                <a:cubicBezTo>
                  <a:pt x="830748" y="912149"/>
                  <a:pt x="813571" y="912867"/>
                  <a:pt x="802536" y="902716"/>
                </a:cubicBezTo>
                <a:lnTo>
                  <a:pt x="717395" y="856306"/>
                </a:lnTo>
                <a:cubicBezTo>
                  <a:pt x="649230" y="854395"/>
                  <a:pt x="627469" y="885630"/>
                  <a:pt x="612338" y="910236"/>
                </a:cubicBezTo>
                <a:lnTo>
                  <a:pt x="596869" y="982694"/>
                </a:lnTo>
                <a:cubicBezTo>
                  <a:pt x="596869" y="997689"/>
                  <a:pt x="584713" y="1009845"/>
                  <a:pt x="569717" y="1009845"/>
                </a:cubicBezTo>
                <a:lnTo>
                  <a:pt x="461117" y="1009845"/>
                </a:lnTo>
                <a:cubicBezTo>
                  <a:pt x="446122" y="1009845"/>
                  <a:pt x="433966" y="997689"/>
                  <a:pt x="433966" y="982694"/>
                </a:cubicBezTo>
                <a:lnTo>
                  <a:pt x="407449" y="897684"/>
                </a:lnTo>
                <a:cubicBezTo>
                  <a:pt x="403960" y="878532"/>
                  <a:pt x="382791" y="850541"/>
                  <a:pt x="324059" y="853486"/>
                </a:cubicBezTo>
                <a:lnTo>
                  <a:pt x="232524" y="903147"/>
                </a:lnTo>
                <a:cubicBezTo>
                  <a:pt x="221607" y="913427"/>
                  <a:pt x="204423" y="912911"/>
                  <a:pt x="194145" y="901995"/>
                </a:cubicBezTo>
                <a:lnTo>
                  <a:pt x="119692" y="822932"/>
                </a:lnTo>
                <a:cubicBezTo>
                  <a:pt x="109412" y="812015"/>
                  <a:pt x="109928" y="794831"/>
                  <a:pt x="120844" y="784551"/>
                </a:cubicBezTo>
                <a:lnTo>
                  <a:pt x="162541" y="704849"/>
                </a:lnTo>
                <a:cubicBezTo>
                  <a:pt x="168129" y="666684"/>
                  <a:pt x="147201" y="628516"/>
                  <a:pt x="126272" y="610237"/>
                </a:cubicBezTo>
                <a:lnTo>
                  <a:pt x="24731" y="580465"/>
                </a:lnTo>
                <a:cubicBezTo>
                  <a:pt x="9796" y="579128"/>
                  <a:pt x="-1228" y="565935"/>
                  <a:pt x="110" y="551001"/>
                </a:cubicBezTo>
                <a:lnTo>
                  <a:pt x="9796" y="442833"/>
                </a:lnTo>
                <a:cubicBezTo>
                  <a:pt x="11134" y="427898"/>
                  <a:pt x="24326" y="416874"/>
                  <a:pt x="39261" y="418212"/>
                </a:cubicBezTo>
                <a:lnTo>
                  <a:pt x="123452" y="409062"/>
                </a:lnTo>
                <a:cubicBezTo>
                  <a:pt x="154056" y="386755"/>
                  <a:pt x="169192" y="357815"/>
                  <a:pt x="168859" y="308991"/>
                </a:cubicBezTo>
                <a:lnTo>
                  <a:pt x="127119" y="236193"/>
                </a:lnTo>
                <a:cubicBezTo>
                  <a:pt x="115770" y="226393"/>
                  <a:pt x="114514" y="209247"/>
                  <a:pt x="124315" y="197898"/>
                </a:cubicBezTo>
                <a:lnTo>
                  <a:pt x="195290" y="115699"/>
                </a:lnTo>
                <a:cubicBezTo>
                  <a:pt x="205089" y="104349"/>
                  <a:pt x="222234" y="103093"/>
                  <a:pt x="233584" y="112893"/>
                </a:cubicBezTo>
                <a:lnTo>
                  <a:pt x="314996" y="159786"/>
                </a:lnTo>
                <a:cubicBezTo>
                  <a:pt x="373852" y="169825"/>
                  <a:pt x="399746" y="127586"/>
                  <a:pt x="423203" y="117886"/>
                </a:cubicBezTo>
                <a:cubicBezTo>
                  <a:pt x="442887" y="67754"/>
                  <a:pt x="440474" y="57396"/>
                  <a:pt x="449109" y="27152"/>
                </a:cubicBezTo>
                <a:cubicBezTo>
                  <a:pt x="449109" y="12157"/>
                  <a:pt x="461265" y="0"/>
                  <a:pt x="476259" y="0"/>
                </a:cubicBezTo>
                <a:close/>
                <a:moveTo>
                  <a:pt x="515812" y="283685"/>
                </a:moveTo>
                <a:cubicBezTo>
                  <a:pt x="391624" y="283685"/>
                  <a:pt x="290950" y="383940"/>
                  <a:pt x="290950" y="507611"/>
                </a:cubicBezTo>
                <a:cubicBezTo>
                  <a:pt x="290950" y="631282"/>
                  <a:pt x="391624" y="731537"/>
                  <a:pt x="515812" y="731537"/>
                </a:cubicBezTo>
                <a:cubicBezTo>
                  <a:pt x="640000" y="731537"/>
                  <a:pt x="740674" y="631282"/>
                  <a:pt x="740674" y="507611"/>
                </a:cubicBezTo>
                <a:cubicBezTo>
                  <a:pt x="740674" y="383940"/>
                  <a:pt x="640000" y="283685"/>
                  <a:pt x="515812" y="2836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7756191" y="840740"/>
            <a:ext cx="222222" cy="216670"/>
          </a:xfrm>
          <a:custGeom>
            <a:avLst/>
            <a:gdLst>
              <a:gd name="connsiteX0" fmla="*/ 476259 w 1035729"/>
              <a:gd name="connsiteY0" fmla="*/ 0 h 1009845"/>
              <a:gd name="connsiteX1" fmla="*/ 584861 w 1035729"/>
              <a:gd name="connsiteY1" fmla="*/ 0 h 1009845"/>
              <a:gd name="connsiteX2" fmla="*/ 612012 w 1035729"/>
              <a:gd name="connsiteY2" fmla="*/ 27152 h 1009845"/>
              <a:gd name="connsiteX3" fmla="*/ 618641 w 1035729"/>
              <a:gd name="connsiteY3" fmla="*/ 114973 h 1009845"/>
              <a:gd name="connsiteX4" fmla="*/ 730023 w 1035729"/>
              <a:gd name="connsiteY4" fmla="*/ 171275 h 1009845"/>
              <a:gd name="connsiteX5" fmla="*/ 816515 w 1035729"/>
              <a:gd name="connsiteY5" fmla="*/ 111813 h 1009845"/>
              <a:gd name="connsiteX6" fmla="*/ 854868 w 1035729"/>
              <a:gd name="connsiteY6" fmla="*/ 113662 h 1009845"/>
              <a:gd name="connsiteX7" fmla="*/ 927873 w 1035729"/>
              <a:gd name="connsiteY7" fmla="*/ 194063 h 1009845"/>
              <a:gd name="connsiteX8" fmla="*/ 926024 w 1035729"/>
              <a:gd name="connsiteY8" fmla="*/ 232417 h 1009845"/>
              <a:gd name="connsiteX9" fmla="*/ 861050 w 1035729"/>
              <a:gd name="connsiteY9" fmla="*/ 299644 h 1009845"/>
              <a:gd name="connsiteX10" fmla="*/ 914558 w 1035729"/>
              <a:gd name="connsiteY10" fmla="*/ 421810 h 1009845"/>
              <a:gd name="connsiteX11" fmla="*/ 1008577 w 1035729"/>
              <a:gd name="connsiteY11" fmla="*/ 441697 h 1009845"/>
              <a:gd name="connsiteX12" fmla="*/ 1035729 w 1035729"/>
              <a:gd name="connsiteY12" fmla="*/ 468848 h 1009845"/>
              <a:gd name="connsiteX13" fmla="*/ 1035729 w 1035729"/>
              <a:gd name="connsiteY13" fmla="*/ 577449 h 1009845"/>
              <a:gd name="connsiteX14" fmla="*/ 1008577 w 1035729"/>
              <a:gd name="connsiteY14" fmla="*/ 604600 h 1009845"/>
              <a:gd name="connsiteX15" fmla="*/ 905971 w 1035729"/>
              <a:gd name="connsiteY15" fmla="*/ 604600 h 1009845"/>
              <a:gd name="connsiteX16" fmla="*/ 857825 w 1035729"/>
              <a:gd name="connsiteY16" fmla="*/ 721895 h 1009845"/>
              <a:gd name="connsiteX17" fmla="*/ 912819 w 1035729"/>
              <a:gd name="connsiteY17" fmla="*/ 782820 h 1009845"/>
              <a:gd name="connsiteX18" fmla="*/ 914421 w 1035729"/>
              <a:gd name="connsiteY18" fmla="*/ 821185 h 1009845"/>
              <a:gd name="connsiteX19" fmla="*/ 840900 w 1035729"/>
              <a:gd name="connsiteY19" fmla="*/ 901113 h 1009845"/>
              <a:gd name="connsiteX20" fmla="*/ 802536 w 1035729"/>
              <a:gd name="connsiteY20" fmla="*/ 902716 h 1009845"/>
              <a:gd name="connsiteX21" fmla="*/ 717395 w 1035729"/>
              <a:gd name="connsiteY21" fmla="*/ 856306 h 1009845"/>
              <a:gd name="connsiteX22" fmla="*/ 612338 w 1035729"/>
              <a:gd name="connsiteY22" fmla="*/ 910236 h 1009845"/>
              <a:gd name="connsiteX23" fmla="*/ 596869 w 1035729"/>
              <a:gd name="connsiteY23" fmla="*/ 982694 h 1009845"/>
              <a:gd name="connsiteX24" fmla="*/ 569717 w 1035729"/>
              <a:gd name="connsiteY24" fmla="*/ 1009845 h 1009845"/>
              <a:gd name="connsiteX25" fmla="*/ 461117 w 1035729"/>
              <a:gd name="connsiteY25" fmla="*/ 1009845 h 1009845"/>
              <a:gd name="connsiteX26" fmla="*/ 433966 w 1035729"/>
              <a:gd name="connsiteY26" fmla="*/ 982694 h 1009845"/>
              <a:gd name="connsiteX27" fmla="*/ 407449 w 1035729"/>
              <a:gd name="connsiteY27" fmla="*/ 897684 h 1009845"/>
              <a:gd name="connsiteX28" fmla="*/ 324059 w 1035729"/>
              <a:gd name="connsiteY28" fmla="*/ 853486 h 1009845"/>
              <a:gd name="connsiteX29" fmla="*/ 232524 w 1035729"/>
              <a:gd name="connsiteY29" fmla="*/ 903147 h 1009845"/>
              <a:gd name="connsiteX30" fmla="*/ 194145 w 1035729"/>
              <a:gd name="connsiteY30" fmla="*/ 901995 h 1009845"/>
              <a:gd name="connsiteX31" fmla="*/ 119692 w 1035729"/>
              <a:gd name="connsiteY31" fmla="*/ 822932 h 1009845"/>
              <a:gd name="connsiteX32" fmla="*/ 120844 w 1035729"/>
              <a:gd name="connsiteY32" fmla="*/ 784551 h 1009845"/>
              <a:gd name="connsiteX33" fmla="*/ 162541 w 1035729"/>
              <a:gd name="connsiteY33" fmla="*/ 704849 h 1009845"/>
              <a:gd name="connsiteX34" fmla="*/ 126272 w 1035729"/>
              <a:gd name="connsiteY34" fmla="*/ 610237 h 1009845"/>
              <a:gd name="connsiteX35" fmla="*/ 24731 w 1035729"/>
              <a:gd name="connsiteY35" fmla="*/ 580465 h 1009845"/>
              <a:gd name="connsiteX36" fmla="*/ 110 w 1035729"/>
              <a:gd name="connsiteY36" fmla="*/ 551001 h 1009845"/>
              <a:gd name="connsiteX37" fmla="*/ 9796 w 1035729"/>
              <a:gd name="connsiteY37" fmla="*/ 442833 h 1009845"/>
              <a:gd name="connsiteX38" fmla="*/ 39261 w 1035729"/>
              <a:gd name="connsiteY38" fmla="*/ 418212 h 1009845"/>
              <a:gd name="connsiteX39" fmla="*/ 123452 w 1035729"/>
              <a:gd name="connsiteY39" fmla="*/ 409062 h 1009845"/>
              <a:gd name="connsiteX40" fmla="*/ 168859 w 1035729"/>
              <a:gd name="connsiteY40" fmla="*/ 308991 h 1009845"/>
              <a:gd name="connsiteX41" fmla="*/ 127119 w 1035729"/>
              <a:gd name="connsiteY41" fmla="*/ 236193 h 1009845"/>
              <a:gd name="connsiteX42" fmla="*/ 124315 w 1035729"/>
              <a:gd name="connsiteY42" fmla="*/ 197898 h 1009845"/>
              <a:gd name="connsiteX43" fmla="*/ 195290 w 1035729"/>
              <a:gd name="connsiteY43" fmla="*/ 115699 h 1009845"/>
              <a:gd name="connsiteX44" fmla="*/ 233584 w 1035729"/>
              <a:gd name="connsiteY44" fmla="*/ 112893 h 1009845"/>
              <a:gd name="connsiteX45" fmla="*/ 314996 w 1035729"/>
              <a:gd name="connsiteY45" fmla="*/ 159786 h 1009845"/>
              <a:gd name="connsiteX46" fmla="*/ 423203 w 1035729"/>
              <a:gd name="connsiteY46" fmla="*/ 117886 h 1009845"/>
              <a:gd name="connsiteX47" fmla="*/ 449109 w 1035729"/>
              <a:gd name="connsiteY47" fmla="*/ 27152 h 1009845"/>
              <a:gd name="connsiteX48" fmla="*/ 476259 w 1035729"/>
              <a:gd name="connsiteY48" fmla="*/ 0 h 1009845"/>
              <a:gd name="connsiteX49" fmla="*/ 515812 w 1035729"/>
              <a:gd name="connsiteY49" fmla="*/ 283685 h 1009845"/>
              <a:gd name="connsiteX50" fmla="*/ 290950 w 1035729"/>
              <a:gd name="connsiteY50" fmla="*/ 507611 h 1009845"/>
              <a:gd name="connsiteX51" fmla="*/ 515812 w 1035729"/>
              <a:gd name="connsiteY51" fmla="*/ 731537 h 1009845"/>
              <a:gd name="connsiteX52" fmla="*/ 740674 w 1035729"/>
              <a:gd name="connsiteY52" fmla="*/ 507611 h 1009845"/>
              <a:gd name="connsiteX53" fmla="*/ 515812 w 1035729"/>
              <a:gd name="connsiteY53" fmla="*/ 283685 h 100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5729" h="1009845">
                <a:moveTo>
                  <a:pt x="476259" y="0"/>
                </a:moveTo>
                <a:lnTo>
                  <a:pt x="584861" y="0"/>
                </a:lnTo>
                <a:cubicBezTo>
                  <a:pt x="599856" y="0"/>
                  <a:pt x="612012" y="12157"/>
                  <a:pt x="612012" y="27152"/>
                </a:cubicBezTo>
                <a:lnTo>
                  <a:pt x="618641" y="114973"/>
                </a:lnTo>
                <a:cubicBezTo>
                  <a:pt x="651350" y="151418"/>
                  <a:pt x="703944" y="172395"/>
                  <a:pt x="730023" y="171275"/>
                </a:cubicBezTo>
                <a:lnTo>
                  <a:pt x="816515" y="111813"/>
                </a:lnTo>
                <a:cubicBezTo>
                  <a:pt x="827617" y="101732"/>
                  <a:pt x="844788" y="102561"/>
                  <a:pt x="854868" y="113662"/>
                </a:cubicBezTo>
                <a:lnTo>
                  <a:pt x="927873" y="194063"/>
                </a:lnTo>
                <a:cubicBezTo>
                  <a:pt x="937954" y="205164"/>
                  <a:pt x="937127" y="222336"/>
                  <a:pt x="926024" y="232417"/>
                </a:cubicBezTo>
                <a:lnTo>
                  <a:pt x="861050" y="299644"/>
                </a:lnTo>
                <a:cubicBezTo>
                  <a:pt x="863418" y="345522"/>
                  <a:pt x="874624" y="375933"/>
                  <a:pt x="914558" y="421810"/>
                </a:cubicBezTo>
                <a:lnTo>
                  <a:pt x="1008577" y="441697"/>
                </a:lnTo>
                <a:cubicBezTo>
                  <a:pt x="1023573" y="441697"/>
                  <a:pt x="1035729" y="453853"/>
                  <a:pt x="1035729" y="468848"/>
                </a:cubicBezTo>
                <a:lnTo>
                  <a:pt x="1035729" y="577449"/>
                </a:lnTo>
                <a:cubicBezTo>
                  <a:pt x="1035729" y="592444"/>
                  <a:pt x="1023573" y="604600"/>
                  <a:pt x="1008577" y="604600"/>
                </a:cubicBezTo>
                <a:lnTo>
                  <a:pt x="905971" y="604600"/>
                </a:lnTo>
                <a:cubicBezTo>
                  <a:pt x="881820" y="624548"/>
                  <a:pt x="855460" y="657754"/>
                  <a:pt x="857825" y="721895"/>
                </a:cubicBezTo>
                <a:lnTo>
                  <a:pt x="912819" y="782820"/>
                </a:lnTo>
                <a:cubicBezTo>
                  <a:pt x="923855" y="792972"/>
                  <a:pt x="924573" y="810149"/>
                  <a:pt x="914421" y="821185"/>
                </a:cubicBezTo>
                <a:lnTo>
                  <a:pt x="840900" y="901113"/>
                </a:lnTo>
                <a:cubicBezTo>
                  <a:pt x="830748" y="912149"/>
                  <a:pt x="813571" y="912867"/>
                  <a:pt x="802536" y="902716"/>
                </a:cubicBezTo>
                <a:lnTo>
                  <a:pt x="717395" y="856306"/>
                </a:lnTo>
                <a:cubicBezTo>
                  <a:pt x="649230" y="854395"/>
                  <a:pt x="627469" y="885630"/>
                  <a:pt x="612338" y="910236"/>
                </a:cubicBezTo>
                <a:lnTo>
                  <a:pt x="596869" y="982694"/>
                </a:lnTo>
                <a:cubicBezTo>
                  <a:pt x="596869" y="997689"/>
                  <a:pt x="584713" y="1009845"/>
                  <a:pt x="569717" y="1009845"/>
                </a:cubicBezTo>
                <a:lnTo>
                  <a:pt x="461117" y="1009845"/>
                </a:lnTo>
                <a:cubicBezTo>
                  <a:pt x="446122" y="1009845"/>
                  <a:pt x="433966" y="997689"/>
                  <a:pt x="433966" y="982694"/>
                </a:cubicBezTo>
                <a:lnTo>
                  <a:pt x="407449" y="897684"/>
                </a:lnTo>
                <a:cubicBezTo>
                  <a:pt x="403960" y="878532"/>
                  <a:pt x="382791" y="850541"/>
                  <a:pt x="324059" y="853486"/>
                </a:cubicBezTo>
                <a:lnTo>
                  <a:pt x="232524" y="903147"/>
                </a:lnTo>
                <a:cubicBezTo>
                  <a:pt x="221607" y="913427"/>
                  <a:pt x="204423" y="912911"/>
                  <a:pt x="194145" y="901995"/>
                </a:cubicBezTo>
                <a:lnTo>
                  <a:pt x="119692" y="822932"/>
                </a:lnTo>
                <a:cubicBezTo>
                  <a:pt x="109412" y="812015"/>
                  <a:pt x="109928" y="794831"/>
                  <a:pt x="120844" y="784551"/>
                </a:cubicBezTo>
                <a:lnTo>
                  <a:pt x="162541" y="704849"/>
                </a:lnTo>
                <a:cubicBezTo>
                  <a:pt x="168129" y="666684"/>
                  <a:pt x="147201" y="628516"/>
                  <a:pt x="126272" y="610237"/>
                </a:cubicBezTo>
                <a:lnTo>
                  <a:pt x="24731" y="580465"/>
                </a:lnTo>
                <a:cubicBezTo>
                  <a:pt x="9796" y="579128"/>
                  <a:pt x="-1228" y="565935"/>
                  <a:pt x="110" y="551001"/>
                </a:cubicBezTo>
                <a:lnTo>
                  <a:pt x="9796" y="442833"/>
                </a:lnTo>
                <a:cubicBezTo>
                  <a:pt x="11134" y="427898"/>
                  <a:pt x="24326" y="416874"/>
                  <a:pt x="39261" y="418212"/>
                </a:cubicBezTo>
                <a:lnTo>
                  <a:pt x="123452" y="409062"/>
                </a:lnTo>
                <a:cubicBezTo>
                  <a:pt x="154056" y="386755"/>
                  <a:pt x="169192" y="357815"/>
                  <a:pt x="168859" y="308991"/>
                </a:cubicBezTo>
                <a:lnTo>
                  <a:pt x="127119" y="236193"/>
                </a:lnTo>
                <a:cubicBezTo>
                  <a:pt x="115770" y="226393"/>
                  <a:pt x="114514" y="209247"/>
                  <a:pt x="124315" y="197898"/>
                </a:cubicBezTo>
                <a:lnTo>
                  <a:pt x="195290" y="115699"/>
                </a:lnTo>
                <a:cubicBezTo>
                  <a:pt x="205089" y="104349"/>
                  <a:pt x="222234" y="103093"/>
                  <a:pt x="233584" y="112893"/>
                </a:cubicBezTo>
                <a:lnTo>
                  <a:pt x="314996" y="159786"/>
                </a:lnTo>
                <a:cubicBezTo>
                  <a:pt x="373852" y="169825"/>
                  <a:pt x="399746" y="127586"/>
                  <a:pt x="423203" y="117886"/>
                </a:cubicBezTo>
                <a:cubicBezTo>
                  <a:pt x="442887" y="67754"/>
                  <a:pt x="440474" y="57396"/>
                  <a:pt x="449109" y="27152"/>
                </a:cubicBezTo>
                <a:cubicBezTo>
                  <a:pt x="449109" y="12157"/>
                  <a:pt x="461265" y="0"/>
                  <a:pt x="476259" y="0"/>
                </a:cubicBezTo>
                <a:close/>
                <a:moveTo>
                  <a:pt x="515812" y="283685"/>
                </a:moveTo>
                <a:cubicBezTo>
                  <a:pt x="391624" y="283685"/>
                  <a:pt x="290950" y="383940"/>
                  <a:pt x="290950" y="507611"/>
                </a:cubicBezTo>
                <a:cubicBezTo>
                  <a:pt x="290950" y="631282"/>
                  <a:pt x="391624" y="731537"/>
                  <a:pt x="515812" y="731537"/>
                </a:cubicBezTo>
                <a:cubicBezTo>
                  <a:pt x="640000" y="731537"/>
                  <a:pt x="740674" y="631282"/>
                  <a:pt x="740674" y="507611"/>
                </a:cubicBezTo>
                <a:cubicBezTo>
                  <a:pt x="740674" y="383940"/>
                  <a:pt x="640000" y="283685"/>
                  <a:pt x="515812" y="2836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4600575" y="2463060"/>
            <a:ext cx="123825" cy="2099415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460755" y="3000161"/>
            <a:ext cx="140695" cy="2210014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7397750" y="6267450"/>
            <a:ext cx="1911350" cy="298450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680039" y="198767"/>
            <a:ext cx="3914097" cy="386932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800475" y="924284"/>
            <a:ext cx="561951" cy="2586193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946742" y="5308600"/>
            <a:ext cx="1610258" cy="1549401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22464" y="4876798"/>
            <a:ext cx="1591596" cy="1773503"/>
          </a:xfrm>
          <a:prstGeom prst="line">
            <a:avLst/>
          </a:prstGeom>
          <a:ln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8715436" y="2433892"/>
            <a:ext cx="594089" cy="430451"/>
          </a:xfrm>
          <a:custGeom>
            <a:avLst/>
            <a:gdLst>
              <a:gd name="connsiteX0" fmla="*/ 0 w 1113696"/>
              <a:gd name="connsiteY0" fmla="*/ 147141 h 1214040"/>
              <a:gd name="connsiteX1" fmla="*/ 114300 w 1113696"/>
              <a:gd name="connsiteY1" fmla="*/ 32841 h 1214040"/>
              <a:gd name="connsiteX2" fmla="*/ 304800 w 1113696"/>
              <a:gd name="connsiteY2" fmla="*/ 4266 h 1214040"/>
              <a:gd name="connsiteX3" fmla="*/ 466725 w 1113696"/>
              <a:gd name="connsiteY3" fmla="*/ 109041 h 1214040"/>
              <a:gd name="connsiteX4" fmla="*/ 752475 w 1113696"/>
              <a:gd name="connsiteY4" fmla="*/ 42366 h 1214040"/>
              <a:gd name="connsiteX5" fmla="*/ 966788 w 1113696"/>
              <a:gd name="connsiteY5" fmla="*/ 204291 h 1214040"/>
              <a:gd name="connsiteX6" fmla="*/ 1109663 w 1113696"/>
              <a:gd name="connsiteY6" fmla="*/ 375741 h 1214040"/>
              <a:gd name="connsiteX7" fmla="*/ 1062038 w 1113696"/>
              <a:gd name="connsiteY7" fmla="*/ 680541 h 1214040"/>
              <a:gd name="connsiteX8" fmla="*/ 933450 w 1113696"/>
              <a:gd name="connsiteY8" fmla="*/ 904379 h 1214040"/>
              <a:gd name="connsiteX9" fmla="*/ 719138 w 1113696"/>
              <a:gd name="connsiteY9" fmla="*/ 851991 h 1214040"/>
              <a:gd name="connsiteX10" fmla="*/ 533400 w 1113696"/>
              <a:gd name="connsiteY10" fmla="*/ 832941 h 1214040"/>
              <a:gd name="connsiteX11" fmla="*/ 576263 w 1113696"/>
              <a:gd name="connsiteY11" fmla="*/ 1052016 h 1214040"/>
              <a:gd name="connsiteX12" fmla="*/ 347663 w 1113696"/>
              <a:gd name="connsiteY12" fmla="*/ 1213941 h 1214040"/>
              <a:gd name="connsiteX13" fmla="*/ 233363 w 1113696"/>
              <a:gd name="connsiteY13" fmla="*/ 1071066 h 1214040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9678"/>
              <a:gd name="connsiteX1" fmla="*/ 114300 w 1113696"/>
              <a:gd name="connsiteY1" fmla="*/ 32841 h 1219678"/>
              <a:gd name="connsiteX2" fmla="*/ 304800 w 1113696"/>
              <a:gd name="connsiteY2" fmla="*/ 4266 h 1219678"/>
              <a:gd name="connsiteX3" fmla="*/ 466725 w 1113696"/>
              <a:gd name="connsiteY3" fmla="*/ 109041 h 1219678"/>
              <a:gd name="connsiteX4" fmla="*/ 752475 w 1113696"/>
              <a:gd name="connsiteY4" fmla="*/ 42366 h 1219678"/>
              <a:gd name="connsiteX5" fmla="*/ 966788 w 1113696"/>
              <a:gd name="connsiteY5" fmla="*/ 204291 h 1219678"/>
              <a:gd name="connsiteX6" fmla="*/ 1109663 w 1113696"/>
              <a:gd name="connsiteY6" fmla="*/ 375741 h 1219678"/>
              <a:gd name="connsiteX7" fmla="*/ 1062038 w 1113696"/>
              <a:gd name="connsiteY7" fmla="*/ 680541 h 1219678"/>
              <a:gd name="connsiteX8" fmla="*/ 933450 w 1113696"/>
              <a:gd name="connsiteY8" fmla="*/ 904379 h 1219678"/>
              <a:gd name="connsiteX9" fmla="*/ 719138 w 1113696"/>
              <a:gd name="connsiteY9" fmla="*/ 851991 h 1219678"/>
              <a:gd name="connsiteX10" fmla="*/ 533400 w 1113696"/>
              <a:gd name="connsiteY10" fmla="*/ 832941 h 1219678"/>
              <a:gd name="connsiteX11" fmla="*/ 576263 w 1113696"/>
              <a:gd name="connsiteY11" fmla="*/ 1052016 h 1219678"/>
              <a:gd name="connsiteX12" fmla="*/ 347663 w 1113696"/>
              <a:gd name="connsiteY12" fmla="*/ 1213941 h 1219678"/>
              <a:gd name="connsiteX13" fmla="*/ 233363 w 1113696"/>
              <a:gd name="connsiteY13" fmla="*/ 1071066 h 1219678"/>
              <a:gd name="connsiteX0" fmla="*/ 0 w 1113696"/>
              <a:gd name="connsiteY0" fmla="*/ 147141 h 1215436"/>
              <a:gd name="connsiteX1" fmla="*/ 114300 w 1113696"/>
              <a:gd name="connsiteY1" fmla="*/ 32841 h 1215436"/>
              <a:gd name="connsiteX2" fmla="*/ 304800 w 1113696"/>
              <a:gd name="connsiteY2" fmla="*/ 4266 h 1215436"/>
              <a:gd name="connsiteX3" fmla="*/ 466725 w 1113696"/>
              <a:gd name="connsiteY3" fmla="*/ 109041 h 1215436"/>
              <a:gd name="connsiteX4" fmla="*/ 752475 w 1113696"/>
              <a:gd name="connsiteY4" fmla="*/ 42366 h 1215436"/>
              <a:gd name="connsiteX5" fmla="*/ 966788 w 1113696"/>
              <a:gd name="connsiteY5" fmla="*/ 204291 h 1215436"/>
              <a:gd name="connsiteX6" fmla="*/ 1109663 w 1113696"/>
              <a:gd name="connsiteY6" fmla="*/ 375741 h 1215436"/>
              <a:gd name="connsiteX7" fmla="*/ 1062038 w 1113696"/>
              <a:gd name="connsiteY7" fmla="*/ 680541 h 1215436"/>
              <a:gd name="connsiteX8" fmla="*/ 933450 w 1113696"/>
              <a:gd name="connsiteY8" fmla="*/ 904379 h 1215436"/>
              <a:gd name="connsiteX9" fmla="*/ 719138 w 1113696"/>
              <a:gd name="connsiteY9" fmla="*/ 851991 h 1215436"/>
              <a:gd name="connsiteX10" fmla="*/ 533400 w 1113696"/>
              <a:gd name="connsiteY10" fmla="*/ 832941 h 1215436"/>
              <a:gd name="connsiteX11" fmla="*/ 576263 w 1113696"/>
              <a:gd name="connsiteY11" fmla="*/ 1052016 h 1215436"/>
              <a:gd name="connsiteX12" fmla="*/ 347663 w 1113696"/>
              <a:gd name="connsiteY12" fmla="*/ 1213941 h 1215436"/>
              <a:gd name="connsiteX13" fmla="*/ 233363 w 1113696"/>
              <a:gd name="connsiteY13" fmla="*/ 1071066 h 1215436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011"/>
              <a:gd name="connsiteX1" fmla="*/ 114300 w 1113696"/>
              <a:gd name="connsiteY1" fmla="*/ 32841 h 1206011"/>
              <a:gd name="connsiteX2" fmla="*/ 304800 w 1113696"/>
              <a:gd name="connsiteY2" fmla="*/ 4266 h 1206011"/>
              <a:gd name="connsiteX3" fmla="*/ 466725 w 1113696"/>
              <a:gd name="connsiteY3" fmla="*/ 109041 h 1206011"/>
              <a:gd name="connsiteX4" fmla="*/ 752475 w 1113696"/>
              <a:gd name="connsiteY4" fmla="*/ 42366 h 1206011"/>
              <a:gd name="connsiteX5" fmla="*/ 966788 w 1113696"/>
              <a:gd name="connsiteY5" fmla="*/ 204291 h 1206011"/>
              <a:gd name="connsiteX6" fmla="*/ 1109663 w 1113696"/>
              <a:gd name="connsiteY6" fmla="*/ 375741 h 1206011"/>
              <a:gd name="connsiteX7" fmla="*/ 1062038 w 1113696"/>
              <a:gd name="connsiteY7" fmla="*/ 680541 h 1206011"/>
              <a:gd name="connsiteX8" fmla="*/ 933450 w 1113696"/>
              <a:gd name="connsiteY8" fmla="*/ 904379 h 1206011"/>
              <a:gd name="connsiteX9" fmla="*/ 719138 w 1113696"/>
              <a:gd name="connsiteY9" fmla="*/ 851991 h 1206011"/>
              <a:gd name="connsiteX10" fmla="*/ 533400 w 1113696"/>
              <a:gd name="connsiteY10" fmla="*/ 832941 h 1206011"/>
              <a:gd name="connsiteX11" fmla="*/ 576263 w 1113696"/>
              <a:gd name="connsiteY11" fmla="*/ 1052016 h 1206011"/>
              <a:gd name="connsiteX12" fmla="*/ 366713 w 1113696"/>
              <a:gd name="connsiteY12" fmla="*/ 1204416 h 1206011"/>
              <a:gd name="connsiteX13" fmla="*/ 233363 w 1113696"/>
              <a:gd name="connsiteY13" fmla="*/ 1071066 h 1206011"/>
              <a:gd name="connsiteX0" fmla="*/ 0 w 1113696"/>
              <a:gd name="connsiteY0" fmla="*/ 147141 h 1206785"/>
              <a:gd name="connsiteX1" fmla="*/ 114300 w 1113696"/>
              <a:gd name="connsiteY1" fmla="*/ 32841 h 1206785"/>
              <a:gd name="connsiteX2" fmla="*/ 304800 w 1113696"/>
              <a:gd name="connsiteY2" fmla="*/ 4266 h 1206785"/>
              <a:gd name="connsiteX3" fmla="*/ 466725 w 1113696"/>
              <a:gd name="connsiteY3" fmla="*/ 109041 h 1206785"/>
              <a:gd name="connsiteX4" fmla="*/ 752475 w 1113696"/>
              <a:gd name="connsiteY4" fmla="*/ 42366 h 1206785"/>
              <a:gd name="connsiteX5" fmla="*/ 966788 w 1113696"/>
              <a:gd name="connsiteY5" fmla="*/ 204291 h 1206785"/>
              <a:gd name="connsiteX6" fmla="*/ 1109663 w 1113696"/>
              <a:gd name="connsiteY6" fmla="*/ 375741 h 1206785"/>
              <a:gd name="connsiteX7" fmla="*/ 1062038 w 1113696"/>
              <a:gd name="connsiteY7" fmla="*/ 680541 h 1206785"/>
              <a:gd name="connsiteX8" fmla="*/ 933450 w 1113696"/>
              <a:gd name="connsiteY8" fmla="*/ 904379 h 1206785"/>
              <a:gd name="connsiteX9" fmla="*/ 719138 w 1113696"/>
              <a:gd name="connsiteY9" fmla="*/ 851991 h 1206785"/>
              <a:gd name="connsiteX10" fmla="*/ 533400 w 1113696"/>
              <a:gd name="connsiteY10" fmla="*/ 832941 h 1206785"/>
              <a:gd name="connsiteX11" fmla="*/ 576263 w 1113696"/>
              <a:gd name="connsiteY11" fmla="*/ 1052016 h 1206785"/>
              <a:gd name="connsiteX12" fmla="*/ 366713 w 1113696"/>
              <a:gd name="connsiteY12" fmla="*/ 1204416 h 1206785"/>
              <a:gd name="connsiteX13" fmla="*/ 233363 w 1113696"/>
              <a:gd name="connsiteY13" fmla="*/ 1071066 h 1206785"/>
              <a:gd name="connsiteX0" fmla="*/ 0 w 1113696"/>
              <a:gd name="connsiteY0" fmla="*/ 147141 h 1188294"/>
              <a:gd name="connsiteX1" fmla="*/ 114300 w 1113696"/>
              <a:gd name="connsiteY1" fmla="*/ 32841 h 1188294"/>
              <a:gd name="connsiteX2" fmla="*/ 304800 w 1113696"/>
              <a:gd name="connsiteY2" fmla="*/ 4266 h 1188294"/>
              <a:gd name="connsiteX3" fmla="*/ 466725 w 1113696"/>
              <a:gd name="connsiteY3" fmla="*/ 109041 h 1188294"/>
              <a:gd name="connsiteX4" fmla="*/ 752475 w 1113696"/>
              <a:gd name="connsiteY4" fmla="*/ 42366 h 1188294"/>
              <a:gd name="connsiteX5" fmla="*/ 966788 w 1113696"/>
              <a:gd name="connsiteY5" fmla="*/ 204291 h 1188294"/>
              <a:gd name="connsiteX6" fmla="*/ 1109663 w 1113696"/>
              <a:gd name="connsiteY6" fmla="*/ 375741 h 1188294"/>
              <a:gd name="connsiteX7" fmla="*/ 1062038 w 1113696"/>
              <a:gd name="connsiteY7" fmla="*/ 680541 h 1188294"/>
              <a:gd name="connsiteX8" fmla="*/ 933450 w 1113696"/>
              <a:gd name="connsiteY8" fmla="*/ 904379 h 1188294"/>
              <a:gd name="connsiteX9" fmla="*/ 719138 w 1113696"/>
              <a:gd name="connsiteY9" fmla="*/ 851991 h 1188294"/>
              <a:gd name="connsiteX10" fmla="*/ 533400 w 1113696"/>
              <a:gd name="connsiteY10" fmla="*/ 832941 h 1188294"/>
              <a:gd name="connsiteX11" fmla="*/ 576263 w 1113696"/>
              <a:gd name="connsiteY11" fmla="*/ 1052016 h 1188294"/>
              <a:gd name="connsiteX12" fmla="*/ 376238 w 1113696"/>
              <a:gd name="connsiteY12" fmla="*/ 1185366 h 1188294"/>
              <a:gd name="connsiteX13" fmla="*/ 233363 w 1113696"/>
              <a:gd name="connsiteY13" fmla="*/ 1071066 h 1188294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3400 w 1113696"/>
              <a:gd name="connsiteY10" fmla="*/ 832941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696"/>
              <a:gd name="connsiteY0" fmla="*/ 147141 h 1197511"/>
              <a:gd name="connsiteX1" fmla="*/ 114300 w 1113696"/>
              <a:gd name="connsiteY1" fmla="*/ 32841 h 1197511"/>
              <a:gd name="connsiteX2" fmla="*/ 304800 w 1113696"/>
              <a:gd name="connsiteY2" fmla="*/ 4266 h 1197511"/>
              <a:gd name="connsiteX3" fmla="*/ 466725 w 1113696"/>
              <a:gd name="connsiteY3" fmla="*/ 109041 h 1197511"/>
              <a:gd name="connsiteX4" fmla="*/ 752475 w 1113696"/>
              <a:gd name="connsiteY4" fmla="*/ 42366 h 1197511"/>
              <a:gd name="connsiteX5" fmla="*/ 966788 w 1113696"/>
              <a:gd name="connsiteY5" fmla="*/ 204291 h 1197511"/>
              <a:gd name="connsiteX6" fmla="*/ 1109663 w 1113696"/>
              <a:gd name="connsiteY6" fmla="*/ 375741 h 1197511"/>
              <a:gd name="connsiteX7" fmla="*/ 1062038 w 1113696"/>
              <a:gd name="connsiteY7" fmla="*/ 680541 h 1197511"/>
              <a:gd name="connsiteX8" fmla="*/ 933450 w 1113696"/>
              <a:gd name="connsiteY8" fmla="*/ 904379 h 1197511"/>
              <a:gd name="connsiteX9" fmla="*/ 719138 w 1113696"/>
              <a:gd name="connsiteY9" fmla="*/ 851991 h 1197511"/>
              <a:gd name="connsiteX10" fmla="*/ 538163 w 1113696"/>
              <a:gd name="connsiteY10" fmla="*/ 842466 h 1197511"/>
              <a:gd name="connsiteX11" fmla="*/ 576263 w 1113696"/>
              <a:gd name="connsiteY11" fmla="*/ 1052016 h 1197511"/>
              <a:gd name="connsiteX12" fmla="*/ 381000 w 1113696"/>
              <a:gd name="connsiteY12" fmla="*/ 1194891 h 1197511"/>
              <a:gd name="connsiteX13" fmla="*/ 233363 w 1113696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3550"/>
              <a:gd name="connsiteY0" fmla="*/ 147141 h 1197511"/>
              <a:gd name="connsiteX1" fmla="*/ 114300 w 1113550"/>
              <a:gd name="connsiteY1" fmla="*/ 32841 h 1197511"/>
              <a:gd name="connsiteX2" fmla="*/ 304800 w 1113550"/>
              <a:gd name="connsiteY2" fmla="*/ 4266 h 1197511"/>
              <a:gd name="connsiteX3" fmla="*/ 466725 w 1113550"/>
              <a:gd name="connsiteY3" fmla="*/ 109041 h 1197511"/>
              <a:gd name="connsiteX4" fmla="*/ 752475 w 1113550"/>
              <a:gd name="connsiteY4" fmla="*/ 42366 h 1197511"/>
              <a:gd name="connsiteX5" fmla="*/ 966788 w 1113550"/>
              <a:gd name="connsiteY5" fmla="*/ 204291 h 1197511"/>
              <a:gd name="connsiteX6" fmla="*/ 1109663 w 1113550"/>
              <a:gd name="connsiteY6" fmla="*/ 375741 h 1197511"/>
              <a:gd name="connsiteX7" fmla="*/ 1062038 w 1113550"/>
              <a:gd name="connsiteY7" fmla="*/ 680541 h 1197511"/>
              <a:gd name="connsiteX8" fmla="*/ 945357 w 1113550"/>
              <a:gd name="connsiteY8" fmla="*/ 887710 h 1197511"/>
              <a:gd name="connsiteX9" fmla="*/ 719138 w 1113550"/>
              <a:gd name="connsiteY9" fmla="*/ 851991 h 1197511"/>
              <a:gd name="connsiteX10" fmla="*/ 538163 w 1113550"/>
              <a:gd name="connsiteY10" fmla="*/ 842466 h 1197511"/>
              <a:gd name="connsiteX11" fmla="*/ 576263 w 1113550"/>
              <a:gd name="connsiteY11" fmla="*/ 1052016 h 1197511"/>
              <a:gd name="connsiteX12" fmla="*/ 381000 w 1113550"/>
              <a:gd name="connsiteY12" fmla="*/ 1194891 h 1197511"/>
              <a:gd name="connsiteX13" fmla="*/ 233363 w 1113550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16957"/>
              <a:gd name="connsiteY0" fmla="*/ 147141 h 1197511"/>
              <a:gd name="connsiteX1" fmla="*/ 114300 w 1116957"/>
              <a:gd name="connsiteY1" fmla="*/ 32841 h 1197511"/>
              <a:gd name="connsiteX2" fmla="*/ 304800 w 1116957"/>
              <a:gd name="connsiteY2" fmla="*/ 4266 h 1197511"/>
              <a:gd name="connsiteX3" fmla="*/ 466725 w 1116957"/>
              <a:gd name="connsiteY3" fmla="*/ 109041 h 1197511"/>
              <a:gd name="connsiteX4" fmla="*/ 752475 w 1116957"/>
              <a:gd name="connsiteY4" fmla="*/ 42366 h 1197511"/>
              <a:gd name="connsiteX5" fmla="*/ 966788 w 1116957"/>
              <a:gd name="connsiteY5" fmla="*/ 204291 h 1197511"/>
              <a:gd name="connsiteX6" fmla="*/ 1109663 w 1116957"/>
              <a:gd name="connsiteY6" fmla="*/ 375741 h 1197511"/>
              <a:gd name="connsiteX7" fmla="*/ 1062038 w 1116957"/>
              <a:gd name="connsiteY7" fmla="*/ 680541 h 1197511"/>
              <a:gd name="connsiteX8" fmla="*/ 945357 w 1116957"/>
              <a:gd name="connsiteY8" fmla="*/ 887710 h 1197511"/>
              <a:gd name="connsiteX9" fmla="*/ 719138 w 1116957"/>
              <a:gd name="connsiteY9" fmla="*/ 851991 h 1197511"/>
              <a:gd name="connsiteX10" fmla="*/ 538163 w 1116957"/>
              <a:gd name="connsiteY10" fmla="*/ 842466 h 1197511"/>
              <a:gd name="connsiteX11" fmla="*/ 576263 w 1116957"/>
              <a:gd name="connsiteY11" fmla="*/ 1052016 h 1197511"/>
              <a:gd name="connsiteX12" fmla="*/ 381000 w 1116957"/>
              <a:gd name="connsiteY12" fmla="*/ 1194891 h 1197511"/>
              <a:gd name="connsiteX13" fmla="*/ 233363 w 1116957"/>
              <a:gd name="connsiteY13" fmla="*/ 1071066 h 1197511"/>
              <a:gd name="connsiteX0" fmla="*/ 0 w 1109120"/>
              <a:gd name="connsiteY0" fmla="*/ 147141 h 1197511"/>
              <a:gd name="connsiteX1" fmla="*/ 114300 w 1109120"/>
              <a:gd name="connsiteY1" fmla="*/ 32841 h 1197511"/>
              <a:gd name="connsiteX2" fmla="*/ 304800 w 1109120"/>
              <a:gd name="connsiteY2" fmla="*/ 4266 h 1197511"/>
              <a:gd name="connsiteX3" fmla="*/ 466725 w 1109120"/>
              <a:gd name="connsiteY3" fmla="*/ 109041 h 1197511"/>
              <a:gd name="connsiteX4" fmla="*/ 752475 w 1109120"/>
              <a:gd name="connsiteY4" fmla="*/ 42366 h 1197511"/>
              <a:gd name="connsiteX5" fmla="*/ 966788 w 1109120"/>
              <a:gd name="connsiteY5" fmla="*/ 204291 h 1197511"/>
              <a:gd name="connsiteX6" fmla="*/ 1104901 w 1109120"/>
              <a:gd name="connsiteY6" fmla="*/ 356691 h 1197511"/>
              <a:gd name="connsiteX7" fmla="*/ 1062038 w 1109120"/>
              <a:gd name="connsiteY7" fmla="*/ 680541 h 1197511"/>
              <a:gd name="connsiteX8" fmla="*/ 945357 w 1109120"/>
              <a:gd name="connsiteY8" fmla="*/ 887710 h 1197511"/>
              <a:gd name="connsiteX9" fmla="*/ 719138 w 1109120"/>
              <a:gd name="connsiteY9" fmla="*/ 851991 h 1197511"/>
              <a:gd name="connsiteX10" fmla="*/ 538163 w 1109120"/>
              <a:gd name="connsiteY10" fmla="*/ 842466 h 1197511"/>
              <a:gd name="connsiteX11" fmla="*/ 576263 w 1109120"/>
              <a:gd name="connsiteY11" fmla="*/ 1052016 h 1197511"/>
              <a:gd name="connsiteX12" fmla="*/ 381000 w 1109120"/>
              <a:gd name="connsiteY12" fmla="*/ 1194891 h 1197511"/>
              <a:gd name="connsiteX13" fmla="*/ 233363 w 1109120"/>
              <a:gd name="connsiteY13" fmla="*/ 1071066 h 1197511"/>
              <a:gd name="connsiteX0" fmla="*/ 0 w 1108164"/>
              <a:gd name="connsiteY0" fmla="*/ 147141 h 1197511"/>
              <a:gd name="connsiteX1" fmla="*/ 114300 w 1108164"/>
              <a:gd name="connsiteY1" fmla="*/ 32841 h 1197511"/>
              <a:gd name="connsiteX2" fmla="*/ 304800 w 1108164"/>
              <a:gd name="connsiteY2" fmla="*/ 4266 h 1197511"/>
              <a:gd name="connsiteX3" fmla="*/ 466725 w 1108164"/>
              <a:gd name="connsiteY3" fmla="*/ 109041 h 1197511"/>
              <a:gd name="connsiteX4" fmla="*/ 752475 w 1108164"/>
              <a:gd name="connsiteY4" fmla="*/ 42366 h 1197511"/>
              <a:gd name="connsiteX5" fmla="*/ 966788 w 1108164"/>
              <a:gd name="connsiteY5" fmla="*/ 204291 h 1197511"/>
              <a:gd name="connsiteX6" fmla="*/ 1104901 w 1108164"/>
              <a:gd name="connsiteY6" fmla="*/ 356691 h 1197511"/>
              <a:gd name="connsiteX7" fmla="*/ 1054894 w 1108164"/>
              <a:gd name="connsiteY7" fmla="*/ 666254 h 1197511"/>
              <a:gd name="connsiteX8" fmla="*/ 945357 w 1108164"/>
              <a:gd name="connsiteY8" fmla="*/ 887710 h 1197511"/>
              <a:gd name="connsiteX9" fmla="*/ 719138 w 1108164"/>
              <a:gd name="connsiteY9" fmla="*/ 851991 h 1197511"/>
              <a:gd name="connsiteX10" fmla="*/ 538163 w 1108164"/>
              <a:gd name="connsiteY10" fmla="*/ 842466 h 1197511"/>
              <a:gd name="connsiteX11" fmla="*/ 576263 w 1108164"/>
              <a:gd name="connsiteY11" fmla="*/ 1052016 h 1197511"/>
              <a:gd name="connsiteX12" fmla="*/ 381000 w 1108164"/>
              <a:gd name="connsiteY12" fmla="*/ 1194891 h 1197511"/>
              <a:gd name="connsiteX13" fmla="*/ 233363 w 1108164"/>
              <a:gd name="connsiteY13" fmla="*/ 1071066 h 1197511"/>
              <a:gd name="connsiteX0" fmla="*/ 0 w 1108835"/>
              <a:gd name="connsiteY0" fmla="*/ 147141 h 1197511"/>
              <a:gd name="connsiteX1" fmla="*/ 114300 w 1108835"/>
              <a:gd name="connsiteY1" fmla="*/ 32841 h 1197511"/>
              <a:gd name="connsiteX2" fmla="*/ 304800 w 1108835"/>
              <a:gd name="connsiteY2" fmla="*/ 4266 h 1197511"/>
              <a:gd name="connsiteX3" fmla="*/ 466725 w 1108835"/>
              <a:gd name="connsiteY3" fmla="*/ 109041 h 1197511"/>
              <a:gd name="connsiteX4" fmla="*/ 752475 w 1108835"/>
              <a:gd name="connsiteY4" fmla="*/ 42366 h 1197511"/>
              <a:gd name="connsiteX5" fmla="*/ 966788 w 1108835"/>
              <a:gd name="connsiteY5" fmla="*/ 204291 h 1197511"/>
              <a:gd name="connsiteX6" fmla="*/ 1104901 w 1108835"/>
              <a:gd name="connsiteY6" fmla="*/ 356691 h 1197511"/>
              <a:gd name="connsiteX7" fmla="*/ 1054894 w 1108835"/>
              <a:gd name="connsiteY7" fmla="*/ 666254 h 1197511"/>
              <a:gd name="connsiteX8" fmla="*/ 945357 w 1108835"/>
              <a:gd name="connsiteY8" fmla="*/ 887710 h 1197511"/>
              <a:gd name="connsiteX9" fmla="*/ 719138 w 1108835"/>
              <a:gd name="connsiteY9" fmla="*/ 851991 h 1197511"/>
              <a:gd name="connsiteX10" fmla="*/ 538163 w 1108835"/>
              <a:gd name="connsiteY10" fmla="*/ 842466 h 1197511"/>
              <a:gd name="connsiteX11" fmla="*/ 576263 w 1108835"/>
              <a:gd name="connsiteY11" fmla="*/ 1052016 h 1197511"/>
              <a:gd name="connsiteX12" fmla="*/ 381000 w 1108835"/>
              <a:gd name="connsiteY12" fmla="*/ 1194891 h 1197511"/>
              <a:gd name="connsiteX13" fmla="*/ 233363 w 1108835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08286"/>
              <a:gd name="connsiteY0" fmla="*/ 147141 h 1197511"/>
              <a:gd name="connsiteX1" fmla="*/ 114300 w 1108286"/>
              <a:gd name="connsiteY1" fmla="*/ 32841 h 1197511"/>
              <a:gd name="connsiteX2" fmla="*/ 304800 w 1108286"/>
              <a:gd name="connsiteY2" fmla="*/ 4266 h 1197511"/>
              <a:gd name="connsiteX3" fmla="*/ 466725 w 1108286"/>
              <a:gd name="connsiteY3" fmla="*/ 109041 h 1197511"/>
              <a:gd name="connsiteX4" fmla="*/ 752475 w 1108286"/>
              <a:gd name="connsiteY4" fmla="*/ 42366 h 1197511"/>
              <a:gd name="connsiteX5" fmla="*/ 966788 w 1108286"/>
              <a:gd name="connsiteY5" fmla="*/ 204291 h 1197511"/>
              <a:gd name="connsiteX6" fmla="*/ 1104901 w 1108286"/>
              <a:gd name="connsiteY6" fmla="*/ 356691 h 1197511"/>
              <a:gd name="connsiteX7" fmla="*/ 1054894 w 1108286"/>
              <a:gd name="connsiteY7" fmla="*/ 666254 h 1197511"/>
              <a:gd name="connsiteX8" fmla="*/ 933450 w 1108286"/>
              <a:gd name="connsiteY8" fmla="*/ 887710 h 1197511"/>
              <a:gd name="connsiteX9" fmla="*/ 719138 w 1108286"/>
              <a:gd name="connsiteY9" fmla="*/ 851991 h 1197511"/>
              <a:gd name="connsiteX10" fmla="*/ 538163 w 1108286"/>
              <a:gd name="connsiteY10" fmla="*/ 842466 h 1197511"/>
              <a:gd name="connsiteX11" fmla="*/ 576263 w 1108286"/>
              <a:gd name="connsiteY11" fmla="*/ 1052016 h 1197511"/>
              <a:gd name="connsiteX12" fmla="*/ 381000 w 1108286"/>
              <a:gd name="connsiteY12" fmla="*/ 1194891 h 1197511"/>
              <a:gd name="connsiteX13" fmla="*/ 233363 w 1108286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42366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7141 h 1197511"/>
              <a:gd name="connsiteX1" fmla="*/ 114300 w 1110841"/>
              <a:gd name="connsiteY1" fmla="*/ 32841 h 1197511"/>
              <a:gd name="connsiteX2" fmla="*/ 304800 w 1110841"/>
              <a:gd name="connsiteY2" fmla="*/ 4266 h 1197511"/>
              <a:gd name="connsiteX3" fmla="*/ 466725 w 1110841"/>
              <a:gd name="connsiteY3" fmla="*/ 109041 h 1197511"/>
              <a:gd name="connsiteX4" fmla="*/ 752475 w 1110841"/>
              <a:gd name="connsiteY4" fmla="*/ 51891 h 1197511"/>
              <a:gd name="connsiteX5" fmla="*/ 966788 w 1110841"/>
              <a:gd name="connsiteY5" fmla="*/ 204291 h 1197511"/>
              <a:gd name="connsiteX6" fmla="*/ 1104901 w 1110841"/>
              <a:gd name="connsiteY6" fmla="*/ 356691 h 1197511"/>
              <a:gd name="connsiteX7" fmla="*/ 1054894 w 1110841"/>
              <a:gd name="connsiteY7" fmla="*/ 666254 h 1197511"/>
              <a:gd name="connsiteX8" fmla="*/ 933450 w 1110841"/>
              <a:gd name="connsiteY8" fmla="*/ 887710 h 1197511"/>
              <a:gd name="connsiteX9" fmla="*/ 719138 w 1110841"/>
              <a:gd name="connsiteY9" fmla="*/ 851991 h 1197511"/>
              <a:gd name="connsiteX10" fmla="*/ 538163 w 1110841"/>
              <a:gd name="connsiteY10" fmla="*/ 842466 h 1197511"/>
              <a:gd name="connsiteX11" fmla="*/ 576263 w 1110841"/>
              <a:gd name="connsiteY11" fmla="*/ 1052016 h 1197511"/>
              <a:gd name="connsiteX12" fmla="*/ 381000 w 1110841"/>
              <a:gd name="connsiteY12" fmla="*/ 1194891 h 1197511"/>
              <a:gd name="connsiteX13" fmla="*/ 233363 w 1110841"/>
              <a:gd name="connsiteY13" fmla="*/ 1071066 h 1197511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46335 h 1196705"/>
              <a:gd name="connsiteX1" fmla="*/ 114300 w 1110841"/>
              <a:gd name="connsiteY1" fmla="*/ 32035 h 1196705"/>
              <a:gd name="connsiteX2" fmla="*/ 304800 w 1110841"/>
              <a:gd name="connsiteY2" fmla="*/ 3460 h 1196705"/>
              <a:gd name="connsiteX3" fmla="*/ 476250 w 1110841"/>
              <a:gd name="connsiteY3" fmla="*/ 96329 h 1196705"/>
              <a:gd name="connsiteX4" fmla="*/ 752475 w 1110841"/>
              <a:gd name="connsiteY4" fmla="*/ 51085 h 1196705"/>
              <a:gd name="connsiteX5" fmla="*/ 966788 w 1110841"/>
              <a:gd name="connsiteY5" fmla="*/ 203485 h 1196705"/>
              <a:gd name="connsiteX6" fmla="*/ 1104901 w 1110841"/>
              <a:gd name="connsiteY6" fmla="*/ 355885 h 1196705"/>
              <a:gd name="connsiteX7" fmla="*/ 1054894 w 1110841"/>
              <a:gd name="connsiteY7" fmla="*/ 665448 h 1196705"/>
              <a:gd name="connsiteX8" fmla="*/ 933450 w 1110841"/>
              <a:gd name="connsiteY8" fmla="*/ 886904 h 1196705"/>
              <a:gd name="connsiteX9" fmla="*/ 719138 w 1110841"/>
              <a:gd name="connsiteY9" fmla="*/ 851185 h 1196705"/>
              <a:gd name="connsiteX10" fmla="*/ 538163 w 1110841"/>
              <a:gd name="connsiteY10" fmla="*/ 841660 h 1196705"/>
              <a:gd name="connsiteX11" fmla="*/ 576263 w 1110841"/>
              <a:gd name="connsiteY11" fmla="*/ 1051210 h 1196705"/>
              <a:gd name="connsiteX12" fmla="*/ 381000 w 1110841"/>
              <a:gd name="connsiteY12" fmla="*/ 1194085 h 1196705"/>
              <a:gd name="connsiteX13" fmla="*/ 233363 w 1110841"/>
              <a:gd name="connsiteY13" fmla="*/ 1070260 h 1196705"/>
              <a:gd name="connsiteX0" fmla="*/ 0 w 1110841"/>
              <a:gd name="connsiteY0" fmla="*/ 114994 h 1165364"/>
              <a:gd name="connsiteX1" fmla="*/ 114300 w 1110841"/>
              <a:gd name="connsiteY1" fmla="*/ 694 h 1165364"/>
              <a:gd name="connsiteX2" fmla="*/ 476250 w 1110841"/>
              <a:gd name="connsiteY2" fmla="*/ 64988 h 1165364"/>
              <a:gd name="connsiteX3" fmla="*/ 752475 w 1110841"/>
              <a:gd name="connsiteY3" fmla="*/ 19744 h 1165364"/>
              <a:gd name="connsiteX4" fmla="*/ 966788 w 1110841"/>
              <a:gd name="connsiteY4" fmla="*/ 172144 h 1165364"/>
              <a:gd name="connsiteX5" fmla="*/ 1104901 w 1110841"/>
              <a:gd name="connsiteY5" fmla="*/ 324544 h 1165364"/>
              <a:gd name="connsiteX6" fmla="*/ 1054894 w 1110841"/>
              <a:gd name="connsiteY6" fmla="*/ 634107 h 1165364"/>
              <a:gd name="connsiteX7" fmla="*/ 933450 w 1110841"/>
              <a:gd name="connsiteY7" fmla="*/ 855563 h 1165364"/>
              <a:gd name="connsiteX8" fmla="*/ 719138 w 1110841"/>
              <a:gd name="connsiteY8" fmla="*/ 819844 h 1165364"/>
              <a:gd name="connsiteX9" fmla="*/ 538163 w 1110841"/>
              <a:gd name="connsiteY9" fmla="*/ 810319 h 1165364"/>
              <a:gd name="connsiteX10" fmla="*/ 576263 w 1110841"/>
              <a:gd name="connsiteY10" fmla="*/ 1019869 h 1165364"/>
              <a:gd name="connsiteX11" fmla="*/ 381000 w 1110841"/>
              <a:gd name="connsiteY11" fmla="*/ 1162744 h 1165364"/>
              <a:gd name="connsiteX12" fmla="*/ 233363 w 1110841"/>
              <a:gd name="connsiteY12" fmla="*/ 1038919 h 1165364"/>
              <a:gd name="connsiteX0" fmla="*/ 0 w 1110841"/>
              <a:gd name="connsiteY0" fmla="*/ 99222 h 1149592"/>
              <a:gd name="connsiteX1" fmla="*/ 476250 w 1110841"/>
              <a:gd name="connsiteY1" fmla="*/ 49216 h 1149592"/>
              <a:gd name="connsiteX2" fmla="*/ 752475 w 1110841"/>
              <a:gd name="connsiteY2" fmla="*/ 3972 h 1149592"/>
              <a:gd name="connsiteX3" fmla="*/ 966788 w 1110841"/>
              <a:gd name="connsiteY3" fmla="*/ 156372 h 1149592"/>
              <a:gd name="connsiteX4" fmla="*/ 1104901 w 1110841"/>
              <a:gd name="connsiteY4" fmla="*/ 308772 h 1149592"/>
              <a:gd name="connsiteX5" fmla="*/ 1054894 w 1110841"/>
              <a:gd name="connsiteY5" fmla="*/ 618335 h 1149592"/>
              <a:gd name="connsiteX6" fmla="*/ 933450 w 1110841"/>
              <a:gd name="connsiteY6" fmla="*/ 839791 h 1149592"/>
              <a:gd name="connsiteX7" fmla="*/ 719138 w 1110841"/>
              <a:gd name="connsiteY7" fmla="*/ 804072 h 1149592"/>
              <a:gd name="connsiteX8" fmla="*/ 538163 w 1110841"/>
              <a:gd name="connsiteY8" fmla="*/ 794547 h 1149592"/>
              <a:gd name="connsiteX9" fmla="*/ 576263 w 1110841"/>
              <a:gd name="connsiteY9" fmla="*/ 1004097 h 1149592"/>
              <a:gd name="connsiteX10" fmla="*/ 381000 w 1110841"/>
              <a:gd name="connsiteY10" fmla="*/ 1146972 h 1149592"/>
              <a:gd name="connsiteX11" fmla="*/ 233363 w 1110841"/>
              <a:gd name="connsiteY11" fmla="*/ 1023147 h 1149592"/>
              <a:gd name="connsiteX0" fmla="*/ 0 w 1110841"/>
              <a:gd name="connsiteY0" fmla="*/ 95252 h 1145622"/>
              <a:gd name="connsiteX1" fmla="*/ 14192 w 1110841"/>
              <a:gd name="connsiteY1" fmla="*/ 151874 h 1145622"/>
              <a:gd name="connsiteX2" fmla="*/ 752475 w 1110841"/>
              <a:gd name="connsiteY2" fmla="*/ 2 h 1145622"/>
              <a:gd name="connsiteX3" fmla="*/ 966788 w 1110841"/>
              <a:gd name="connsiteY3" fmla="*/ 152402 h 1145622"/>
              <a:gd name="connsiteX4" fmla="*/ 1104901 w 1110841"/>
              <a:gd name="connsiteY4" fmla="*/ 304802 h 1145622"/>
              <a:gd name="connsiteX5" fmla="*/ 1054894 w 1110841"/>
              <a:gd name="connsiteY5" fmla="*/ 614365 h 1145622"/>
              <a:gd name="connsiteX6" fmla="*/ 933450 w 1110841"/>
              <a:gd name="connsiteY6" fmla="*/ 835821 h 1145622"/>
              <a:gd name="connsiteX7" fmla="*/ 719138 w 1110841"/>
              <a:gd name="connsiteY7" fmla="*/ 800102 h 1145622"/>
              <a:gd name="connsiteX8" fmla="*/ 538163 w 1110841"/>
              <a:gd name="connsiteY8" fmla="*/ 790577 h 1145622"/>
              <a:gd name="connsiteX9" fmla="*/ 576263 w 1110841"/>
              <a:gd name="connsiteY9" fmla="*/ 1000127 h 1145622"/>
              <a:gd name="connsiteX10" fmla="*/ 381000 w 1110841"/>
              <a:gd name="connsiteY10" fmla="*/ 1143002 h 1145622"/>
              <a:gd name="connsiteX11" fmla="*/ 233363 w 1110841"/>
              <a:gd name="connsiteY11" fmla="*/ 1019177 h 1145622"/>
              <a:gd name="connsiteX0" fmla="*/ 93792 w 1204633"/>
              <a:gd name="connsiteY0" fmla="*/ 0 h 1050370"/>
              <a:gd name="connsiteX1" fmla="*/ 107984 w 1204633"/>
              <a:gd name="connsiteY1" fmla="*/ 56622 h 1050370"/>
              <a:gd name="connsiteX2" fmla="*/ 61093 w 1204633"/>
              <a:gd name="connsiteY2" fmla="*/ 318340 h 1050370"/>
              <a:gd name="connsiteX3" fmla="*/ 1060580 w 1204633"/>
              <a:gd name="connsiteY3" fmla="*/ 57150 h 1050370"/>
              <a:gd name="connsiteX4" fmla="*/ 1198693 w 1204633"/>
              <a:gd name="connsiteY4" fmla="*/ 209550 h 1050370"/>
              <a:gd name="connsiteX5" fmla="*/ 1148686 w 1204633"/>
              <a:gd name="connsiteY5" fmla="*/ 519113 h 1050370"/>
              <a:gd name="connsiteX6" fmla="*/ 1027242 w 1204633"/>
              <a:gd name="connsiteY6" fmla="*/ 740569 h 1050370"/>
              <a:gd name="connsiteX7" fmla="*/ 812930 w 1204633"/>
              <a:gd name="connsiteY7" fmla="*/ 704850 h 1050370"/>
              <a:gd name="connsiteX8" fmla="*/ 631955 w 1204633"/>
              <a:gd name="connsiteY8" fmla="*/ 695325 h 1050370"/>
              <a:gd name="connsiteX9" fmla="*/ 670055 w 1204633"/>
              <a:gd name="connsiteY9" fmla="*/ 904875 h 1050370"/>
              <a:gd name="connsiteX10" fmla="*/ 474792 w 1204633"/>
              <a:gd name="connsiteY10" fmla="*/ 1047750 h 1050370"/>
              <a:gd name="connsiteX11" fmla="*/ 327155 w 1204633"/>
              <a:gd name="connsiteY11" fmla="*/ 923925 h 1050370"/>
              <a:gd name="connsiteX0" fmla="*/ 34172 w 1145013"/>
              <a:gd name="connsiteY0" fmla="*/ 0 h 1050370"/>
              <a:gd name="connsiteX1" fmla="*/ 48364 w 1145013"/>
              <a:gd name="connsiteY1" fmla="*/ 56622 h 1050370"/>
              <a:gd name="connsiteX2" fmla="*/ 1473 w 1145013"/>
              <a:gd name="connsiteY2" fmla="*/ 318340 h 1050370"/>
              <a:gd name="connsiteX3" fmla="*/ 1000960 w 1145013"/>
              <a:gd name="connsiteY3" fmla="*/ 57150 h 1050370"/>
              <a:gd name="connsiteX4" fmla="*/ 1139073 w 1145013"/>
              <a:gd name="connsiteY4" fmla="*/ 209550 h 1050370"/>
              <a:gd name="connsiteX5" fmla="*/ 1089066 w 1145013"/>
              <a:gd name="connsiteY5" fmla="*/ 519113 h 1050370"/>
              <a:gd name="connsiteX6" fmla="*/ 967622 w 1145013"/>
              <a:gd name="connsiteY6" fmla="*/ 740569 h 1050370"/>
              <a:gd name="connsiteX7" fmla="*/ 753310 w 1145013"/>
              <a:gd name="connsiteY7" fmla="*/ 704850 h 1050370"/>
              <a:gd name="connsiteX8" fmla="*/ 572335 w 1145013"/>
              <a:gd name="connsiteY8" fmla="*/ 695325 h 1050370"/>
              <a:gd name="connsiteX9" fmla="*/ 610435 w 1145013"/>
              <a:gd name="connsiteY9" fmla="*/ 904875 h 1050370"/>
              <a:gd name="connsiteX10" fmla="*/ 415172 w 1145013"/>
              <a:gd name="connsiteY10" fmla="*/ 1047750 h 1050370"/>
              <a:gd name="connsiteX11" fmla="*/ 267535 w 1145013"/>
              <a:gd name="connsiteY11" fmla="*/ 923925 h 1050370"/>
              <a:gd name="connsiteX0" fmla="*/ 34171 w 1145012"/>
              <a:gd name="connsiteY0" fmla="*/ 0 h 1050370"/>
              <a:gd name="connsiteX1" fmla="*/ 48363 w 1145012"/>
              <a:gd name="connsiteY1" fmla="*/ 56622 h 1050370"/>
              <a:gd name="connsiteX2" fmla="*/ 1472 w 1145012"/>
              <a:gd name="connsiteY2" fmla="*/ 318340 h 1050370"/>
              <a:gd name="connsiteX3" fmla="*/ 1000959 w 1145012"/>
              <a:gd name="connsiteY3" fmla="*/ 57150 h 1050370"/>
              <a:gd name="connsiteX4" fmla="*/ 1139072 w 1145012"/>
              <a:gd name="connsiteY4" fmla="*/ 209550 h 1050370"/>
              <a:gd name="connsiteX5" fmla="*/ 1089065 w 1145012"/>
              <a:gd name="connsiteY5" fmla="*/ 519113 h 1050370"/>
              <a:gd name="connsiteX6" fmla="*/ 967621 w 1145012"/>
              <a:gd name="connsiteY6" fmla="*/ 740569 h 1050370"/>
              <a:gd name="connsiteX7" fmla="*/ 572334 w 1145012"/>
              <a:gd name="connsiteY7" fmla="*/ 695325 h 1050370"/>
              <a:gd name="connsiteX8" fmla="*/ 610434 w 1145012"/>
              <a:gd name="connsiteY8" fmla="*/ 904875 h 1050370"/>
              <a:gd name="connsiteX9" fmla="*/ 415171 w 1145012"/>
              <a:gd name="connsiteY9" fmla="*/ 1047750 h 1050370"/>
              <a:gd name="connsiteX10" fmla="*/ 267534 w 1145012"/>
              <a:gd name="connsiteY10" fmla="*/ 923925 h 1050370"/>
              <a:gd name="connsiteX0" fmla="*/ 34171 w 1158306"/>
              <a:gd name="connsiteY0" fmla="*/ 0 h 1050370"/>
              <a:gd name="connsiteX1" fmla="*/ 48363 w 1158306"/>
              <a:gd name="connsiteY1" fmla="*/ 56622 h 1050370"/>
              <a:gd name="connsiteX2" fmla="*/ 1472 w 1158306"/>
              <a:gd name="connsiteY2" fmla="*/ 318340 h 1050370"/>
              <a:gd name="connsiteX3" fmla="*/ 1000959 w 1158306"/>
              <a:gd name="connsiteY3" fmla="*/ 57150 h 1050370"/>
              <a:gd name="connsiteX4" fmla="*/ 1139072 w 1158306"/>
              <a:gd name="connsiteY4" fmla="*/ 209550 h 1050370"/>
              <a:gd name="connsiteX5" fmla="*/ 1089065 w 1158306"/>
              <a:gd name="connsiteY5" fmla="*/ 519113 h 1050370"/>
              <a:gd name="connsiteX6" fmla="*/ 572334 w 1158306"/>
              <a:gd name="connsiteY6" fmla="*/ 695325 h 1050370"/>
              <a:gd name="connsiteX7" fmla="*/ 610434 w 1158306"/>
              <a:gd name="connsiteY7" fmla="*/ 904875 h 1050370"/>
              <a:gd name="connsiteX8" fmla="*/ 415171 w 1158306"/>
              <a:gd name="connsiteY8" fmla="*/ 1047750 h 1050370"/>
              <a:gd name="connsiteX9" fmla="*/ 267534 w 1158306"/>
              <a:gd name="connsiteY9" fmla="*/ 923925 h 1050370"/>
              <a:gd name="connsiteX0" fmla="*/ 34157 w 1141442"/>
              <a:gd name="connsiteY0" fmla="*/ 0 h 1050370"/>
              <a:gd name="connsiteX1" fmla="*/ 48349 w 1141442"/>
              <a:gd name="connsiteY1" fmla="*/ 56622 h 1050370"/>
              <a:gd name="connsiteX2" fmla="*/ 1458 w 1141442"/>
              <a:gd name="connsiteY2" fmla="*/ 318340 h 1050370"/>
              <a:gd name="connsiteX3" fmla="*/ 1000945 w 1141442"/>
              <a:gd name="connsiteY3" fmla="*/ 57150 h 1050370"/>
              <a:gd name="connsiteX4" fmla="*/ 1089051 w 1141442"/>
              <a:gd name="connsiteY4" fmla="*/ 519113 h 1050370"/>
              <a:gd name="connsiteX5" fmla="*/ 572320 w 1141442"/>
              <a:gd name="connsiteY5" fmla="*/ 695325 h 1050370"/>
              <a:gd name="connsiteX6" fmla="*/ 610420 w 1141442"/>
              <a:gd name="connsiteY6" fmla="*/ 904875 h 1050370"/>
              <a:gd name="connsiteX7" fmla="*/ 415157 w 1141442"/>
              <a:gd name="connsiteY7" fmla="*/ 1047750 h 1050370"/>
              <a:gd name="connsiteX8" fmla="*/ 267520 w 1141442"/>
              <a:gd name="connsiteY8" fmla="*/ 923925 h 1050370"/>
              <a:gd name="connsiteX0" fmla="*/ 100209 w 1166451"/>
              <a:gd name="connsiteY0" fmla="*/ 0 h 1050370"/>
              <a:gd name="connsiteX1" fmla="*/ 114401 w 1166451"/>
              <a:gd name="connsiteY1" fmla="*/ 56622 h 1050370"/>
              <a:gd name="connsiteX2" fmla="*/ 67510 w 1166451"/>
              <a:gd name="connsiteY2" fmla="*/ 318340 h 1050370"/>
              <a:gd name="connsiteX3" fmla="*/ 1155103 w 1166451"/>
              <a:gd name="connsiteY3" fmla="*/ 519113 h 1050370"/>
              <a:gd name="connsiteX4" fmla="*/ 638372 w 1166451"/>
              <a:gd name="connsiteY4" fmla="*/ 695325 h 1050370"/>
              <a:gd name="connsiteX5" fmla="*/ 676472 w 1166451"/>
              <a:gd name="connsiteY5" fmla="*/ 904875 h 1050370"/>
              <a:gd name="connsiteX6" fmla="*/ 481209 w 1166451"/>
              <a:gd name="connsiteY6" fmla="*/ 1047750 h 1050370"/>
              <a:gd name="connsiteX7" fmla="*/ 333572 w 1166451"/>
              <a:gd name="connsiteY7" fmla="*/ 923925 h 1050370"/>
              <a:gd name="connsiteX0" fmla="*/ 62982 w 662863"/>
              <a:gd name="connsiteY0" fmla="*/ 0 h 1050370"/>
              <a:gd name="connsiteX1" fmla="*/ 77174 w 662863"/>
              <a:gd name="connsiteY1" fmla="*/ 56622 h 1050370"/>
              <a:gd name="connsiteX2" fmla="*/ 30283 w 662863"/>
              <a:gd name="connsiteY2" fmla="*/ 318340 h 1050370"/>
              <a:gd name="connsiteX3" fmla="*/ 601145 w 662863"/>
              <a:gd name="connsiteY3" fmla="*/ 695325 h 1050370"/>
              <a:gd name="connsiteX4" fmla="*/ 639245 w 662863"/>
              <a:gd name="connsiteY4" fmla="*/ 904875 h 1050370"/>
              <a:gd name="connsiteX5" fmla="*/ 443982 w 662863"/>
              <a:gd name="connsiteY5" fmla="*/ 1047750 h 1050370"/>
              <a:gd name="connsiteX6" fmla="*/ 296345 w 662863"/>
              <a:gd name="connsiteY6" fmla="*/ 923925 h 1050370"/>
              <a:gd name="connsiteX0" fmla="*/ 65674 w 641937"/>
              <a:gd name="connsiteY0" fmla="*/ 0 h 1050370"/>
              <a:gd name="connsiteX1" fmla="*/ 79866 w 641937"/>
              <a:gd name="connsiteY1" fmla="*/ 56622 h 1050370"/>
              <a:gd name="connsiteX2" fmla="*/ 32975 w 641937"/>
              <a:gd name="connsiteY2" fmla="*/ 318340 h 1050370"/>
              <a:gd name="connsiteX3" fmla="*/ 641937 w 641937"/>
              <a:gd name="connsiteY3" fmla="*/ 904875 h 1050370"/>
              <a:gd name="connsiteX4" fmla="*/ 446674 w 641937"/>
              <a:gd name="connsiteY4" fmla="*/ 1047750 h 1050370"/>
              <a:gd name="connsiteX5" fmla="*/ 299037 w 641937"/>
              <a:gd name="connsiteY5" fmla="*/ 923925 h 1050370"/>
              <a:gd name="connsiteX0" fmla="*/ 31313 w 607576"/>
              <a:gd name="connsiteY0" fmla="*/ 23091 h 1073461"/>
              <a:gd name="connsiteX1" fmla="*/ 45505 w 607576"/>
              <a:gd name="connsiteY1" fmla="*/ 79713 h 1073461"/>
              <a:gd name="connsiteX2" fmla="*/ 607576 w 607576"/>
              <a:gd name="connsiteY2" fmla="*/ 927966 h 1073461"/>
              <a:gd name="connsiteX3" fmla="*/ 412313 w 607576"/>
              <a:gd name="connsiteY3" fmla="*/ 1070841 h 1073461"/>
              <a:gd name="connsiteX4" fmla="*/ 264676 w 607576"/>
              <a:gd name="connsiteY4" fmla="*/ 947016 h 1073461"/>
              <a:gd name="connsiteX0" fmla="*/ 31312 w 610572"/>
              <a:gd name="connsiteY0" fmla="*/ 23091 h 996552"/>
              <a:gd name="connsiteX1" fmla="*/ 45504 w 610572"/>
              <a:gd name="connsiteY1" fmla="*/ 79713 h 996552"/>
              <a:gd name="connsiteX2" fmla="*/ 607575 w 610572"/>
              <a:gd name="connsiteY2" fmla="*/ 927966 h 996552"/>
              <a:gd name="connsiteX3" fmla="*/ 264675 w 610572"/>
              <a:gd name="connsiteY3" fmla="*/ 947016 h 996552"/>
              <a:gd name="connsiteX0" fmla="*/ 6255 w 239618"/>
              <a:gd name="connsiteY0" fmla="*/ 24445 h 948370"/>
              <a:gd name="connsiteX1" fmla="*/ 20447 w 239618"/>
              <a:gd name="connsiteY1" fmla="*/ 81067 h 948370"/>
              <a:gd name="connsiteX2" fmla="*/ 239618 w 239618"/>
              <a:gd name="connsiteY2" fmla="*/ 948370 h 948370"/>
              <a:gd name="connsiteX0" fmla="*/ 6255 w 239618"/>
              <a:gd name="connsiteY0" fmla="*/ 26518 h 979524"/>
              <a:gd name="connsiteX1" fmla="*/ 20447 w 239618"/>
              <a:gd name="connsiteY1" fmla="*/ 83140 h 979524"/>
              <a:gd name="connsiteX2" fmla="*/ 239618 w 239618"/>
              <a:gd name="connsiteY2" fmla="*/ 979523 h 979524"/>
              <a:gd name="connsiteX0" fmla="*/ 6255 w 239618"/>
              <a:gd name="connsiteY0" fmla="*/ 26518 h 979523"/>
              <a:gd name="connsiteX1" fmla="*/ 20447 w 239618"/>
              <a:gd name="connsiteY1" fmla="*/ 83140 h 979523"/>
              <a:gd name="connsiteX2" fmla="*/ 51555 w 239618"/>
              <a:gd name="connsiteY2" fmla="*/ 194825 h 979523"/>
              <a:gd name="connsiteX3" fmla="*/ 239618 w 239618"/>
              <a:gd name="connsiteY3" fmla="*/ 979523 h 979523"/>
              <a:gd name="connsiteX0" fmla="*/ 41941 w 275304"/>
              <a:gd name="connsiteY0" fmla="*/ 0 h 953005"/>
              <a:gd name="connsiteX1" fmla="*/ 56133 w 275304"/>
              <a:gd name="connsiteY1" fmla="*/ 56622 h 953005"/>
              <a:gd name="connsiteX2" fmla="*/ 0 w 275304"/>
              <a:gd name="connsiteY2" fmla="*/ 326634 h 953005"/>
              <a:gd name="connsiteX3" fmla="*/ 275304 w 275304"/>
              <a:gd name="connsiteY3" fmla="*/ 953005 h 953005"/>
              <a:gd name="connsiteX0" fmla="*/ 42876 w 276239"/>
              <a:gd name="connsiteY0" fmla="*/ 0 h 953005"/>
              <a:gd name="connsiteX1" fmla="*/ 57068 w 276239"/>
              <a:gd name="connsiteY1" fmla="*/ 56622 h 953005"/>
              <a:gd name="connsiteX2" fmla="*/ 935 w 276239"/>
              <a:gd name="connsiteY2" fmla="*/ 326634 h 953005"/>
              <a:gd name="connsiteX3" fmla="*/ 110794 w 276239"/>
              <a:gd name="connsiteY3" fmla="*/ 575436 h 953005"/>
              <a:gd name="connsiteX4" fmla="*/ 276239 w 276239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356083 w 356083"/>
              <a:gd name="connsiteY4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58329 w 356083"/>
              <a:gd name="connsiteY4" fmla="*/ 769307 h 953005"/>
              <a:gd name="connsiteX5" fmla="*/ 356083 w 356083"/>
              <a:gd name="connsiteY5" fmla="*/ 953005 h 953005"/>
              <a:gd name="connsiteX0" fmla="*/ 122720 w 356083"/>
              <a:gd name="connsiteY0" fmla="*/ 0 h 953005"/>
              <a:gd name="connsiteX1" fmla="*/ 136912 w 356083"/>
              <a:gd name="connsiteY1" fmla="*/ 56622 h 953005"/>
              <a:gd name="connsiteX2" fmla="*/ 80779 w 356083"/>
              <a:gd name="connsiteY2" fmla="*/ 326634 h 953005"/>
              <a:gd name="connsiteX3" fmla="*/ 0 w 356083"/>
              <a:gd name="connsiteY3" fmla="*/ 633598 h 953005"/>
              <a:gd name="connsiteX4" fmla="*/ 109861 w 356083"/>
              <a:gd name="connsiteY4" fmla="*/ 905017 h 953005"/>
              <a:gd name="connsiteX5" fmla="*/ 356083 w 356083"/>
              <a:gd name="connsiteY5" fmla="*/ 953005 h 953005"/>
              <a:gd name="connsiteX0" fmla="*/ 122720 w 352852"/>
              <a:gd name="connsiteY0" fmla="*/ 0 h 933619"/>
              <a:gd name="connsiteX1" fmla="*/ 136912 w 352852"/>
              <a:gd name="connsiteY1" fmla="*/ 56622 h 933619"/>
              <a:gd name="connsiteX2" fmla="*/ 80779 w 352852"/>
              <a:gd name="connsiteY2" fmla="*/ 326634 h 933619"/>
              <a:gd name="connsiteX3" fmla="*/ 0 w 352852"/>
              <a:gd name="connsiteY3" fmla="*/ 633598 h 933619"/>
              <a:gd name="connsiteX4" fmla="*/ 109861 w 352852"/>
              <a:gd name="connsiteY4" fmla="*/ 905017 h 933619"/>
              <a:gd name="connsiteX5" fmla="*/ 352852 w 352852"/>
              <a:gd name="connsiteY5" fmla="*/ 933619 h 933619"/>
              <a:gd name="connsiteX0" fmla="*/ 122720 w 339927"/>
              <a:gd name="connsiteY0" fmla="*/ 0 h 1198577"/>
              <a:gd name="connsiteX1" fmla="*/ 136912 w 339927"/>
              <a:gd name="connsiteY1" fmla="*/ 56622 h 1198577"/>
              <a:gd name="connsiteX2" fmla="*/ 80779 w 339927"/>
              <a:gd name="connsiteY2" fmla="*/ 326634 h 1198577"/>
              <a:gd name="connsiteX3" fmla="*/ 0 w 339927"/>
              <a:gd name="connsiteY3" fmla="*/ 633598 h 1198577"/>
              <a:gd name="connsiteX4" fmla="*/ 109861 w 339927"/>
              <a:gd name="connsiteY4" fmla="*/ 905017 h 1198577"/>
              <a:gd name="connsiteX5" fmla="*/ 339927 w 339927"/>
              <a:gd name="connsiteY5" fmla="*/ 1198577 h 1198577"/>
              <a:gd name="connsiteX0" fmla="*/ 122720 w 449135"/>
              <a:gd name="connsiteY0" fmla="*/ 0 h 1198577"/>
              <a:gd name="connsiteX1" fmla="*/ 136912 w 449135"/>
              <a:gd name="connsiteY1" fmla="*/ 56622 h 1198577"/>
              <a:gd name="connsiteX2" fmla="*/ 80779 w 449135"/>
              <a:gd name="connsiteY2" fmla="*/ 326634 h 1198577"/>
              <a:gd name="connsiteX3" fmla="*/ 0 w 449135"/>
              <a:gd name="connsiteY3" fmla="*/ 633598 h 1198577"/>
              <a:gd name="connsiteX4" fmla="*/ 449135 w 449135"/>
              <a:gd name="connsiteY4" fmla="*/ 1014876 h 1198577"/>
              <a:gd name="connsiteX5" fmla="*/ 339927 w 449135"/>
              <a:gd name="connsiteY5" fmla="*/ 1198577 h 1198577"/>
              <a:gd name="connsiteX0" fmla="*/ 42877 w 369292"/>
              <a:gd name="connsiteY0" fmla="*/ 0 h 1198577"/>
              <a:gd name="connsiteX1" fmla="*/ 57069 w 369292"/>
              <a:gd name="connsiteY1" fmla="*/ 56622 h 1198577"/>
              <a:gd name="connsiteX2" fmla="*/ 936 w 369292"/>
              <a:gd name="connsiteY2" fmla="*/ 326634 h 1198577"/>
              <a:gd name="connsiteX3" fmla="*/ 72023 w 369292"/>
              <a:gd name="connsiteY3" fmla="*/ 850087 h 1198577"/>
              <a:gd name="connsiteX4" fmla="*/ 369292 w 369292"/>
              <a:gd name="connsiteY4" fmla="*/ 1014876 h 1198577"/>
              <a:gd name="connsiteX5" fmla="*/ 260084 w 369292"/>
              <a:gd name="connsiteY5" fmla="*/ 1198577 h 1198577"/>
              <a:gd name="connsiteX0" fmla="*/ 41941 w 368356"/>
              <a:gd name="connsiteY0" fmla="*/ 0 h 1198577"/>
              <a:gd name="connsiteX1" fmla="*/ 56133 w 368356"/>
              <a:gd name="connsiteY1" fmla="*/ 56622 h 1198577"/>
              <a:gd name="connsiteX2" fmla="*/ 0 w 368356"/>
              <a:gd name="connsiteY2" fmla="*/ 326634 h 1198577"/>
              <a:gd name="connsiteX3" fmla="*/ 25635 w 368356"/>
              <a:gd name="connsiteY3" fmla="*/ 504323 h 1198577"/>
              <a:gd name="connsiteX4" fmla="*/ 71087 w 368356"/>
              <a:gd name="connsiteY4" fmla="*/ 850087 h 1198577"/>
              <a:gd name="connsiteX5" fmla="*/ 368356 w 368356"/>
              <a:gd name="connsiteY5" fmla="*/ 1014876 h 1198577"/>
              <a:gd name="connsiteX6" fmla="*/ 259148 w 368356"/>
              <a:gd name="connsiteY6" fmla="*/ 1198577 h 1198577"/>
              <a:gd name="connsiteX0" fmla="*/ 64774 w 391189"/>
              <a:gd name="connsiteY0" fmla="*/ 0 h 1198577"/>
              <a:gd name="connsiteX1" fmla="*/ 78966 w 391189"/>
              <a:gd name="connsiteY1" fmla="*/ 56622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391189"/>
              <a:gd name="connsiteY0" fmla="*/ 0 h 1198577"/>
              <a:gd name="connsiteX1" fmla="*/ 66041 w 391189"/>
              <a:gd name="connsiteY1" fmla="*/ 53391 h 1198577"/>
              <a:gd name="connsiteX2" fmla="*/ 22833 w 391189"/>
              <a:gd name="connsiteY2" fmla="*/ 326634 h 1198577"/>
              <a:gd name="connsiteX3" fmla="*/ 0 w 391189"/>
              <a:gd name="connsiteY3" fmla="*/ 549560 h 1198577"/>
              <a:gd name="connsiteX4" fmla="*/ 93920 w 391189"/>
              <a:gd name="connsiteY4" fmla="*/ 850087 h 1198577"/>
              <a:gd name="connsiteX5" fmla="*/ 391189 w 391189"/>
              <a:gd name="connsiteY5" fmla="*/ 1014876 h 1198577"/>
              <a:gd name="connsiteX6" fmla="*/ 281981 w 391189"/>
              <a:gd name="connsiteY6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22833 w 281981"/>
              <a:gd name="connsiteY2" fmla="*/ 326634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64774 w 281981"/>
              <a:gd name="connsiteY0" fmla="*/ 0 h 1198577"/>
              <a:gd name="connsiteX1" fmla="*/ 66041 w 281981"/>
              <a:gd name="connsiteY1" fmla="*/ 53391 h 1198577"/>
              <a:gd name="connsiteX2" fmla="*/ 80993 w 281981"/>
              <a:gd name="connsiteY2" fmla="*/ 323402 h 1198577"/>
              <a:gd name="connsiteX3" fmla="*/ 0 w 281981"/>
              <a:gd name="connsiteY3" fmla="*/ 549560 h 1198577"/>
              <a:gd name="connsiteX4" fmla="*/ 93920 w 281981"/>
              <a:gd name="connsiteY4" fmla="*/ 850087 h 1198577"/>
              <a:gd name="connsiteX5" fmla="*/ 281981 w 281981"/>
              <a:gd name="connsiteY5" fmla="*/ 1198577 h 1198577"/>
              <a:gd name="connsiteX0" fmla="*/ 48617 w 281981"/>
              <a:gd name="connsiteY0" fmla="*/ 0 h 1179189"/>
              <a:gd name="connsiteX1" fmla="*/ 66041 w 281981"/>
              <a:gd name="connsiteY1" fmla="*/ 34003 h 1179189"/>
              <a:gd name="connsiteX2" fmla="*/ 80993 w 281981"/>
              <a:gd name="connsiteY2" fmla="*/ 304014 h 1179189"/>
              <a:gd name="connsiteX3" fmla="*/ 0 w 281981"/>
              <a:gd name="connsiteY3" fmla="*/ 530172 h 1179189"/>
              <a:gd name="connsiteX4" fmla="*/ 93920 w 281981"/>
              <a:gd name="connsiteY4" fmla="*/ 830699 h 1179189"/>
              <a:gd name="connsiteX5" fmla="*/ 281981 w 281981"/>
              <a:gd name="connsiteY5" fmla="*/ 1179189 h 1179189"/>
              <a:gd name="connsiteX0" fmla="*/ 66041 w 281981"/>
              <a:gd name="connsiteY0" fmla="*/ 0 h 1145186"/>
              <a:gd name="connsiteX1" fmla="*/ 80993 w 281981"/>
              <a:gd name="connsiteY1" fmla="*/ 270011 h 1145186"/>
              <a:gd name="connsiteX2" fmla="*/ 0 w 281981"/>
              <a:gd name="connsiteY2" fmla="*/ 496169 h 1145186"/>
              <a:gd name="connsiteX3" fmla="*/ 93920 w 281981"/>
              <a:gd name="connsiteY3" fmla="*/ 796696 h 1145186"/>
              <a:gd name="connsiteX4" fmla="*/ 281981 w 281981"/>
              <a:gd name="connsiteY4" fmla="*/ 1145186 h 1145186"/>
              <a:gd name="connsiteX0" fmla="*/ 49885 w 281981"/>
              <a:gd name="connsiteY0" fmla="*/ 0 h 1167805"/>
              <a:gd name="connsiteX1" fmla="*/ 80993 w 281981"/>
              <a:gd name="connsiteY1" fmla="*/ 292630 h 1167805"/>
              <a:gd name="connsiteX2" fmla="*/ 0 w 281981"/>
              <a:gd name="connsiteY2" fmla="*/ 518788 h 1167805"/>
              <a:gd name="connsiteX3" fmla="*/ 93920 w 281981"/>
              <a:gd name="connsiteY3" fmla="*/ 819315 h 1167805"/>
              <a:gd name="connsiteX4" fmla="*/ 281981 w 281981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44035 w 232096"/>
              <a:gd name="connsiteY3" fmla="*/ 819315 h 1167805"/>
              <a:gd name="connsiteX4" fmla="*/ 232096 w 232096"/>
              <a:gd name="connsiteY4" fmla="*/ 1167805 h 1167805"/>
              <a:gd name="connsiteX0" fmla="*/ 0 w 232096"/>
              <a:gd name="connsiteY0" fmla="*/ 0 h 1167805"/>
              <a:gd name="connsiteX1" fmla="*/ 31108 w 232096"/>
              <a:gd name="connsiteY1" fmla="*/ 292630 h 1167805"/>
              <a:gd name="connsiteX2" fmla="*/ 5045 w 232096"/>
              <a:gd name="connsiteY2" fmla="*/ 673884 h 1167805"/>
              <a:gd name="connsiteX3" fmla="*/ 186206 w 232096"/>
              <a:gd name="connsiteY3" fmla="*/ 938868 h 1167805"/>
              <a:gd name="connsiteX4" fmla="*/ 232096 w 232096"/>
              <a:gd name="connsiteY4" fmla="*/ 1167805 h 1167805"/>
              <a:gd name="connsiteX0" fmla="*/ 0 w 186206"/>
              <a:gd name="connsiteY0" fmla="*/ 0 h 938868"/>
              <a:gd name="connsiteX1" fmla="*/ 31108 w 186206"/>
              <a:gd name="connsiteY1" fmla="*/ 292630 h 938868"/>
              <a:gd name="connsiteX2" fmla="*/ 5045 w 186206"/>
              <a:gd name="connsiteY2" fmla="*/ 673884 h 938868"/>
              <a:gd name="connsiteX3" fmla="*/ 186206 w 186206"/>
              <a:gd name="connsiteY3" fmla="*/ 938868 h 938868"/>
              <a:gd name="connsiteX0" fmla="*/ 256463 w 288135"/>
              <a:gd name="connsiteY0" fmla="*/ 0 h 799927"/>
              <a:gd name="connsiteX1" fmla="*/ 287571 w 288135"/>
              <a:gd name="connsiteY1" fmla="*/ 292630 h 799927"/>
              <a:gd name="connsiteX2" fmla="*/ 261508 w 288135"/>
              <a:gd name="connsiteY2" fmla="*/ 673884 h 799927"/>
              <a:gd name="connsiteX3" fmla="*/ 0 w 288135"/>
              <a:gd name="connsiteY3" fmla="*/ 799927 h 799927"/>
              <a:gd name="connsiteX0" fmla="*/ 405096 w 436768"/>
              <a:gd name="connsiteY0" fmla="*/ 0 h 673885"/>
              <a:gd name="connsiteX1" fmla="*/ 436204 w 436768"/>
              <a:gd name="connsiteY1" fmla="*/ 292630 h 673885"/>
              <a:gd name="connsiteX2" fmla="*/ 410141 w 436768"/>
              <a:gd name="connsiteY2" fmla="*/ 673884 h 673885"/>
              <a:gd name="connsiteX3" fmla="*/ 0 w 436768"/>
              <a:gd name="connsiteY3" fmla="*/ 667449 h 673885"/>
              <a:gd name="connsiteX0" fmla="*/ 405096 w 436768"/>
              <a:gd name="connsiteY0" fmla="*/ 0 h 674971"/>
              <a:gd name="connsiteX1" fmla="*/ 436204 w 436768"/>
              <a:gd name="connsiteY1" fmla="*/ 292630 h 674971"/>
              <a:gd name="connsiteX2" fmla="*/ 410141 w 436768"/>
              <a:gd name="connsiteY2" fmla="*/ 673884 h 674971"/>
              <a:gd name="connsiteX3" fmla="*/ 159632 w 436768"/>
              <a:gd name="connsiteY3" fmla="*/ 674971 h 674971"/>
              <a:gd name="connsiteX4" fmla="*/ 0 w 436768"/>
              <a:gd name="connsiteY4" fmla="*/ 667449 h 674971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73884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36768"/>
              <a:gd name="connsiteY0" fmla="*/ 0 h 813913"/>
              <a:gd name="connsiteX1" fmla="*/ 436204 w 436768"/>
              <a:gd name="connsiteY1" fmla="*/ 292630 h 813913"/>
              <a:gd name="connsiteX2" fmla="*/ 410141 w 436768"/>
              <a:gd name="connsiteY2" fmla="*/ 690040 h 813913"/>
              <a:gd name="connsiteX3" fmla="*/ 149938 w 436768"/>
              <a:gd name="connsiteY3" fmla="*/ 813913 h 813913"/>
              <a:gd name="connsiteX4" fmla="*/ 0 w 436768"/>
              <a:gd name="connsiteY4" fmla="*/ 667449 h 813913"/>
              <a:gd name="connsiteX0" fmla="*/ 405096 w 468808"/>
              <a:gd name="connsiteY0" fmla="*/ 0 h 813913"/>
              <a:gd name="connsiteX1" fmla="*/ 468516 w 468808"/>
              <a:gd name="connsiteY1" fmla="*/ 260318 h 813913"/>
              <a:gd name="connsiteX2" fmla="*/ 410141 w 468808"/>
              <a:gd name="connsiteY2" fmla="*/ 690040 h 813913"/>
              <a:gd name="connsiteX3" fmla="*/ 149938 w 468808"/>
              <a:gd name="connsiteY3" fmla="*/ 813913 h 813913"/>
              <a:gd name="connsiteX4" fmla="*/ 0 w 468808"/>
              <a:gd name="connsiteY4" fmla="*/ 667449 h 813913"/>
              <a:gd name="connsiteX0" fmla="*/ 405096 w 468516"/>
              <a:gd name="connsiteY0" fmla="*/ 0 h 813913"/>
              <a:gd name="connsiteX1" fmla="*/ 468516 w 468516"/>
              <a:gd name="connsiteY1" fmla="*/ 260318 h 813913"/>
              <a:gd name="connsiteX2" fmla="*/ 410141 w 468516"/>
              <a:gd name="connsiteY2" fmla="*/ 690040 h 813913"/>
              <a:gd name="connsiteX3" fmla="*/ 149938 w 468516"/>
              <a:gd name="connsiteY3" fmla="*/ 813913 h 813913"/>
              <a:gd name="connsiteX4" fmla="*/ 0 w 468516"/>
              <a:gd name="connsiteY4" fmla="*/ 667449 h 813913"/>
              <a:gd name="connsiteX0" fmla="*/ 405096 w 610474"/>
              <a:gd name="connsiteY0" fmla="*/ 0 h 813913"/>
              <a:gd name="connsiteX1" fmla="*/ 468516 w 610474"/>
              <a:gd name="connsiteY1" fmla="*/ 260318 h 813913"/>
              <a:gd name="connsiteX2" fmla="*/ 610474 w 610474"/>
              <a:gd name="connsiteY2" fmla="*/ 425083 h 813913"/>
              <a:gd name="connsiteX3" fmla="*/ 149938 w 610474"/>
              <a:gd name="connsiteY3" fmla="*/ 813913 h 813913"/>
              <a:gd name="connsiteX4" fmla="*/ 0 w 610474"/>
              <a:gd name="connsiteY4" fmla="*/ 667449 h 813913"/>
              <a:gd name="connsiteX0" fmla="*/ 405096 w 696005"/>
              <a:gd name="connsiteY0" fmla="*/ 0 h 667449"/>
              <a:gd name="connsiteX1" fmla="*/ 468516 w 696005"/>
              <a:gd name="connsiteY1" fmla="*/ 260318 h 667449"/>
              <a:gd name="connsiteX2" fmla="*/ 610474 w 696005"/>
              <a:gd name="connsiteY2" fmla="*/ 425083 h 667449"/>
              <a:gd name="connsiteX3" fmla="*/ 696005 w 696005"/>
              <a:gd name="connsiteY3" fmla="*/ 636197 h 667449"/>
              <a:gd name="connsiteX4" fmla="*/ 0 w 696005"/>
              <a:gd name="connsiteY4" fmla="*/ 667449 h 667449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205378 w 632108"/>
              <a:gd name="connsiteY2" fmla="*/ 425083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32108"/>
              <a:gd name="connsiteY0" fmla="*/ 0 h 780541"/>
              <a:gd name="connsiteX1" fmla="*/ 63420 w 632108"/>
              <a:gd name="connsiteY1" fmla="*/ 260318 h 780541"/>
              <a:gd name="connsiteX2" fmla="*/ 612505 w 632108"/>
              <a:gd name="connsiteY2" fmla="*/ 114889 h 780541"/>
              <a:gd name="connsiteX3" fmla="*/ 290909 w 632108"/>
              <a:gd name="connsiteY3" fmla="*/ 636197 h 780541"/>
              <a:gd name="connsiteX4" fmla="*/ 632108 w 632108"/>
              <a:gd name="connsiteY4" fmla="*/ 780541 h 780541"/>
              <a:gd name="connsiteX0" fmla="*/ 0 w 664420"/>
              <a:gd name="connsiteY0" fmla="*/ 0 h 877477"/>
              <a:gd name="connsiteX1" fmla="*/ 95732 w 664420"/>
              <a:gd name="connsiteY1" fmla="*/ 357254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44033 w 664420"/>
              <a:gd name="connsiteY1" fmla="*/ 131070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644817 w 664420"/>
              <a:gd name="connsiteY2" fmla="*/ 21182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323221 w 664420"/>
              <a:gd name="connsiteY3" fmla="*/ 733133 h 877477"/>
              <a:gd name="connsiteX4" fmla="*/ 664420 w 664420"/>
              <a:gd name="connsiteY4" fmla="*/ 877477 h 877477"/>
              <a:gd name="connsiteX0" fmla="*/ 0 w 664420"/>
              <a:gd name="connsiteY0" fmla="*/ 0 h 877477"/>
              <a:gd name="connsiteX1" fmla="*/ 27878 w 664420"/>
              <a:gd name="connsiteY1" fmla="*/ 150458 h 877477"/>
              <a:gd name="connsiteX2" fmla="*/ 357243 w 664420"/>
              <a:gd name="connsiteY2" fmla="*/ 266755 h 877477"/>
              <a:gd name="connsiteX3" fmla="*/ 623719 w 664420"/>
              <a:gd name="connsiteY3" fmla="*/ 216143 h 877477"/>
              <a:gd name="connsiteX4" fmla="*/ 664420 w 664420"/>
              <a:gd name="connsiteY4" fmla="*/ 877477 h 877477"/>
              <a:gd name="connsiteX0" fmla="*/ 0 w 958456"/>
              <a:gd name="connsiteY0" fmla="*/ 0 h 266755"/>
              <a:gd name="connsiteX1" fmla="*/ 27878 w 958456"/>
              <a:gd name="connsiteY1" fmla="*/ 150458 h 266755"/>
              <a:gd name="connsiteX2" fmla="*/ 357243 w 958456"/>
              <a:gd name="connsiteY2" fmla="*/ 266755 h 266755"/>
              <a:gd name="connsiteX3" fmla="*/ 623719 w 958456"/>
              <a:gd name="connsiteY3" fmla="*/ 216143 h 266755"/>
              <a:gd name="connsiteX4" fmla="*/ 958456 w 958456"/>
              <a:gd name="connsiteY4" fmla="*/ 14748 h 266755"/>
              <a:gd name="connsiteX0" fmla="*/ 0 w 1824408"/>
              <a:gd name="connsiteY0" fmla="*/ 321295 h 588050"/>
              <a:gd name="connsiteX1" fmla="*/ 27878 w 1824408"/>
              <a:gd name="connsiteY1" fmla="*/ 471753 h 588050"/>
              <a:gd name="connsiteX2" fmla="*/ 357243 w 1824408"/>
              <a:gd name="connsiteY2" fmla="*/ 588050 h 588050"/>
              <a:gd name="connsiteX3" fmla="*/ 623719 w 1824408"/>
              <a:gd name="connsiteY3" fmla="*/ 537438 h 588050"/>
              <a:gd name="connsiteX4" fmla="*/ 1824408 w 1824408"/>
              <a:gd name="connsiteY4" fmla="*/ 0 h 588050"/>
              <a:gd name="connsiteX0" fmla="*/ 24254 w 1848662"/>
              <a:gd name="connsiteY0" fmla="*/ 321295 h 588050"/>
              <a:gd name="connsiteX1" fmla="*/ 433 w 1848662"/>
              <a:gd name="connsiteY1" fmla="*/ 491141 h 588050"/>
              <a:gd name="connsiteX2" fmla="*/ 381497 w 1848662"/>
              <a:gd name="connsiteY2" fmla="*/ 588050 h 588050"/>
              <a:gd name="connsiteX3" fmla="*/ 647973 w 1848662"/>
              <a:gd name="connsiteY3" fmla="*/ 537438 h 588050"/>
              <a:gd name="connsiteX4" fmla="*/ 1848662 w 1848662"/>
              <a:gd name="connsiteY4" fmla="*/ 0 h 588050"/>
              <a:gd name="connsiteX0" fmla="*/ 2344 w 1849370"/>
              <a:gd name="connsiteY0" fmla="*/ 321295 h 588050"/>
              <a:gd name="connsiteX1" fmla="*/ 1141 w 1849370"/>
              <a:gd name="connsiteY1" fmla="*/ 491141 h 588050"/>
              <a:gd name="connsiteX2" fmla="*/ 382205 w 1849370"/>
              <a:gd name="connsiteY2" fmla="*/ 588050 h 588050"/>
              <a:gd name="connsiteX3" fmla="*/ 648681 w 1849370"/>
              <a:gd name="connsiteY3" fmla="*/ 537438 h 588050"/>
              <a:gd name="connsiteX4" fmla="*/ 1849370 w 1849370"/>
              <a:gd name="connsiteY4" fmla="*/ 0 h 588050"/>
              <a:gd name="connsiteX0" fmla="*/ 1 w 1847027"/>
              <a:gd name="connsiteY0" fmla="*/ 321295 h 588050"/>
              <a:gd name="connsiteX1" fmla="*/ 2029 w 1847027"/>
              <a:gd name="connsiteY1" fmla="*/ 474985 h 588050"/>
              <a:gd name="connsiteX2" fmla="*/ 379862 w 1847027"/>
              <a:gd name="connsiteY2" fmla="*/ 588050 h 588050"/>
              <a:gd name="connsiteX3" fmla="*/ 646338 w 1847027"/>
              <a:gd name="connsiteY3" fmla="*/ 537438 h 588050"/>
              <a:gd name="connsiteX4" fmla="*/ 1847027 w 1847027"/>
              <a:gd name="connsiteY4" fmla="*/ 0 h 588050"/>
              <a:gd name="connsiteX0" fmla="*/ 0 w 1847026"/>
              <a:gd name="connsiteY0" fmla="*/ 321295 h 537438"/>
              <a:gd name="connsiteX1" fmla="*/ 2028 w 1847026"/>
              <a:gd name="connsiteY1" fmla="*/ 474985 h 537438"/>
              <a:gd name="connsiteX2" fmla="*/ 318468 w 1847026"/>
              <a:gd name="connsiteY2" fmla="*/ 487884 h 537438"/>
              <a:gd name="connsiteX3" fmla="*/ 646337 w 1847026"/>
              <a:gd name="connsiteY3" fmla="*/ 537438 h 537438"/>
              <a:gd name="connsiteX4" fmla="*/ 1847026 w 1847026"/>
              <a:gd name="connsiteY4" fmla="*/ 0 h 537438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847026 w 1847026"/>
              <a:gd name="connsiteY4" fmla="*/ 0 h 487884"/>
              <a:gd name="connsiteX0" fmla="*/ 0 w 1847026"/>
              <a:gd name="connsiteY0" fmla="*/ 321295 h 487884"/>
              <a:gd name="connsiteX1" fmla="*/ 2028 w 1847026"/>
              <a:gd name="connsiteY1" fmla="*/ 474985 h 487884"/>
              <a:gd name="connsiteX2" fmla="*/ 318468 w 1847026"/>
              <a:gd name="connsiteY2" fmla="*/ 487884 h 487884"/>
              <a:gd name="connsiteX3" fmla="*/ 849901 w 1847026"/>
              <a:gd name="connsiteY3" fmla="*/ 450196 h 487884"/>
              <a:gd name="connsiteX4" fmla="*/ 1229895 w 1847026"/>
              <a:gd name="connsiteY4" fmla="*/ 275941 h 487884"/>
              <a:gd name="connsiteX5" fmla="*/ 1847026 w 1847026"/>
              <a:gd name="connsiteY5" fmla="*/ 0 h 487884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847026 w 1847026"/>
              <a:gd name="connsiteY5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607941 w 1847026"/>
              <a:gd name="connsiteY5" fmla="*/ 214548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847026 w 1847026"/>
              <a:gd name="connsiteY6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656409 w 1847026"/>
              <a:gd name="connsiteY6" fmla="*/ 153155 h 576441"/>
              <a:gd name="connsiteX7" fmla="*/ 1847026 w 1847026"/>
              <a:gd name="connsiteY7" fmla="*/ 0 h 576441"/>
              <a:gd name="connsiteX0" fmla="*/ 0 w 1847026"/>
              <a:gd name="connsiteY0" fmla="*/ 321295 h 576441"/>
              <a:gd name="connsiteX1" fmla="*/ 2028 w 1847026"/>
              <a:gd name="connsiteY1" fmla="*/ 474985 h 576441"/>
              <a:gd name="connsiteX2" fmla="*/ 318468 w 1847026"/>
              <a:gd name="connsiteY2" fmla="*/ 487884 h 576441"/>
              <a:gd name="connsiteX3" fmla="*/ 849901 w 1847026"/>
              <a:gd name="connsiteY3" fmla="*/ 450196 h 576441"/>
              <a:gd name="connsiteX4" fmla="*/ 1191121 w 1847026"/>
              <a:gd name="connsiteY4" fmla="*/ 576441 h 576441"/>
              <a:gd name="connsiteX5" fmla="*/ 1481926 w 1847026"/>
              <a:gd name="connsiteY5" fmla="*/ 292097 h 576441"/>
              <a:gd name="connsiteX6" fmla="*/ 1795349 w 1847026"/>
              <a:gd name="connsiteY6" fmla="*/ 191929 h 576441"/>
              <a:gd name="connsiteX7" fmla="*/ 1847026 w 1847026"/>
              <a:gd name="connsiteY7" fmla="*/ 0 h 576441"/>
              <a:gd name="connsiteX0" fmla="*/ 0 w 1795349"/>
              <a:gd name="connsiteY0" fmla="*/ 500075 h 755221"/>
              <a:gd name="connsiteX1" fmla="*/ 2028 w 1795349"/>
              <a:gd name="connsiteY1" fmla="*/ 653765 h 755221"/>
              <a:gd name="connsiteX2" fmla="*/ 318468 w 1795349"/>
              <a:gd name="connsiteY2" fmla="*/ 666664 h 755221"/>
              <a:gd name="connsiteX3" fmla="*/ 849901 w 1795349"/>
              <a:gd name="connsiteY3" fmla="*/ 628976 h 755221"/>
              <a:gd name="connsiteX4" fmla="*/ 1191121 w 1795349"/>
              <a:gd name="connsiteY4" fmla="*/ 755221 h 755221"/>
              <a:gd name="connsiteX5" fmla="*/ 1481926 w 1795349"/>
              <a:gd name="connsiteY5" fmla="*/ 470877 h 755221"/>
              <a:gd name="connsiteX6" fmla="*/ 1795349 w 1795349"/>
              <a:gd name="connsiteY6" fmla="*/ 370709 h 755221"/>
              <a:gd name="connsiteX7" fmla="*/ 1195228 w 1795349"/>
              <a:gd name="connsiteY7" fmla="*/ 0 h 755221"/>
              <a:gd name="connsiteX0" fmla="*/ 0 w 1481926"/>
              <a:gd name="connsiteY0" fmla="*/ 500075 h 755221"/>
              <a:gd name="connsiteX1" fmla="*/ 2028 w 1481926"/>
              <a:gd name="connsiteY1" fmla="*/ 653765 h 755221"/>
              <a:gd name="connsiteX2" fmla="*/ 318468 w 1481926"/>
              <a:gd name="connsiteY2" fmla="*/ 666664 h 755221"/>
              <a:gd name="connsiteX3" fmla="*/ 849901 w 1481926"/>
              <a:gd name="connsiteY3" fmla="*/ 628976 h 755221"/>
              <a:gd name="connsiteX4" fmla="*/ 1191121 w 1481926"/>
              <a:gd name="connsiteY4" fmla="*/ 755221 h 755221"/>
              <a:gd name="connsiteX5" fmla="*/ 1481926 w 1481926"/>
              <a:gd name="connsiteY5" fmla="*/ 470877 h 755221"/>
              <a:gd name="connsiteX6" fmla="*/ 1277637 w 1481926"/>
              <a:gd name="connsiteY6" fmla="*/ 136060 h 755221"/>
              <a:gd name="connsiteX7" fmla="*/ 1195228 w 1481926"/>
              <a:gd name="connsiteY7" fmla="*/ 0 h 755221"/>
              <a:gd name="connsiteX0" fmla="*/ 0 w 1277637"/>
              <a:gd name="connsiteY0" fmla="*/ 500075 h 755221"/>
              <a:gd name="connsiteX1" fmla="*/ 2028 w 1277637"/>
              <a:gd name="connsiteY1" fmla="*/ 653765 h 755221"/>
              <a:gd name="connsiteX2" fmla="*/ 318468 w 1277637"/>
              <a:gd name="connsiteY2" fmla="*/ 666664 h 755221"/>
              <a:gd name="connsiteX3" fmla="*/ 849901 w 1277637"/>
              <a:gd name="connsiteY3" fmla="*/ 628976 h 755221"/>
              <a:gd name="connsiteX4" fmla="*/ 1191121 w 1277637"/>
              <a:gd name="connsiteY4" fmla="*/ 755221 h 755221"/>
              <a:gd name="connsiteX5" fmla="*/ 1161615 w 1277637"/>
              <a:gd name="connsiteY5" fmla="*/ 523020 h 755221"/>
              <a:gd name="connsiteX6" fmla="*/ 1277637 w 1277637"/>
              <a:gd name="connsiteY6" fmla="*/ 136060 h 755221"/>
              <a:gd name="connsiteX7" fmla="*/ 1195228 w 1277637"/>
              <a:gd name="connsiteY7" fmla="*/ 0 h 755221"/>
              <a:gd name="connsiteX0" fmla="*/ 0 w 1277637"/>
              <a:gd name="connsiteY0" fmla="*/ 500075 h 673281"/>
              <a:gd name="connsiteX1" fmla="*/ 2028 w 1277637"/>
              <a:gd name="connsiteY1" fmla="*/ 653765 h 673281"/>
              <a:gd name="connsiteX2" fmla="*/ 318468 w 1277637"/>
              <a:gd name="connsiteY2" fmla="*/ 666664 h 673281"/>
              <a:gd name="connsiteX3" fmla="*/ 849901 w 1277637"/>
              <a:gd name="connsiteY3" fmla="*/ 628976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0 w 1277637"/>
              <a:gd name="connsiteY0" fmla="*/ 500075 h 900870"/>
              <a:gd name="connsiteX1" fmla="*/ 2028 w 1277637"/>
              <a:gd name="connsiteY1" fmla="*/ 653765 h 900870"/>
              <a:gd name="connsiteX2" fmla="*/ 318468 w 1277637"/>
              <a:gd name="connsiteY2" fmla="*/ 666664 h 900870"/>
              <a:gd name="connsiteX3" fmla="*/ 760512 w 1277637"/>
              <a:gd name="connsiteY3" fmla="*/ 900870 h 900870"/>
              <a:gd name="connsiteX4" fmla="*/ 1008617 w 1277637"/>
              <a:gd name="connsiteY4" fmla="*/ 673281 h 900870"/>
              <a:gd name="connsiteX5" fmla="*/ 1161615 w 1277637"/>
              <a:gd name="connsiteY5" fmla="*/ 523020 h 900870"/>
              <a:gd name="connsiteX6" fmla="*/ 1277637 w 1277637"/>
              <a:gd name="connsiteY6" fmla="*/ 136060 h 900870"/>
              <a:gd name="connsiteX7" fmla="*/ 1195228 w 1277637"/>
              <a:gd name="connsiteY7" fmla="*/ 0 h 900870"/>
              <a:gd name="connsiteX0" fmla="*/ 0 w 1277637"/>
              <a:gd name="connsiteY0" fmla="*/ 500075 h 673281"/>
              <a:gd name="connsiteX1" fmla="*/ 2028 w 1277637"/>
              <a:gd name="connsiteY1" fmla="*/ 653765 h 673281"/>
              <a:gd name="connsiteX2" fmla="*/ 318468 w 1277637"/>
              <a:gd name="connsiteY2" fmla="*/ 666664 h 673281"/>
              <a:gd name="connsiteX3" fmla="*/ 872247 w 1277637"/>
              <a:gd name="connsiteY3" fmla="*/ 636424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0 w 1277637"/>
              <a:gd name="connsiteY0" fmla="*/ 500075 h 673281"/>
              <a:gd name="connsiteX1" fmla="*/ 2028 w 1277637"/>
              <a:gd name="connsiteY1" fmla="*/ 653765 h 673281"/>
              <a:gd name="connsiteX2" fmla="*/ 672302 w 1277637"/>
              <a:gd name="connsiteY2" fmla="*/ 621970 h 673281"/>
              <a:gd name="connsiteX3" fmla="*/ 872247 w 1277637"/>
              <a:gd name="connsiteY3" fmla="*/ 636424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0 w 1277637"/>
              <a:gd name="connsiteY0" fmla="*/ 500075 h 673281"/>
              <a:gd name="connsiteX1" fmla="*/ 367034 w 1277637"/>
              <a:gd name="connsiteY1" fmla="*/ 504782 h 673281"/>
              <a:gd name="connsiteX2" fmla="*/ 672302 w 1277637"/>
              <a:gd name="connsiteY2" fmla="*/ 621970 h 673281"/>
              <a:gd name="connsiteX3" fmla="*/ 872247 w 1277637"/>
              <a:gd name="connsiteY3" fmla="*/ 636424 h 673281"/>
              <a:gd name="connsiteX4" fmla="*/ 1008617 w 1277637"/>
              <a:gd name="connsiteY4" fmla="*/ 673281 h 673281"/>
              <a:gd name="connsiteX5" fmla="*/ 1161615 w 1277637"/>
              <a:gd name="connsiteY5" fmla="*/ 523020 h 673281"/>
              <a:gd name="connsiteX6" fmla="*/ 1277637 w 1277637"/>
              <a:gd name="connsiteY6" fmla="*/ 136060 h 673281"/>
              <a:gd name="connsiteX7" fmla="*/ 1195228 w 1277637"/>
              <a:gd name="connsiteY7" fmla="*/ 0 h 673281"/>
              <a:gd name="connsiteX0" fmla="*/ 57793 w 910830"/>
              <a:gd name="connsiteY0" fmla="*/ 164862 h 673281"/>
              <a:gd name="connsiteX1" fmla="*/ 227 w 910830"/>
              <a:gd name="connsiteY1" fmla="*/ 504782 h 673281"/>
              <a:gd name="connsiteX2" fmla="*/ 305495 w 910830"/>
              <a:gd name="connsiteY2" fmla="*/ 621970 h 673281"/>
              <a:gd name="connsiteX3" fmla="*/ 505440 w 910830"/>
              <a:gd name="connsiteY3" fmla="*/ 636424 h 673281"/>
              <a:gd name="connsiteX4" fmla="*/ 641810 w 910830"/>
              <a:gd name="connsiteY4" fmla="*/ 673281 h 673281"/>
              <a:gd name="connsiteX5" fmla="*/ 794808 w 910830"/>
              <a:gd name="connsiteY5" fmla="*/ 523020 h 673281"/>
              <a:gd name="connsiteX6" fmla="*/ 910830 w 910830"/>
              <a:gd name="connsiteY6" fmla="*/ 136060 h 673281"/>
              <a:gd name="connsiteX7" fmla="*/ 828421 w 910830"/>
              <a:gd name="connsiteY7" fmla="*/ 0 h 673281"/>
              <a:gd name="connsiteX0" fmla="*/ 71284 w 924321"/>
              <a:gd name="connsiteY0" fmla="*/ 164862 h 673281"/>
              <a:gd name="connsiteX1" fmla="*/ 54591 w 924321"/>
              <a:gd name="connsiteY1" fmla="*/ 290119 h 673281"/>
              <a:gd name="connsiteX2" fmla="*/ 13718 w 924321"/>
              <a:gd name="connsiteY2" fmla="*/ 504782 h 673281"/>
              <a:gd name="connsiteX3" fmla="*/ 318986 w 924321"/>
              <a:gd name="connsiteY3" fmla="*/ 621970 h 673281"/>
              <a:gd name="connsiteX4" fmla="*/ 518931 w 924321"/>
              <a:gd name="connsiteY4" fmla="*/ 636424 h 673281"/>
              <a:gd name="connsiteX5" fmla="*/ 655301 w 924321"/>
              <a:gd name="connsiteY5" fmla="*/ 673281 h 673281"/>
              <a:gd name="connsiteX6" fmla="*/ 808299 w 924321"/>
              <a:gd name="connsiteY6" fmla="*/ 523020 h 673281"/>
              <a:gd name="connsiteX7" fmla="*/ 924321 w 924321"/>
              <a:gd name="connsiteY7" fmla="*/ 136060 h 673281"/>
              <a:gd name="connsiteX8" fmla="*/ 841912 w 924321"/>
              <a:gd name="connsiteY8" fmla="*/ 0 h 673281"/>
              <a:gd name="connsiteX0" fmla="*/ 67752 w 920789"/>
              <a:gd name="connsiteY0" fmla="*/ 164862 h 673281"/>
              <a:gd name="connsiteX1" fmla="*/ 88304 w 920789"/>
              <a:gd name="connsiteY1" fmla="*/ 327366 h 673281"/>
              <a:gd name="connsiteX2" fmla="*/ 10186 w 920789"/>
              <a:gd name="connsiteY2" fmla="*/ 504782 h 673281"/>
              <a:gd name="connsiteX3" fmla="*/ 315454 w 920789"/>
              <a:gd name="connsiteY3" fmla="*/ 621970 h 673281"/>
              <a:gd name="connsiteX4" fmla="*/ 515399 w 920789"/>
              <a:gd name="connsiteY4" fmla="*/ 636424 h 673281"/>
              <a:gd name="connsiteX5" fmla="*/ 651769 w 920789"/>
              <a:gd name="connsiteY5" fmla="*/ 673281 h 673281"/>
              <a:gd name="connsiteX6" fmla="*/ 804767 w 920789"/>
              <a:gd name="connsiteY6" fmla="*/ 523020 h 673281"/>
              <a:gd name="connsiteX7" fmla="*/ 920789 w 920789"/>
              <a:gd name="connsiteY7" fmla="*/ 136060 h 673281"/>
              <a:gd name="connsiteX8" fmla="*/ 838380 w 920789"/>
              <a:gd name="connsiteY8" fmla="*/ 0 h 673281"/>
              <a:gd name="connsiteX0" fmla="*/ 67752 w 920789"/>
              <a:gd name="connsiteY0" fmla="*/ 164862 h 673281"/>
              <a:gd name="connsiteX1" fmla="*/ 88304 w 920789"/>
              <a:gd name="connsiteY1" fmla="*/ 327366 h 673281"/>
              <a:gd name="connsiteX2" fmla="*/ 10186 w 920789"/>
              <a:gd name="connsiteY2" fmla="*/ 504782 h 673281"/>
              <a:gd name="connsiteX3" fmla="*/ 315454 w 920789"/>
              <a:gd name="connsiteY3" fmla="*/ 621970 h 673281"/>
              <a:gd name="connsiteX4" fmla="*/ 515399 w 920789"/>
              <a:gd name="connsiteY4" fmla="*/ 636424 h 673281"/>
              <a:gd name="connsiteX5" fmla="*/ 651769 w 920789"/>
              <a:gd name="connsiteY5" fmla="*/ 673281 h 673281"/>
              <a:gd name="connsiteX6" fmla="*/ 804767 w 920789"/>
              <a:gd name="connsiteY6" fmla="*/ 523020 h 673281"/>
              <a:gd name="connsiteX7" fmla="*/ 920789 w 920789"/>
              <a:gd name="connsiteY7" fmla="*/ 136060 h 673281"/>
              <a:gd name="connsiteX8" fmla="*/ 838380 w 920789"/>
              <a:gd name="connsiteY8" fmla="*/ 0 h 673281"/>
              <a:gd name="connsiteX0" fmla="*/ 58533 w 911570"/>
              <a:gd name="connsiteY0" fmla="*/ 164862 h 673281"/>
              <a:gd name="connsiteX1" fmla="*/ 79085 w 911570"/>
              <a:gd name="connsiteY1" fmla="*/ 327366 h 673281"/>
              <a:gd name="connsiteX2" fmla="*/ 967 w 911570"/>
              <a:gd name="connsiteY2" fmla="*/ 504782 h 673281"/>
              <a:gd name="connsiteX3" fmla="*/ 306235 w 911570"/>
              <a:gd name="connsiteY3" fmla="*/ 621970 h 673281"/>
              <a:gd name="connsiteX4" fmla="*/ 506180 w 911570"/>
              <a:gd name="connsiteY4" fmla="*/ 636424 h 673281"/>
              <a:gd name="connsiteX5" fmla="*/ 642550 w 911570"/>
              <a:gd name="connsiteY5" fmla="*/ 673281 h 673281"/>
              <a:gd name="connsiteX6" fmla="*/ 795548 w 911570"/>
              <a:gd name="connsiteY6" fmla="*/ 523020 h 673281"/>
              <a:gd name="connsiteX7" fmla="*/ 911570 w 911570"/>
              <a:gd name="connsiteY7" fmla="*/ 136060 h 673281"/>
              <a:gd name="connsiteX8" fmla="*/ 829161 w 911570"/>
              <a:gd name="connsiteY8" fmla="*/ 0 h 673281"/>
              <a:gd name="connsiteX0" fmla="*/ 76983 w 930020"/>
              <a:gd name="connsiteY0" fmla="*/ 164862 h 673281"/>
              <a:gd name="connsiteX1" fmla="*/ 97535 w 930020"/>
              <a:gd name="connsiteY1" fmla="*/ 327366 h 673281"/>
              <a:gd name="connsiteX2" fmla="*/ 794 w 930020"/>
              <a:gd name="connsiteY2" fmla="*/ 482434 h 673281"/>
              <a:gd name="connsiteX3" fmla="*/ 324685 w 930020"/>
              <a:gd name="connsiteY3" fmla="*/ 621970 h 673281"/>
              <a:gd name="connsiteX4" fmla="*/ 524630 w 930020"/>
              <a:gd name="connsiteY4" fmla="*/ 636424 h 673281"/>
              <a:gd name="connsiteX5" fmla="*/ 661000 w 930020"/>
              <a:gd name="connsiteY5" fmla="*/ 673281 h 673281"/>
              <a:gd name="connsiteX6" fmla="*/ 813998 w 930020"/>
              <a:gd name="connsiteY6" fmla="*/ 523020 h 673281"/>
              <a:gd name="connsiteX7" fmla="*/ 930020 w 930020"/>
              <a:gd name="connsiteY7" fmla="*/ 136060 h 673281"/>
              <a:gd name="connsiteX8" fmla="*/ 847611 w 930020"/>
              <a:gd name="connsiteY8" fmla="*/ 0 h 673281"/>
              <a:gd name="connsiteX0" fmla="*/ 76188 w 929225"/>
              <a:gd name="connsiteY0" fmla="*/ 164862 h 673281"/>
              <a:gd name="connsiteX1" fmla="*/ 96740 w 929225"/>
              <a:gd name="connsiteY1" fmla="*/ 327366 h 673281"/>
              <a:gd name="connsiteX2" fmla="*/ -1 w 929225"/>
              <a:gd name="connsiteY2" fmla="*/ 482434 h 673281"/>
              <a:gd name="connsiteX3" fmla="*/ 323890 w 929225"/>
              <a:gd name="connsiteY3" fmla="*/ 621970 h 673281"/>
              <a:gd name="connsiteX4" fmla="*/ 523835 w 929225"/>
              <a:gd name="connsiteY4" fmla="*/ 636424 h 673281"/>
              <a:gd name="connsiteX5" fmla="*/ 660205 w 929225"/>
              <a:gd name="connsiteY5" fmla="*/ 673281 h 673281"/>
              <a:gd name="connsiteX6" fmla="*/ 813203 w 929225"/>
              <a:gd name="connsiteY6" fmla="*/ 523020 h 673281"/>
              <a:gd name="connsiteX7" fmla="*/ 929225 w 929225"/>
              <a:gd name="connsiteY7" fmla="*/ 136060 h 673281"/>
              <a:gd name="connsiteX8" fmla="*/ 846816 w 929225"/>
              <a:gd name="connsiteY8" fmla="*/ 0 h 67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225" h="673281">
                <a:moveTo>
                  <a:pt x="76188" y="164862"/>
                </a:moveTo>
                <a:cubicBezTo>
                  <a:pt x="73406" y="185738"/>
                  <a:pt x="83988" y="270713"/>
                  <a:pt x="96740" y="327366"/>
                </a:cubicBezTo>
                <a:cubicBezTo>
                  <a:pt x="87146" y="384019"/>
                  <a:pt x="8075" y="427126"/>
                  <a:pt x="-1" y="482434"/>
                </a:cubicBezTo>
                <a:lnTo>
                  <a:pt x="323890" y="621970"/>
                </a:lnTo>
                <a:lnTo>
                  <a:pt x="523835" y="636424"/>
                </a:lnTo>
                <a:lnTo>
                  <a:pt x="660205" y="673281"/>
                </a:lnTo>
                <a:lnTo>
                  <a:pt x="813203" y="523020"/>
                </a:lnTo>
                <a:lnTo>
                  <a:pt x="929225" y="136060"/>
                </a:lnTo>
                <a:lnTo>
                  <a:pt x="846816" y="0"/>
                </a:lnTo>
              </a:path>
            </a:pathLst>
          </a:custGeom>
          <a:noFill/>
          <a:ln w="190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Donut 102"/>
          <p:cNvSpPr/>
          <p:nvPr/>
        </p:nvSpPr>
        <p:spPr>
          <a:xfrm>
            <a:off x="5137150" y="333374"/>
            <a:ext cx="5631160" cy="5688277"/>
          </a:xfrm>
          <a:prstGeom prst="donut">
            <a:avLst>
              <a:gd name="adj" fmla="val 2197"/>
            </a:avLst>
          </a:prstGeom>
          <a:solidFill>
            <a:schemeClr val="tx1">
              <a:lumMod val="95000"/>
              <a:lumOff val="5000"/>
              <a:alpha val="29000"/>
            </a:schemeClr>
          </a:solidFill>
          <a:ln w="9525">
            <a:solidFill>
              <a:srgbClr val="00206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266322" y="444243"/>
            <a:ext cx="5346902" cy="5450056"/>
            <a:chOff x="4615975" y="3823161"/>
            <a:chExt cx="2930963" cy="2929051"/>
          </a:xfrm>
        </p:grpSpPr>
        <p:sp>
          <p:nvSpPr>
            <p:cNvPr id="105" name="Oval 104"/>
            <p:cNvSpPr/>
            <p:nvPr/>
          </p:nvSpPr>
          <p:spPr>
            <a:xfrm>
              <a:off x="4615975" y="3823161"/>
              <a:ext cx="2926080" cy="2926080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 w="9525">
              <a:solidFill>
                <a:schemeClr val="bg1">
                  <a:lumMod val="75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1081987">
              <a:off x="4620858" y="3826132"/>
              <a:ext cx="2926080" cy="2926080"/>
            </a:xfrm>
            <a:prstGeom prst="blockArc">
              <a:avLst>
                <a:gd name="adj1" fmla="val 1865390"/>
                <a:gd name="adj2" fmla="val 4962468"/>
                <a:gd name="adj3" fmla="val 5528"/>
              </a:avLst>
            </a:prstGeom>
            <a:solidFill>
              <a:schemeClr val="bg1">
                <a:lumMod val="75000"/>
                <a:alpha val="37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7" name="Oval 106"/>
          <p:cNvSpPr/>
          <p:nvPr/>
        </p:nvSpPr>
        <p:spPr>
          <a:xfrm rot="20984280">
            <a:off x="5333594" y="3156472"/>
            <a:ext cx="76097" cy="886039"/>
          </a:xfrm>
          <a:prstGeom prst="ellipse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 rot="20984280">
            <a:off x="5433520" y="2831310"/>
            <a:ext cx="77102" cy="1455982"/>
          </a:xfrm>
          <a:prstGeom prst="ellipse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 rot="20984280">
            <a:off x="5554979" y="2660491"/>
            <a:ext cx="89480" cy="1689726"/>
          </a:xfrm>
          <a:prstGeom prst="ellipse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0.00116 L 0.01901 0.00115 L 0.03984 0.0125 C 0.04284 0.02129 0.04492 0.03217 0.04844 0.04629 C 0.04987 0.06226 0.04805 0.06921 0.04779 0.08611 C 0.04414 0.0956 0.04075 0.10023 0.03802 0.1074 C 0.03607 0.10555 0.03424 0.09953 0.03307 0.09791 " pathEditMode="relative" rAng="0" ptsTypes="AAA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5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0365 -0.00324 0.00443 -0.00486 0.01016 -0.00532 C 0.01433 -0.00532 0.01472 -0.00532 0.02383 -0.00486 C 0.02943 -0.00069 0.03568 0.0081 0.04232 0.01482 C 0.04297 0.02384 0.04336 0.02176 0.0431 0.02801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15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1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1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1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1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1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1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1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3.7037E-7 L 0.00234 0.00995 C 0.00351 0.01736 8.33333E-7 0.02639 -0.00013 0.03819 C 8.33333E-7 0.0456 -0.00352 0.06366 -0.00352 0.06968 C -0.00221 0.0787 -0.00065 0.09005 0.00208 0.09514 C 0.00482 0.09722 0.01159 0.09722 0.0138 0.10069 " pathEditMode="relative" rAng="0" ptsTypes="AAAAAA">
                                      <p:cBhvr>
                                        <p:cTn id="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50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xit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1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1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2" grpId="0" animBg="1"/>
      <p:bldP spid="102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2718-F8B8-43B9-B1EE-14AE9D247612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8441F-E722-4BF6-8B11-442494388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7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out Date Forma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8007" y="2015774"/>
            <a:ext cx="8229604" cy="660029"/>
          </a:xfrm>
          <a:prstGeom prst="rect">
            <a:avLst/>
          </a:prstGeom>
        </p:spPr>
        <p:txBody>
          <a:bodyPr lIns="156317" tIns="78158" rIns="156317" bIns="78158">
            <a:noAutofit/>
          </a:bodyPr>
          <a:lstStyle>
            <a:lvl1pPr>
              <a:defRPr sz="382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24">
                <a:solidFill>
                  <a:srgbClr val="FFFFFF"/>
                </a:solidFill>
              </a:rPr>
              <a:t>Click to edit Master title style</a:t>
            </a:r>
            <a:endParaRPr sz="3824">
              <a:solidFill>
                <a:srgbClr val="FFFFFF"/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8007" y="2675800"/>
            <a:ext cx="8229604" cy="2171702"/>
          </a:xfrm>
          <a:prstGeom prst="rect">
            <a:avLst/>
          </a:prstGeom>
        </p:spPr>
        <p:txBody>
          <a:bodyPr lIns="156317" tIns="78158" rIns="156317" bIns="78158"/>
          <a:lstStyle>
            <a:lvl1pPr marL="0" indent="0">
              <a:spcBef>
                <a:spcPts val="641"/>
              </a:spcBef>
              <a:buClrTx/>
              <a:buSzTx/>
              <a:buFontTx/>
              <a:buNone/>
              <a:defRPr sz="3075">
                <a:solidFill>
                  <a:srgbClr val="FFFFFF"/>
                </a:solidFill>
              </a:defRPr>
            </a:lvl1pPr>
            <a:lvl2pPr marL="1025691" indent="-439582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2pPr>
            <a:lvl3pPr marL="1562958" indent="-390740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3pPr>
            <a:lvl4pPr marL="2197910" indent="-439582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4pPr>
            <a:lvl5pPr marL="2696103" indent="-351666">
              <a:spcBef>
                <a:spcPts val="641"/>
              </a:spcBef>
              <a:buClrTx/>
              <a:buFontTx/>
              <a:defRPr sz="3075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075">
                <a:solidFill>
                  <a:srgbClr val="FFFFFF"/>
                </a:solidFill>
              </a:rPr>
              <a:t>Fifth level</a:t>
            </a:r>
            <a:endParaRPr sz="307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fidential O2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338525" y="638322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TCS Internal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039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18D-258E-44A6-BB41-F01A1D7DD09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35E-ABD7-4E7D-8952-BEB55BB33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6" name="Rectangle 71"/>
          <p:cNvSpPr txBox="1">
            <a:spLocks noChangeArrowheads="1"/>
          </p:cNvSpPr>
          <p:nvPr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8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 dirty="0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6" name="Rectangle 71"/>
          <p:cNvSpPr txBox="1">
            <a:spLocks noChangeArrowheads="1"/>
          </p:cNvSpPr>
          <p:nvPr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48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3" r:id="rId4"/>
    <p:sldLayoutId id="2147483674" r:id="rId5"/>
    <p:sldLayoutId id="2147483676" r:id="rId6"/>
    <p:sldLayoutId id="2147483677" r:id="rId7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25A4C-1DCD-4D85-85A5-007FD8AD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732" y="1118800"/>
            <a:ext cx="4598959" cy="1020216"/>
          </a:xfrm>
        </p:spPr>
        <p:txBody>
          <a:bodyPr/>
          <a:lstStyle/>
          <a:p>
            <a:r>
              <a:rPr lang="en-GB" sz="2600" u="sng" dirty="0">
                <a:solidFill>
                  <a:srgbClr val="FFFF00"/>
                </a:solidFill>
              </a:rPr>
              <a:t>WEEKLY STATUS REPORT</a:t>
            </a:r>
          </a:p>
          <a:p>
            <a:r>
              <a:rPr lang="en-GB" sz="2600" dirty="0">
                <a:solidFill>
                  <a:srgbClr val="FFFF00"/>
                </a:solidFill>
              </a:rPr>
              <a:t>          ~ CBO 1.3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85E2E-4CCC-4099-8B0D-F41CA5A9E1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5063" y="2808300"/>
            <a:ext cx="2167987" cy="378619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05/08/2022</a:t>
            </a:r>
          </a:p>
        </p:txBody>
      </p:sp>
    </p:spTree>
    <p:extLst>
      <p:ext uri="{BB962C8B-B14F-4D97-AF65-F5344CB8AC3E}">
        <p14:creationId xmlns:p14="http://schemas.microsoft.com/office/powerpoint/2010/main" val="112442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337" y="-195555"/>
            <a:ext cx="8438917" cy="50364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RCG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70336" y="1925697"/>
            <a:ext cx="11938782" cy="229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Use Case – Phase wise Details for Current Quarter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11003"/>
              </p:ext>
            </p:extLst>
          </p:nvPr>
        </p:nvGraphicFramePr>
        <p:xfrm>
          <a:off x="98472" y="818309"/>
          <a:ext cx="119106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58">
                  <a:extLst>
                    <a:ext uri="{9D8B030D-6E8A-4147-A177-3AD203B41FA5}">
                      <a16:colId xmlns:a16="http://schemas.microsoft.com/office/drawing/2014/main" val="2496701427"/>
                    </a:ext>
                  </a:extLst>
                </a:gridCol>
                <a:gridCol w="786516">
                  <a:extLst>
                    <a:ext uri="{9D8B030D-6E8A-4147-A177-3AD203B41FA5}">
                      <a16:colId xmlns:a16="http://schemas.microsoft.com/office/drawing/2014/main" val="864865603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662121826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624584445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34963543"/>
                    </a:ext>
                  </a:extLst>
                </a:gridCol>
                <a:gridCol w="1184261">
                  <a:extLst>
                    <a:ext uri="{9D8B030D-6E8A-4147-A177-3AD203B41FA5}">
                      <a16:colId xmlns:a16="http://schemas.microsoft.com/office/drawing/2014/main" val="1193868645"/>
                    </a:ext>
                  </a:extLst>
                </a:gridCol>
                <a:gridCol w="630471">
                  <a:extLst>
                    <a:ext uri="{9D8B030D-6E8A-4147-A177-3AD203B41FA5}">
                      <a16:colId xmlns:a16="http://schemas.microsoft.com/office/drawing/2014/main" val="2034602703"/>
                    </a:ext>
                  </a:extLst>
                </a:gridCol>
                <a:gridCol w="405176">
                  <a:extLst>
                    <a:ext uri="{9D8B030D-6E8A-4147-A177-3AD203B41FA5}">
                      <a16:colId xmlns:a16="http://schemas.microsoft.com/office/drawing/2014/main" val="2384507288"/>
                    </a:ext>
                  </a:extLst>
                </a:gridCol>
                <a:gridCol w="621766">
                  <a:extLst>
                    <a:ext uri="{9D8B030D-6E8A-4147-A177-3AD203B41FA5}">
                      <a16:colId xmlns:a16="http://schemas.microsoft.com/office/drawing/2014/main" val="1766307862"/>
                    </a:ext>
                  </a:extLst>
                </a:gridCol>
                <a:gridCol w="520504">
                  <a:extLst>
                    <a:ext uri="{9D8B030D-6E8A-4147-A177-3AD203B41FA5}">
                      <a16:colId xmlns:a16="http://schemas.microsoft.com/office/drawing/2014/main" val="2396113945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1692264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99745198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094070892"/>
                    </a:ext>
                  </a:extLst>
                </a:gridCol>
                <a:gridCol w="885257">
                  <a:extLst>
                    <a:ext uri="{9D8B030D-6E8A-4147-A177-3AD203B41FA5}">
                      <a16:colId xmlns:a16="http://schemas.microsoft.com/office/drawing/2014/main" val="142105258"/>
                    </a:ext>
                  </a:extLst>
                </a:gridCol>
                <a:gridCol w="657497">
                  <a:extLst>
                    <a:ext uri="{9D8B030D-6E8A-4147-A177-3AD203B41FA5}">
                      <a16:colId xmlns:a16="http://schemas.microsoft.com/office/drawing/2014/main" val="3685932495"/>
                    </a:ext>
                  </a:extLst>
                </a:gridCol>
              </a:tblGrid>
              <a:tr h="251008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ISU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Tech Stack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  <a:r>
                        <a:rPr lang="en-US" sz="1100" baseline="0" dirty="0"/>
                        <a:t> use cases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ROI Committed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Delivered use cases in FY22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Delivered use cases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FY 23 Planned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the current quarter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Coverage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Efficiency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Automation Index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614"/>
                  </a:ext>
                </a:extLst>
              </a:tr>
              <a:tr h="3248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37578"/>
                  </a:ext>
                </a:extLst>
              </a:tr>
              <a:tr h="531546">
                <a:tc>
                  <a:txBody>
                    <a:bodyPr/>
                    <a:lstStyle/>
                    <a:p>
                      <a:r>
                        <a:rPr lang="en-US" sz="1000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Ansible, Python, 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    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628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3592"/>
              </p:ext>
            </p:extLst>
          </p:nvPr>
        </p:nvGraphicFramePr>
        <p:xfrm>
          <a:off x="56267" y="2155053"/>
          <a:ext cx="11952849" cy="320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6">
                  <a:extLst>
                    <a:ext uri="{9D8B030D-6E8A-4147-A177-3AD203B41FA5}">
                      <a16:colId xmlns:a16="http://schemas.microsoft.com/office/drawing/2014/main" val="1842698489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005915823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347677207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3313867791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74710364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4069527411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32824309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3422594793"/>
                    </a:ext>
                  </a:extLst>
                </a:gridCol>
                <a:gridCol w="942535">
                  <a:extLst>
                    <a:ext uri="{9D8B030D-6E8A-4147-A177-3AD203B41FA5}">
                      <a16:colId xmlns:a16="http://schemas.microsoft.com/office/drawing/2014/main" val="1600536943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88077162"/>
                    </a:ext>
                  </a:extLst>
                </a:gridCol>
                <a:gridCol w="1542754">
                  <a:extLst>
                    <a:ext uri="{9D8B030D-6E8A-4147-A177-3AD203B41FA5}">
                      <a16:colId xmlns:a16="http://schemas.microsoft.com/office/drawing/2014/main" val="2195153152"/>
                    </a:ext>
                  </a:extLst>
                </a:gridCol>
              </a:tblGrid>
              <a:tr h="388569">
                <a:tc>
                  <a:txBody>
                    <a:bodyPr/>
                    <a:lstStyle/>
                    <a:p>
                      <a:r>
                        <a:rPr lang="en-US" sz="1100" dirty="0"/>
                        <a:t>Use Cases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started / Started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Feasibility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Discovery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Development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Ready for Prod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Live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On-Hold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Challenge if delay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193695829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Citrix Cloud Reboot Automation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 marT="50292" marB="5029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  <a:r>
                        <a:rPr lang="en-US" sz="1000" baseline="30000" dirty="0"/>
                        <a:t>rd</a:t>
                      </a:r>
                      <a:r>
                        <a:rPr lang="en-US" sz="1000" dirty="0"/>
                        <a:t> Aug 22  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/>
                    </a:p>
                  </a:txBody>
                  <a:tcPr marT="50292" marB="50292"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T="50292" marB="5029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Awaiting API credentials from Business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86300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r>
                        <a:rPr lang="en-US" sz="1000" dirty="0"/>
                        <a:t>Wireless certificate renewal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T="50292" marB="50292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Pending with Access from Account Team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56777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r>
                        <a:rPr lang="en-US" sz="1000" dirty="0"/>
                        <a:t>SQL version upgrade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  <a:p>
                      <a:endParaRPr lang="en-US" sz="10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  <a:r>
                        <a:rPr lang="en-US" sz="1000" baseline="30000" dirty="0"/>
                        <a:t>rd</a:t>
                      </a:r>
                      <a:r>
                        <a:rPr lang="en-US" sz="1000" dirty="0"/>
                        <a:t> Aug 22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T="50292" marB="50292"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  <a:p>
                      <a:endParaRPr lang="en-US" sz="1000" dirty="0"/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Awaiting test server access.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783461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patching pre-post checks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5133407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Mksysb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 backup report(AIX)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456300419"/>
                  </a:ext>
                </a:extLst>
              </a:tr>
              <a:tr h="36139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PAM integration for credentials fetching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Oct,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Awaiting PAM credentials from Business</a:t>
                      </a:r>
                    </a:p>
                  </a:txBody>
                  <a:tcPr marT="50292" marB="5029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513084"/>
                  </a:ext>
                </a:extLst>
              </a:tr>
              <a:tr h="48916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Cylance protect removal process automation request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60538925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56268" y="5397185"/>
            <a:ext cx="5500470" cy="186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Delivery Highlights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5654900" y="5368550"/>
            <a:ext cx="6368126" cy="1863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Delivery Issues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0748"/>
              </p:ext>
            </p:extLst>
          </p:nvPr>
        </p:nvGraphicFramePr>
        <p:xfrm>
          <a:off x="5640829" y="5554931"/>
          <a:ext cx="6396267" cy="134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176">
                  <a:extLst>
                    <a:ext uri="{9D8B030D-6E8A-4147-A177-3AD203B41FA5}">
                      <a16:colId xmlns:a16="http://schemas.microsoft.com/office/drawing/2014/main" val="4022576399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396792661"/>
                    </a:ext>
                  </a:extLst>
                </a:gridCol>
                <a:gridCol w="858125">
                  <a:extLst>
                    <a:ext uri="{9D8B030D-6E8A-4147-A177-3AD203B41FA5}">
                      <a16:colId xmlns:a16="http://schemas.microsoft.com/office/drawing/2014/main" val="2762518245"/>
                    </a:ext>
                  </a:extLst>
                </a:gridCol>
                <a:gridCol w="1106504">
                  <a:extLst>
                    <a:ext uri="{9D8B030D-6E8A-4147-A177-3AD203B41FA5}">
                      <a16:colId xmlns:a16="http://schemas.microsoft.com/office/drawing/2014/main" val="34332721"/>
                    </a:ext>
                  </a:extLst>
                </a:gridCol>
              </a:tblGrid>
              <a:tr h="250744">
                <a:tc>
                  <a:txBody>
                    <a:bodyPr/>
                    <a:lstStyle/>
                    <a:p>
                      <a:r>
                        <a:rPr lang="en-US" sz="10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Actions/Resolutions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4684"/>
                  </a:ext>
                </a:extLst>
              </a:tr>
              <a:tr h="25074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Synch is not accurate between the PagerDuty and ServiceNow and causes data mismatch.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 workforce management, Analysis In progress for better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Dec,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01239"/>
                  </a:ext>
                </a:extLst>
              </a:tr>
              <a:tr h="25074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Low responsiveness at RCG, we are unable to get the basic requirement fulfilled on time like test server availability, access management,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Onsite is working to resolve this ASAP.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Account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514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336" y="5592997"/>
            <a:ext cx="5486401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Total 7 on going use cases started in Q2,FY’23. 4 use cases are expected to be delivered in Q2.</a:t>
            </a:r>
          </a:p>
          <a:p>
            <a:pPr marL="228600" indent="-228600">
              <a:buAutoNum type="arabicPeriod"/>
            </a:pPr>
            <a:r>
              <a:rPr lang="en-US" sz="1000" dirty="0"/>
              <a:t>Target Plan for 10-12 use cases FY’ 2023. Working aggressively with Vertical Leads and Business to materialize more automation work. ETA : Q3, FY’23.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5952C3-6D58-4796-9B3A-9C1277AF5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73262"/>
              </p:ext>
            </p:extLst>
          </p:nvPr>
        </p:nvGraphicFramePr>
        <p:xfrm>
          <a:off x="70338" y="192300"/>
          <a:ext cx="1193878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782">
                  <a:extLst>
                    <a:ext uri="{9D8B030D-6E8A-4147-A177-3AD203B41FA5}">
                      <a16:colId xmlns:a16="http://schemas.microsoft.com/office/drawing/2014/main" val="3964753031"/>
                    </a:ext>
                  </a:extLst>
                </a:gridCol>
              </a:tblGrid>
              <a:tr h="416857"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: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RCG</a:t>
                      </a:r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global cruise holding company incorporated in Liberia and based in Miami, Florida, US. It is the world's second-largest cruise line operator.</a:t>
                      </a:r>
                    </a:p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Volumetrics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10,000 servers, 1300 network devices, 10 applications, 52 locations/data centres, 2680 requests/month, 15456 incidents/month, 505 CR/month.</a:t>
                      </a:r>
                    </a:p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9 servers, 2 locations/data centres</a:t>
                      </a:r>
                    </a:p>
                  </a:txBody>
                  <a:tcPr>
                    <a:solidFill>
                      <a:srgbClr val="F5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0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2915" y="-153874"/>
            <a:ext cx="8326379" cy="503649"/>
          </a:xfrm>
        </p:spPr>
        <p:txBody>
          <a:bodyPr>
            <a:normAutofit/>
          </a:bodyPr>
          <a:lstStyle/>
          <a:p>
            <a:r>
              <a:rPr lang="en-US" sz="2200" u="sng" dirty="0">
                <a:solidFill>
                  <a:schemeClr val="accent6">
                    <a:lumMod val="75000"/>
                  </a:schemeClr>
                </a:solidFill>
              </a:rPr>
              <a:t>IAG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112541" y="2208901"/>
            <a:ext cx="11786544" cy="188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 Case – Phase wise Details for Current Quarter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09649"/>
              </p:ext>
            </p:extLst>
          </p:nvPr>
        </p:nvGraphicFramePr>
        <p:xfrm>
          <a:off x="112543" y="1107896"/>
          <a:ext cx="11802507" cy="103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84">
                  <a:extLst>
                    <a:ext uri="{9D8B030D-6E8A-4147-A177-3AD203B41FA5}">
                      <a16:colId xmlns:a16="http://schemas.microsoft.com/office/drawing/2014/main" val="2496701427"/>
                    </a:ext>
                  </a:extLst>
                </a:gridCol>
                <a:gridCol w="1005371">
                  <a:extLst>
                    <a:ext uri="{9D8B030D-6E8A-4147-A177-3AD203B41FA5}">
                      <a16:colId xmlns:a16="http://schemas.microsoft.com/office/drawing/2014/main" val="864865603"/>
                    </a:ext>
                  </a:extLst>
                </a:gridCol>
                <a:gridCol w="1059120">
                  <a:extLst>
                    <a:ext uri="{9D8B030D-6E8A-4147-A177-3AD203B41FA5}">
                      <a16:colId xmlns:a16="http://schemas.microsoft.com/office/drawing/2014/main" val="1662121826"/>
                    </a:ext>
                  </a:extLst>
                </a:gridCol>
                <a:gridCol w="784410">
                  <a:extLst>
                    <a:ext uri="{9D8B030D-6E8A-4147-A177-3AD203B41FA5}">
                      <a16:colId xmlns:a16="http://schemas.microsoft.com/office/drawing/2014/main" val="1624584445"/>
                    </a:ext>
                  </a:extLst>
                </a:gridCol>
                <a:gridCol w="839649">
                  <a:extLst>
                    <a:ext uri="{9D8B030D-6E8A-4147-A177-3AD203B41FA5}">
                      <a16:colId xmlns:a16="http://schemas.microsoft.com/office/drawing/2014/main" val="234963543"/>
                    </a:ext>
                  </a:extLst>
                </a:gridCol>
                <a:gridCol w="1208723">
                  <a:extLst>
                    <a:ext uri="{9D8B030D-6E8A-4147-A177-3AD203B41FA5}">
                      <a16:colId xmlns:a16="http://schemas.microsoft.com/office/drawing/2014/main" val="1193868645"/>
                    </a:ext>
                  </a:extLst>
                </a:gridCol>
                <a:gridCol w="418927">
                  <a:extLst>
                    <a:ext uri="{9D8B030D-6E8A-4147-A177-3AD203B41FA5}">
                      <a16:colId xmlns:a16="http://schemas.microsoft.com/office/drawing/2014/main" val="2034602703"/>
                    </a:ext>
                  </a:extLst>
                </a:gridCol>
                <a:gridCol w="534492">
                  <a:extLst>
                    <a:ext uri="{9D8B030D-6E8A-4147-A177-3AD203B41FA5}">
                      <a16:colId xmlns:a16="http://schemas.microsoft.com/office/drawing/2014/main" val="36022404"/>
                    </a:ext>
                  </a:extLst>
                </a:gridCol>
                <a:gridCol w="563384">
                  <a:extLst>
                    <a:ext uri="{9D8B030D-6E8A-4147-A177-3AD203B41FA5}">
                      <a16:colId xmlns:a16="http://schemas.microsoft.com/office/drawing/2014/main" val="483966210"/>
                    </a:ext>
                  </a:extLst>
                </a:gridCol>
                <a:gridCol w="434211">
                  <a:extLst>
                    <a:ext uri="{9D8B030D-6E8A-4147-A177-3AD203B41FA5}">
                      <a16:colId xmlns:a16="http://schemas.microsoft.com/office/drawing/2014/main" val="1324865311"/>
                    </a:ext>
                  </a:extLst>
                </a:gridCol>
                <a:gridCol w="1169267">
                  <a:extLst>
                    <a:ext uri="{9D8B030D-6E8A-4147-A177-3AD203B41FA5}">
                      <a16:colId xmlns:a16="http://schemas.microsoft.com/office/drawing/2014/main" val="4169226481"/>
                    </a:ext>
                  </a:extLst>
                </a:gridCol>
                <a:gridCol w="823408">
                  <a:extLst>
                    <a:ext uri="{9D8B030D-6E8A-4147-A177-3AD203B41FA5}">
                      <a16:colId xmlns:a16="http://schemas.microsoft.com/office/drawing/2014/main" val="3784657692"/>
                    </a:ext>
                  </a:extLst>
                </a:gridCol>
                <a:gridCol w="910081">
                  <a:extLst>
                    <a:ext uri="{9D8B030D-6E8A-4147-A177-3AD203B41FA5}">
                      <a16:colId xmlns:a16="http://schemas.microsoft.com/office/drawing/2014/main" val="3242064446"/>
                    </a:ext>
                  </a:extLst>
                </a:gridCol>
                <a:gridCol w="938974">
                  <a:extLst>
                    <a:ext uri="{9D8B030D-6E8A-4147-A177-3AD203B41FA5}">
                      <a16:colId xmlns:a16="http://schemas.microsoft.com/office/drawing/2014/main" val="1701153825"/>
                    </a:ext>
                  </a:extLst>
                </a:gridCol>
                <a:gridCol w="689206">
                  <a:extLst>
                    <a:ext uri="{9D8B030D-6E8A-4147-A177-3AD203B41FA5}">
                      <a16:colId xmlns:a16="http://schemas.microsoft.com/office/drawing/2014/main" val="3758707945"/>
                    </a:ext>
                  </a:extLst>
                </a:gridCol>
              </a:tblGrid>
              <a:tr h="223770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ISU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Tech stack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  <a:r>
                        <a:rPr lang="en-US" sz="1100" baseline="0" dirty="0"/>
                        <a:t>  Integrations / Jobs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ROI Committed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Delivered Jobs in FY22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Delivered Jobs / Integration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FY 23 Planned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ROI for the current quarter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Total Coverage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Efficiency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Automation Index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614"/>
                  </a:ext>
                </a:extLst>
              </a:tr>
              <a:tr h="26858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786"/>
                  </a:ext>
                </a:extLst>
              </a:tr>
              <a:tr h="436451">
                <a:tc>
                  <a:txBody>
                    <a:bodyPr/>
                    <a:lstStyle/>
                    <a:p>
                      <a:r>
                        <a:rPr lang="en-US" sz="1000" dirty="0"/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Ansible, Python,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         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628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96579" y="4839286"/>
            <a:ext cx="5417955" cy="22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Delivery Highlights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B0DE-8898-4F9B-B60A-1E92B085AEC5}"/>
              </a:ext>
            </a:extLst>
          </p:cNvPr>
          <p:cNvSpPr/>
          <p:nvPr/>
        </p:nvSpPr>
        <p:spPr>
          <a:xfrm>
            <a:off x="5712924" y="5142213"/>
            <a:ext cx="6202125" cy="22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Delivery Issues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16251"/>
              </p:ext>
            </p:extLst>
          </p:nvPr>
        </p:nvGraphicFramePr>
        <p:xfrm>
          <a:off x="5712925" y="5368803"/>
          <a:ext cx="6202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98">
                  <a:extLst>
                    <a:ext uri="{9D8B030D-6E8A-4147-A177-3AD203B41FA5}">
                      <a16:colId xmlns:a16="http://schemas.microsoft.com/office/drawing/2014/main" val="4022576399"/>
                    </a:ext>
                  </a:extLst>
                </a:gridCol>
                <a:gridCol w="1565491">
                  <a:extLst>
                    <a:ext uri="{9D8B030D-6E8A-4147-A177-3AD203B41FA5}">
                      <a16:colId xmlns:a16="http://schemas.microsoft.com/office/drawing/2014/main" val="1396792661"/>
                    </a:ext>
                  </a:extLst>
                </a:gridCol>
                <a:gridCol w="1187718">
                  <a:extLst>
                    <a:ext uri="{9D8B030D-6E8A-4147-A177-3AD203B41FA5}">
                      <a16:colId xmlns:a16="http://schemas.microsoft.com/office/drawing/2014/main" val="2762518245"/>
                    </a:ext>
                  </a:extLst>
                </a:gridCol>
                <a:gridCol w="1072919">
                  <a:extLst>
                    <a:ext uri="{9D8B030D-6E8A-4147-A177-3AD203B41FA5}">
                      <a16:colId xmlns:a16="http://schemas.microsoft.com/office/drawing/2014/main" val="34332721"/>
                    </a:ext>
                  </a:extLst>
                </a:gridCol>
              </a:tblGrid>
              <a:tr h="250744">
                <a:tc>
                  <a:txBody>
                    <a:bodyPr/>
                    <a:lstStyle/>
                    <a:p>
                      <a:r>
                        <a:rPr lang="en-US" sz="1100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Actions/Resolutions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4684"/>
                  </a:ext>
                </a:extLst>
              </a:tr>
              <a:tr h="52747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Project is delayed by 1 month due to Java Spring boot resource crunch and DEV environment issues at early stage. Tentative Go-LIVE is now pushed to first week of September.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Onboarded [05/08/2022]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Account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2022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148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2541" y="5075201"/>
            <a:ext cx="5401993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Project is running 1 month delay 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Sprint 1 completed on 4</a:t>
            </a:r>
            <a:r>
              <a:rPr lang="en-US" sz="1000" baseline="30000" dirty="0"/>
              <a:t>th</a:t>
            </a:r>
            <a:r>
              <a:rPr lang="en-US" sz="1000" dirty="0"/>
              <a:t> July [a month delay] and Sprint 2 is in progress with target date as 5</a:t>
            </a:r>
            <a:r>
              <a:rPr lang="en-US" sz="1000" baseline="30000" dirty="0"/>
              <a:t>th</a:t>
            </a:r>
            <a:r>
              <a:rPr lang="en-US" sz="1000" dirty="0"/>
              <a:t> of August.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Project final Sprint 3 is expected to complete between 04 – 09 September.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Project expected to be closed  by September mid [tentative].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r>
              <a:rPr lang="en-US" sz="1000" dirty="0"/>
              <a:t>2. Past Sprint Activities (sprint 1): [Completed]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Environmental setup and several code configurations.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r>
              <a:rPr lang="en-US" sz="1000" dirty="0"/>
              <a:t>3. Upcoming Sprint Activities (Sprint 3): [To be started]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On premise UI and DB changes with several integrations and Testing.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6FBC98-88C6-4C51-A006-31742391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25353"/>
              </p:ext>
            </p:extLst>
          </p:nvPr>
        </p:nvGraphicFramePr>
        <p:xfrm>
          <a:off x="112542" y="2397894"/>
          <a:ext cx="11802507" cy="233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341">
                  <a:extLst>
                    <a:ext uri="{9D8B030D-6E8A-4147-A177-3AD203B41FA5}">
                      <a16:colId xmlns:a16="http://schemas.microsoft.com/office/drawing/2014/main" val="1842698489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100591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677207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313867791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74710364"/>
                    </a:ext>
                  </a:extLst>
                </a:gridCol>
                <a:gridCol w="1168046">
                  <a:extLst>
                    <a:ext uri="{9D8B030D-6E8A-4147-A177-3AD203B41FA5}">
                      <a16:colId xmlns:a16="http://schemas.microsoft.com/office/drawing/2014/main" val="4069527411"/>
                    </a:ext>
                  </a:extLst>
                </a:gridCol>
                <a:gridCol w="1008858">
                  <a:extLst>
                    <a:ext uri="{9D8B030D-6E8A-4147-A177-3AD203B41FA5}">
                      <a16:colId xmlns:a16="http://schemas.microsoft.com/office/drawing/2014/main" val="1328243092"/>
                    </a:ext>
                  </a:extLst>
                </a:gridCol>
                <a:gridCol w="1052722">
                  <a:extLst>
                    <a:ext uri="{9D8B030D-6E8A-4147-A177-3AD203B41FA5}">
                      <a16:colId xmlns:a16="http://schemas.microsoft.com/office/drawing/2014/main" val="3422594793"/>
                    </a:ext>
                  </a:extLst>
                </a:gridCol>
                <a:gridCol w="979616">
                  <a:extLst>
                    <a:ext uri="{9D8B030D-6E8A-4147-A177-3AD203B41FA5}">
                      <a16:colId xmlns:a16="http://schemas.microsoft.com/office/drawing/2014/main" val="1600536943"/>
                    </a:ext>
                  </a:extLst>
                </a:gridCol>
                <a:gridCol w="745678">
                  <a:extLst>
                    <a:ext uri="{9D8B030D-6E8A-4147-A177-3AD203B41FA5}">
                      <a16:colId xmlns:a16="http://schemas.microsoft.com/office/drawing/2014/main" val="1388077162"/>
                    </a:ext>
                  </a:extLst>
                </a:gridCol>
                <a:gridCol w="953224">
                  <a:extLst>
                    <a:ext uri="{9D8B030D-6E8A-4147-A177-3AD203B41FA5}">
                      <a16:colId xmlns:a16="http://schemas.microsoft.com/office/drawing/2014/main" val="2195153152"/>
                    </a:ext>
                  </a:extLst>
                </a:gridCol>
              </a:tblGrid>
              <a:tr h="470570">
                <a:tc>
                  <a:txBody>
                    <a:bodyPr/>
                    <a:lstStyle/>
                    <a:p>
                      <a:r>
                        <a:rPr lang="en-US" sz="1100" dirty="0"/>
                        <a:t>Integrations / Job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started /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Feasibility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Discovery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Development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Ready for Prod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Live </a:t>
                      </a:r>
                      <a:r>
                        <a:rPr lang="en-US" sz="1100" dirty="0" err="1"/>
                        <a:t>PDate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On-Hold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Challenge if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95829"/>
                  </a:ext>
                </a:extLst>
              </a:tr>
              <a:tr h="430795">
                <a:tc>
                  <a:txBody>
                    <a:bodyPr/>
                    <a:lstStyle/>
                    <a:p>
                      <a:r>
                        <a:rPr lang="en-US" sz="1000" dirty="0"/>
                        <a:t>Post configuration [Ansible Tower] Ansible codes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56777"/>
                  </a:ext>
                </a:extLst>
              </a:tr>
              <a:tr h="555854">
                <a:tc>
                  <a:txBody>
                    <a:bodyPr/>
                    <a:lstStyle/>
                    <a:p>
                      <a:r>
                        <a:rPr lang="en-US" sz="1000" dirty="0"/>
                        <a:t>API development for integrating Ansible Tower with On-Premise Cloud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lang="en-US" sz="1000" dirty="0"/>
                    </a:p>
                  </a:txBody>
                  <a:tcPr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Aug, 22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0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Aug, 22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83461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r>
                        <a:rPr lang="en-US" sz="1000" dirty="0"/>
                        <a:t>Dev Environment build and deployment check using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 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</a:t>
                      </a:r>
                      <a:endParaRPr lang="en-US" sz="1000" dirty="0"/>
                    </a:p>
                  </a:txBody>
                  <a:tcPr>
                    <a:solidFill>
                      <a:srgbClr val="FFDD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 </a:t>
                      </a:r>
                      <a:r>
                        <a:rPr lang="en-US" sz="1000" dirty="0"/>
                        <a:t>Aug, 22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00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Aug, 22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03142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r>
                        <a:rPr lang="en-US" sz="1000" dirty="0"/>
                        <a:t>RHEL 8 changes for on-premise RIP cloud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July,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  <a:r>
                        <a:rPr lang="en-US" sz="1000" baseline="30000" dirty="0"/>
                        <a:t>nd </a:t>
                      </a:r>
                      <a:r>
                        <a:rPr lang="en-US" sz="1000" dirty="0"/>
                        <a:t>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</a:t>
                      </a:r>
                      <a:r>
                        <a:rPr kumimoji="0" lang="en-US" sz="1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Aug,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Sep,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910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E5FF37-BE79-4DED-9E7F-8FD3D303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45612"/>
              </p:ext>
            </p:extLst>
          </p:nvPr>
        </p:nvGraphicFramePr>
        <p:xfrm>
          <a:off x="96579" y="248578"/>
          <a:ext cx="11802506" cy="86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506">
                  <a:extLst>
                    <a:ext uri="{9D8B030D-6E8A-4147-A177-3AD203B41FA5}">
                      <a16:colId xmlns:a16="http://schemas.microsoft.com/office/drawing/2014/main" val="3964753031"/>
                    </a:ext>
                  </a:extLst>
                </a:gridCol>
              </a:tblGrid>
              <a:tr h="869343"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: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IAG is one of the world's largest airline groups, with a fleet of 531 aircraft. Before the impact of the COVID-19 pandemic it operated to 279 destinations and carried around 118 million passengers each year. It is a Spanish registered company with shares traded on the London Stock Exchange and Spanish Stock Exchanges.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Volumetrics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11 servers, 1300 network devices, 40 applications, 52 locations/data centres, 2680 requests/month, 15456 incidents/month, 505 CR/month.</a:t>
                      </a:r>
                    </a:p>
                    <a:p>
                      <a:r>
                        <a:rPr lang="en-GB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GB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>
                    <a:solidFill>
                      <a:srgbClr val="F5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0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0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7619" y="-842281"/>
            <a:ext cx="1538452" cy="176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0" tIns="761760" rIns="761760" bIns="761760" numCol="1" anchor="ctr" anchorCtr="0" compatLnSpc="1">
            <a:prstTxWarp prst="textNoShape">
              <a:avLst/>
            </a:prstTxWarp>
            <a:spAutoFit/>
          </a:bodyPr>
          <a:lstStyle/>
          <a:p>
            <a:pPr defTabSz="38098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5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16" y="-7391"/>
            <a:ext cx="7281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>
              <a:defRPr/>
            </a:pPr>
            <a:r>
              <a:rPr lang="en-US" sz="2600" u="sng" dirty="0">
                <a:solidFill>
                  <a:prstClr val="black"/>
                </a:solidFill>
                <a:latin typeface="Calibri" panose="020F0502020204030204"/>
              </a:rPr>
              <a:t>Overall Accounts Score/Progress Report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 (TTH)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8173" y="6039977"/>
            <a:ext cx="782425" cy="4619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53340" tIns="53340" rIns="53340" bIns="5334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2225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b="1" kern="0" dirty="0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3783"/>
              </p:ext>
            </p:extLst>
          </p:nvPr>
        </p:nvGraphicFramePr>
        <p:xfrm>
          <a:off x="78271" y="518031"/>
          <a:ext cx="6894029" cy="6239956"/>
        </p:xfrm>
        <a:graphic>
          <a:graphicData uri="http://schemas.openxmlformats.org/drawingml/2006/table">
            <a:tbl>
              <a:tblPr firstRow="1" bandRow="1"/>
              <a:tblGrid>
                <a:gridCol w="689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857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4864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9728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64592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19456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74320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29184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84048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389120" algn="l" defTabSz="1097280" rtl="0" eaLnBrk="1" latinLnBrk="0" hangingPunct="1">
                        <a:defRPr sz="216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CA" sz="14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Accounts Health and if Risks</a:t>
                      </a:r>
                    </a:p>
                  </a:txBody>
                  <a:tcPr anchor="ctr">
                    <a:lnL w="12700" cmpd="sng">
                      <a:solidFill>
                        <a:srgbClr val="5A5A5A"/>
                      </a:solidFill>
                    </a:lnL>
                    <a:lnR w="12700" cmpd="sng">
                      <a:solidFill>
                        <a:srgbClr val="5A5A5A"/>
                      </a:solidFill>
                    </a:lnR>
                    <a:lnT w="12700" cmpd="sng">
                      <a:solidFill>
                        <a:srgbClr val="5A5A5A"/>
                      </a:solidFill>
                    </a:lnT>
                    <a:lnB w="25400" cmpd="sng">
                      <a:solidFill>
                        <a:srgbClr val="5A5A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3099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 Highlights: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Account Ansible Automation to start – [in pipeline]. Expecting billing start very soon.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 positions [Most Likely - ML] might open after Account discussion with our Ansible Automation Team.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use cases have been completed and successfully delivered till Date for RCG.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IAG is all on track and Sprint 2 completion expected by 26</a:t>
                      </a:r>
                      <a:r>
                        <a:rPr lang="en-US" sz="11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Aug, 2022. Project completion by 30</a:t>
                      </a:r>
                      <a:r>
                        <a:rPr lang="en-US" sz="11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Sep, 2022.</a:t>
                      </a: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Strength </a:t>
                      </a:r>
                      <a:r>
                        <a:rPr lang="en-GB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Hours saved </a:t>
                      </a:r>
                      <a:r>
                        <a:rPr lang="en-GB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| Efficiency | Automation Index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RCG=4, IAG=3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Hours Saved = 60 in 3 months, 20 / month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Efficiency = 60%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Automation Index = 30%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 Details: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1-2 positions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 not fulfilling for RCG as </a:t>
                      </a:r>
                      <a:r>
                        <a:rPr lang="en-US" sz="1100" kern="1200" baseline="0" dirty="0">
                          <a:solidFill>
                            <a:prstClr val="black"/>
                          </a:solidFill>
                          <a:latin typeface="Arial"/>
                          <a:ea typeface="+mn-ea"/>
                          <a:cs typeface="Calibri" pitchFamily="34" charset="0"/>
                        </a:rPr>
                        <a:t>Low responsiveness and setup which itself is not even 80% completed at their end.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Delay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in Contract renewal is causing revenue impact for IAG. 3 FTE Non-Billable for Aug, 2022. </a:t>
                      </a:r>
                      <a:endParaRPr 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 of positions at risk (Account wise): 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 RCG – 2.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impact on subsequent projects, </a:t>
                      </a: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positions at risk: 2</a:t>
                      </a: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Mitigation/Action Plan: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Onsite [Account team] is working to resolve the use cases risk for RCG.</a:t>
                      </a:r>
                      <a:endParaRPr lang="en-US" sz="1100" b="0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Hiring Status: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Positions Open – 6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Sourcing WIP – 2</a:t>
                      </a:r>
                      <a:endParaRPr lang="en-US" sz="1100" b="1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Interview in progress – 0</a:t>
                      </a:r>
                    </a:p>
                    <a:p>
                      <a:pPr marL="285750" marR="0" lvl="0" indent="-285750" algn="just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Virtual Drives planned – 0</a:t>
                      </a:r>
                    </a:p>
                  </a:txBody>
                  <a:tcPr>
                    <a:lnL w="12700" cmpd="sng">
                      <a:solidFill>
                        <a:srgbClr val="5A5A5A"/>
                      </a:solidFill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solidFill>
                        <a:srgbClr val="5A5A5A"/>
                      </a:solidFill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28274904"/>
              </p:ext>
            </p:extLst>
          </p:nvPr>
        </p:nvGraphicFramePr>
        <p:xfrm>
          <a:off x="7079146" y="3847015"/>
          <a:ext cx="5041416" cy="291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71575175"/>
              </p:ext>
            </p:extLst>
          </p:nvPr>
        </p:nvGraphicFramePr>
        <p:xfrm>
          <a:off x="7072313" y="518030"/>
          <a:ext cx="5041416" cy="3139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3266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heme3" id="{AAC23BCD-5AC3-4F22-888E-77BAA1CF17C8}" vid="{33CA6D6B-7600-47BE-A9BC-8E7EECF71658}"/>
    </a:ext>
  </a:extLst>
</a:theme>
</file>

<file path=ppt/theme/theme2.xml><?xml version="1.0" encoding="utf-8"?>
<a:theme xmlns:a="http://schemas.openxmlformats.org/drawingml/2006/main" name="Theme1 - 201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heme1 - 2019" id="{8F321312-DF48-4F07-9C71-340AC98BC9C2}" vid="{A5FE7DB8-008C-4DFD-8D66-76633F4EAB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12289</TotalTime>
  <Words>1343</Words>
  <Application>Microsoft Office PowerPoint</Application>
  <PresentationFormat>Widescreen</PresentationFormat>
  <Paragraphs>286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Myriad Pro</vt:lpstr>
      <vt:lpstr>Wingdings</vt:lpstr>
      <vt:lpstr>Theme3</vt:lpstr>
      <vt:lpstr>Theme1 - 2019</vt:lpstr>
      <vt:lpstr>PowerPoint Presentation</vt:lpstr>
      <vt:lpstr>RCG</vt:lpstr>
      <vt:lpstr>IAG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Avijit  Chakraborty</dc:creator>
  <cp:lastModifiedBy>Piyush Sinha Sinha</cp:lastModifiedBy>
  <cp:revision>346</cp:revision>
  <dcterms:created xsi:type="dcterms:W3CDTF">2020-05-31T21:13:30Z</dcterms:created>
  <dcterms:modified xsi:type="dcterms:W3CDTF">2022-08-09T19:28:50Z</dcterms:modified>
</cp:coreProperties>
</file>