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7" r:id="rId2"/>
  </p:sldMasterIdLst>
  <p:notesMasterIdLst>
    <p:notesMasterId r:id="rId8"/>
  </p:notesMasterIdLst>
  <p:sldIdLst>
    <p:sldId id="1126" r:id="rId3"/>
    <p:sldId id="1128" r:id="rId4"/>
    <p:sldId id="1125" r:id="rId5"/>
    <p:sldId id="1129" r:id="rId6"/>
    <p:sldId id="40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Sinha Sinha" initials="PSS" lastIdx="1" clrIdx="0">
    <p:extLst>
      <p:ext uri="{19B8F6BF-5375-455C-9EA6-DF929625EA0E}">
        <p15:presenceInfo xmlns:p15="http://schemas.microsoft.com/office/powerpoint/2012/main" userId="S::piyush.sinha.sinha@ba.com::6e26f57f-ab15-474d-afce-68e1022a0a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98EE1-E9BC-4D1E-A8CA-C5C9D0858CD7}"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61C2-7711-47D4-B299-E7627CF02676}" type="slidenum">
              <a:rPr lang="en-US" smtClean="0"/>
              <a:t>‹#›</a:t>
            </a:fld>
            <a:endParaRPr lang="en-US"/>
          </a:p>
        </p:txBody>
      </p:sp>
    </p:spTree>
    <p:extLst>
      <p:ext uri="{BB962C8B-B14F-4D97-AF65-F5344CB8AC3E}">
        <p14:creationId xmlns:p14="http://schemas.microsoft.com/office/powerpoint/2010/main" val="120824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9061C2-7711-47D4-B299-E7627CF02676}" type="slidenum">
              <a:rPr lang="en-US" smtClean="0"/>
              <a:t>3</a:t>
            </a:fld>
            <a:endParaRPr lang="en-US"/>
          </a:p>
        </p:txBody>
      </p:sp>
    </p:spTree>
    <p:extLst>
      <p:ext uri="{BB962C8B-B14F-4D97-AF65-F5344CB8AC3E}">
        <p14:creationId xmlns:p14="http://schemas.microsoft.com/office/powerpoint/2010/main" val="416028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9061C2-7711-47D4-B299-E7627CF02676}" type="slidenum">
              <a:rPr lang="en-US" smtClean="0"/>
              <a:t>4</a:t>
            </a:fld>
            <a:endParaRPr lang="en-US"/>
          </a:p>
        </p:txBody>
      </p:sp>
    </p:spTree>
    <p:extLst>
      <p:ext uri="{BB962C8B-B14F-4D97-AF65-F5344CB8AC3E}">
        <p14:creationId xmlns:p14="http://schemas.microsoft.com/office/powerpoint/2010/main" val="159549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9061C2-7711-47D4-B299-E7627CF02676}" type="slidenum">
              <a:rPr lang="en-US" smtClean="0"/>
              <a:t>5</a:t>
            </a:fld>
            <a:endParaRPr lang="en-US"/>
          </a:p>
        </p:txBody>
      </p:sp>
    </p:spTree>
    <p:extLst>
      <p:ext uri="{BB962C8B-B14F-4D97-AF65-F5344CB8AC3E}">
        <p14:creationId xmlns:p14="http://schemas.microsoft.com/office/powerpoint/2010/main" val="292236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A01B60-7ECA-4C05-BD19-B09AC5EFDE4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0E49-2A95-4C0A-B05C-1996FA98B504}" type="slidenum">
              <a:rPr lang="en-US" smtClean="0"/>
              <a:t>‹#›</a:t>
            </a:fld>
            <a:endParaRPr lang="en-US"/>
          </a:p>
        </p:txBody>
      </p:sp>
    </p:spTree>
    <p:extLst>
      <p:ext uri="{BB962C8B-B14F-4D97-AF65-F5344CB8AC3E}">
        <p14:creationId xmlns:p14="http://schemas.microsoft.com/office/powerpoint/2010/main" val="104977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306952" y="6518756"/>
            <a:ext cx="3751448" cy="256109"/>
          </a:xfrm>
          <a:prstGeom prst="rect">
            <a:avLst/>
          </a:prstGeom>
        </p:spPr>
        <p:txBody>
          <a:bodyPr wrap="none" anchor="ctr">
            <a:noAutofit/>
          </a:bodyPr>
          <a:lstStyle>
            <a:lvl1pPr marL="0" indent="0" algn="ctr">
              <a:buNone/>
              <a:defRPr sz="1331">
                <a:solidFill>
                  <a:schemeClr val="tx1">
                    <a:lumMod val="65000"/>
                    <a:lumOff val="35000"/>
                  </a:schemeClr>
                </a:solidFill>
              </a:defRPr>
            </a:lvl1pPr>
          </a:lstStyle>
          <a:p>
            <a:pPr lvl="0"/>
            <a:r>
              <a:rPr lang="en-US" dirty="0"/>
              <a:t>TCS Internal &amp; Confidential</a:t>
            </a:r>
          </a:p>
        </p:txBody>
      </p:sp>
      <p:pic>
        <p:nvPicPr>
          <p:cNvPr id="4" name="Picture 3"/>
          <p:cNvPicPr>
            <a:picLocks noChangeAspect="1"/>
          </p:cNvPicPr>
          <p:nvPr/>
        </p:nvPicPr>
        <p:blipFill>
          <a:blip r:embed="rId2"/>
          <a:stretch>
            <a:fillRect/>
          </a:stretch>
        </p:blipFill>
        <p:spPr>
          <a:xfrm>
            <a:off x="10744200" y="6584365"/>
            <a:ext cx="1447800" cy="190500"/>
          </a:xfrm>
          <a:prstGeom prst="rect">
            <a:avLst/>
          </a:prstGeom>
        </p:spPr>
      </p:pic>
    </p:spTree>
    <p:extLst>
      <p:ext uri="{BB962C8B-B14F-4D97-AF65-F5344CB8AC3E}">
        <p14:creationId xmlns:p14="http://schemas.microsoft.com/office/powerpoint/2010/main" val="153124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39" name="Group 38"/>
          <p:cNvGrpSpPr/>
          <p:nvPr/>
        </p:nvGrpSpPr>
        <p:grpSpPr>
          <a:xfrm>
            <a:off x="-7619" y="0"/>
            <a:ext cx="337859" cy="4876798"/>
            <a:chOff x="-7619" y="1047403"/>
            <a:chExt cx="337859" cy="3381682"/>
          </a:xfrm>
        </p:grpSpPr>
        <p:sp>
          <p:nvSpPr>
            <p:cNvPr id="55" name="Rectangle 2"/>
            <p:cNvSpPr/>
            <p:nvPr/>
          </p:nvSpPr>
          <p:spPr>
            <a:xfrm>
              <a:off x="4696" y="1496457"/>
              <a:ext cx="325544" cy="2932628"/>
            </a:xfrm>
            <a:custGeom>
              <a:avLst/>
              <a:gdLst>
                <a:gd name="connsiteX0" fmla="*/ 0 w 3740727"/>
                <a:gd name="connsiteY0" fmla="*/ 0 h 4871258"/>
                <a:gd name="connsiteX1" fmla="*/ 3740727 w 3740727"/>
                <a:gd name="connsiteY1" fmla="*/ 0 h 4871258"/>
                <a:gd name="connsiteX2" fmla="*/ 3740727 w 3740727"/>
                <a:gd name="connsiteY2" fmla="*/ 4871258 h 4871258"/>
                <a:gd name="connsiteX3" fmla="*/ 0 w 3740727"/>
                <a:gd name="connsiteY3" fmla="*/ 4871258 h 4871258"/>
                <a:gd name="connsiteX4" fmla="*/ 0 w 3740727"/>
                <a:gd name="connsiteY4" fmla="*/ 0 h 4871258"/>
                <a:gd name="connsiteX0" fmla="*/ 0 w 3740727"/>
                <a:gd name="connsiteY0" fmla="*/ 0 h 4871258"/>
                <a:gd name="connsiteX1" fmla="*/ 3740727 w 3740727"/>
                <a:gd name="connsiteY1" fmla="*/ 0 h 4871258"/>
                <a:gd name="connsiteX2" fmla="*/ 3724102 w 3740727"/>
                <a:gd name="connsiteY2" fmla="*/ 2543694 h 4871258"/>
                <a:gd name="connsiteX3" fmla="*/ 0 w 3740727"/>
                <a:gd name="connsiteY3" fmla="*/ 4871258 h 4871258"/>
                <a:gd name="connsiteX4" fmla="*/ 0 w 3740727"/>
                <a:gd name="connsiteY4" fmla="*/ 0 h 4871258"/>
                <a:gd name="connsiteX0" fmla="*/ 0 w 3740727"/>
                <a:gd name="connsiteY0" fmla="*/ 0 h 3923607"/>
                <a:gd name="connsiteX1" fmla="*/ 3740727 w 3740727"/>
                <a:gd name="connsiteY1" fmla="*/ 0 h 3923607"/>
                <a:gd name="connsiteX2" fmla="*/ 3724102 w 3740727"/>
                <a:gd name="connsiteY2" fmla="*/ 2543694 h 3923607"/>
                <a:gd name="connsiteX3" fmla="*/ 0 w 3740727"/>
                <a:gd name="connsiteY3" fmla="*/ 3923607 h 3923607"/>
                <a:gd name="connsiteX4" fmla="*/ 0 w 3740727"/>
                <a:gd name="connsiteY4" fmla="*/ 0 h 3923607"/>
                <a:gd name="connsiteX0" fmla="*/ 0 w 3740727"/>
                <a:gd name="connsiteY0" fmla="*/ 0 h 3773978"/>
                <a:gd name="connsiteX1" fmla="*/ 3740727 w 3740727"/>
                <a:gd name="connsiteY1" fmla="*/ 0 h 3773978"/>
                <a:gd name="connsiteX2" fmla="*/ 3724102 w 3740727"/>
                <a:gd name="connsiteY2" fmla="*/ 2543694 h 3773978"/>
                <a:gd name="connsiteX3" fmla="*/ 16625 w 3740727"/>
                <a:gd name="connsiteY3" fmla="*/ 3773978 h 3773978"/>
                <a:gd name="connsiteX4" fmla="*/ 0 w 3740727"/>
                <a:gd name="connsiteY4" fmla="*/ 0 h 3773978"/>
                <a:gd name="connsiteX0" fmla="*/ 0 w 3740727"/>
                <a:gd name="connsiteY0" fmla="*/ 0 h 3781598"/>
                <a:gd name="connsiteX1" fmla="*/ 3740727 w 3740727"/>
                <a:gd name="connsiteY1" fmla="*/ 0 h 3781598"/>
                <a:gd name="connsiteX2" fmla="*/ 3724102 w 3740727"/>
                <a:gd name="connsiteY2" fmla="*/ 2543694 h 3781598"/>
                <a:gd name="connsiteX3" fmla="*/ 9021 w 3740727"/>
                <a:gd name="connsiteY3" fmla="*/ 3781598 h 3781598"/>
                <a:gd name="connsiteX4" fmla="*/ 0 w 3740727"/>
                <a:gd name="connsiteY4" fmla="*/ 0 h 3781598"/>
                <a:gd name="connsiteX0" fmla="*/ 0 w 3754520"/>
                <a:gd name="connsiteY0" fmla="*/ 0 h 3781598"/>
                <a:gd name="connsiteX1" fmla="*/ 3740727 w 3754520"/>
                <a:gd name="connsiteY1" fmla="*/ 0 h 3781598"/>
                <a:gd name="connsiteX2" fmla="*/ 3754520 w 3754520"/>
                <a:gd name="connsiteY2" fmla="*/ 2833254 h 3781598"/>
                <a:gd name="connsiteX3" fmla="*/ 9021 w 3754520"/>
                <a:gd name="connsiteY3" fmla="*/ 3781598 h 3781598"/>
                <a:gd name="connsiteX4" fmla="*/ 0 w 3754520"/>
                <a:gd name="connsiteY4" fmla="*/ 0 h 3781598"/>
                <a:gd name="connsiteX0" fmla="*/ 0 w 3741909"/>
                <a:gd name="connsiteY0" fmla="*/ 0 h 3781598"/>
                <a:gd name="connsiteX1" fmla="*/ 3740727 w 3741909"/>
                <a:gd name="connsiteY1" fmla="*/ 0 h 3781598"/>
                <a:gd name="connsiteX2" fmla="*/ 3739311 w 3741909"/>
                <a:gd name="connsiteY2" fmla="*/ 2848494 h 3781598"/>
                <a:gd name="connsiteX3" fmla="*/ 9021 w 3741909"/>
                <a:gd name="connsiteY3" fmla="*/ 3781598 h 3781598"/>
                <a:gd name="connsiteX4" fmla="*/ 0 w 3741909"/>
                <a:gd name="connsiteY4" fmla="*/ 0 h 378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909" h="3781598">
                  <a:moveTo>
                    <a:pt x="0" y="0"/>
                  </a:moveTo>
                  <a:lnTo>
                    <a:pt x="3740727" y="0"/>
                  </a:lnTo>
                  <a:cubicBezTo>
                    <a:pt x="3745325" y="944418"/>
                    <a:pt x="3734713" y="1904076"/>
                    <a:pt x="3739311" y="2848494"/>
                  </a:cubicBezTo>
                  <a:lnTo>
                    <a:pt x="9021" y="3781598"/>
                  </a:lnTo>
                  <a:cubicBezTo>
                    <a:pt x="3479" y="2523605"/>
                    <a:pt x="5542" y="1257993"/>
                    <a:pt x="0" y="0"/>
                  </a:cubicBezTo>
                  <a:close/>
                </a:path>
              </a:pathLst>
            </a:custGeom>
            <a:solidFill>
              <a:schemeClr val="bg1">
                <a:alpha val="44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Rectangle 2"/>
            <p:cNvSpPr/>
            <p:nvPr/>
          </p:nvSpPr>
          <p:spPr>
            <a:xfrm>
              <a:off x="-7619" y="1047403"/>
              <a:ext cx="261620" cy="3229624"/>
            </a:xfrm>
            <a:custGeom>
              <a:avLst/>
              <a:gdLst>
                <a:gd name="connsiteX0" fmla="*/ 0 w 3740727"/>
                <a:gd name="connsiteY0" fmla="*/ 0 h 4871258"/>
                <a:gd name="connsiteX1" fmla="*/ 3740727 w 3740727"/>
                <a:gd name="connsiteY1" fmla="*/ 0 h 4871258"/>
                <a:gd name="connsiteX2" fmla="*/ 3740727 w 3740727"/>
                <a:gd name="connsiteY2" fmla="*/ 4871258 h 4871258"/>
                <a:gd name="connsiteX3" fmla="*/ 0 w 3740727"/>
                <a:gd name="connsiteY3" fmla="*/ 4871258 h 4871258"/>
                <a:gd name="connsiteX4" fmla="*/ 0 w 3740727"/>
                <a:gd name="connsiteY4" fmla="*/ 0 h 4871258"/>
                <a:gd name="connsiteX0" fmla="*/ 0 w 3740727"/>
                <a:gd name="connsiteY0" fmla="*/ 0 h 4871258"/>
                <a:gd name="connsiteX1" fmla="*/ 3740727 w 3740727"/>
                <a:gd name="connsiteY1" fmla="*/ 0 h 4871258"/>
                <a:gd name="connsiteX2" fmla="*/ 3724102 w 3740727"/>
                <a:gd name="connsiteY2" fmla="*/ 2543694 h 4871258"/>
                <a:gd name="connsiteX3" fmla="*/ 0 w 3740727"/>
                <a:gd name="connsiteY3" fmla="*/ 4871258 h 4871258"/>
                <a:gd name="connsiteX4" fmla="*/ 0 w 3740727"/>
                <a:gd name="connsiteY4" fmla="*/ 0 h 4871258"/>
                <a:gd name="connsiteX0" fmla="*/ 0 w 3740727"/>
                <a:gd name="connsiteY0" fmla="*/ 0 h 3923607"/>
                <a:gd name="connsiteX1" fmla="*/ 3740727 w 3740727"/>
                <a:gd name="connsiteY1" fmla="*/ 0 h 3923607"/>
                <a:gd name="connsiteX2" fmla="*/ 3724102 w 3740727"/>
                <a:gd name="connsiteY2" fmla="*/ 2543694 h 3923607"/>
                <a:gd name="connsiteX3" fmla="*/ 0 w 3740727"/>
                <a:gd name="connsiteY3" fmla="*/ 3923607 h 3923607"/>
                <a:gd name="connsiteX4" fmla="*/ 0 w 3740727"/>
                <a:gd name="connsiteY4" fmla="*/ 0 h 3923607"/>
                <a:gd name="connsiteX0" fmla="*/ 0 w 3740727"/>
                <a:gd name="connsiteY0" fmla="*/ 0 h 3773978"/>
                <a:gd name="connsiteX1" fmla="*/ 3740727 w 3740727"/>
                <a:gd name="connsiteY1" fmla="*/ 0 h 3773978"/>
                <a:gd name="connsiteX2" fmla="*/ 3724102 w 3740727"/>
                <a:gd name="connsiteY2" fmla="*/ 2543694 h 3773978"/>
                <a:gd name="connsiteX3" fmla="*/ 16625 w 3740727"/>
                <a:gd name="connsiteY3" fmla="*/ 3773978 h 3773978"/>
                <a:gd name="connsiteX4" fmla="*/ 0 w 3740727"/>
                <a:gd name="connsiteY4" fmla="*/ 0 h 3773978"/>
                <a:gd name="connsiteX0" fmla="*/ 0 w 3740727"/>
                <a:gd name="connsiteY0" fmla="*/ 0 h 3781598"/>
                <a:gd name="connsiteX1" fmla="*/ 3740727 w 3740727"/>
                <a:gd name="connsiteY1" fmla="*/ 0 h 3781598"/>
                <a:gd name="connsiteX2" fmla="*/ 3724102 w 3740727"/>
                <a:gd name="connsiteY2" fmla="*/ 2543694 h 3781598"/>
                <a:gd name="connsiteX3" fmla="*/ 9021 w 3740727"/>
                <a:gd name="connsiteY3" fmla="*/ 3781598 h 3781598"/>
                <a:gd name="connsiteX4" fmla="*/ 0 w 3740727"/>
                <a:gd name="connsiteY4" fmla="*/ 0 h 3781598"/>
                <a:gd name="connsiteX0" fmla="*/ 0 w 3754520"/>
                <a:gd name="connsiteY0" fmla="*/ 0 h 3781598"/>
                <a:gd name="connsiteX1" fmla="*/ 3740727 w 3754520"/>
                <a:gd name="connsiteY1" fmla="*/ 0 h 3781598"/>
                <a:gd name="connsiteX2" fmla="*/ 3754520 w 3754520"/>
                <a:gd name="connsiteY2" fmla="*/ 2833254 h 3781598"/>
                <a:gd name="connsiteX3" fmla="*/ 9021 w 3754520"/>
                <a:gd name="connsiteY3" fmla="*/ 3781598 h 3781598"/>
                <a:gd name="connsiteX4" fmla="*/ 0 w 3754520"/>
                <a:gd name="connsiteY4" fmla="*/ 0 h 3781598"/>
                <a:gd name="connsiteX0" fmla="*/ 0 w 3741909"/>
                <a:gd name="connsiteY0" fmla="*/ 0 h 3781598"/>
                <a:gd name="connsiteX1" fmla="*/ 3740727 w 3741909"/>
                <a:gd name="connsiteY1" fmla="*/ 0 h 3781598"/>
                <a:gd name="connsiteX2" fmla="*/ 3739311 w 3741909"/>
                <a:gd name="connsiteY2" fmla="*/ 2848494 h 3781598"/>
                <a:gd name="connsiteX3" fmla="*/ 9021 w 3741909"/>
                <a:gd name="connsiteY3" fmla="*/ 3781598 h 3781598"/>
                <a:gd name="connsiteX4" fmla="*/ 0 w 3741909"/>
                <a:gd name="connsiteY4" fmla="*/ 0 h 378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909" h="3781598">
                  <a:moveTo>
                    <a:pt x="0" y="0"/>
                  </a:moveTo>
                  <a:lnTo>
                    <a:pt x="3740727" y="0"/>
                  </a:lnTo>
                  <a:cubicBezTo>
                    <a:pt x="3745325" y="944418"/>
                    <a:pt x="3734713" y="1904076"/>
                    <a:pt x="3739311" y="2848494"/>
                  </a:cubicBezTo>
                  <a:lnTo>
                    <a:pt x="9021" y="3781598"/>
                  </a:lnTo>
                  <a:cubicBezTo>
                    <a:pt x="3479" y="2523605"/>
                    <a:pt x="5542" y="1257993"/>
                    <a:pt x="0" y="0"/>
                  </a:cubicBezTo>
                  <a:close/>
                </a:path>
              </a:pathLst>
            </a:custGeom>
            <a:solidFill>
              <a:schemeClr val="bg1">
                <a:alpha val="44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57" name="Group 56"/>
          <p:cNvGrpSpPr/>
          <p:nvPr/>
        </p:nvGrpSpPr>
        <p:grpSpPr>
          <a:xfrm>
            <a:off x="381005" y="257176"/>
            <a:ext cx="11507764" cy="424339"/>
            <a:chOff x="285753" y="192882"/>
            <a:chExt cx="8630823" cy="318254"/>
          </a:xfrm>
        </p:grpSpPr>
        <p:sp>
          <p:nvSpPr>
            <p:cNvPr id="5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sz="2489" dirty="0">
                <a:solidFill>
                  <a:srgbClr val="000000"/>
                </a:solidFill>
                <a:latin typeface="Myriad Pro"/>
              </a:endParaRPr>
            </a:p>
          </p:txBody>
        </p:sp>
        <p:grpSp>
          <p:nvGrpSpPr>
            <p:cNvPr id="59" name="Group 15"/>
            <p:cNvGrpSpPr/>
            <p:nvPr/>
          </p:nvGrpSpPr>
          <p:grpSpPr>
            <a:xfrm>
              <a:off x="285753" y="250031"/>
              <a:ext cx="1670572" cy="84203"/>
              <a:chOff x="68096" y="6650480"/>
              <a:chExt cx="2503487" cy="127000"/>
            </a:xfrm>
            <a:solidFill>
              <a:schemeClr val="bg1"/>
            </a:solidFill>
          </p:grpSpPr>
          <p:sp>
            <p:nvSpPr>
              <p:cNvPr id="61" name="Freeform 6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89" dirty="0">
                  <a:solidFill>
                    <a:prstClr val="white"/>
                  </a:solidFill>
                  <a:latin typeface="Myriad Pro"/>
                </a:endParaRPr>
              </a:p>
            </p:txBody>
          </p:sp>
          <p:sp>
            <p:nvSpPr>
              <p:cNvPr id="62" name="Freeform 6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89" dirty="0">
                  <a:solidFill>
                    <a:prstClr val="white"/>
                  </a:solidFill>
                  <a:latin typeface="Myriad Pro"/>
                </a:endParaRPr>
              </a:p>
            </p:txBody>
          </p:sp>
          <p:sp>
            <p:nvSpPr>
              <p:cNvPr id="63" name="Freeform 6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89" dirty="0">
                  <a:solidFill>
                    <a:prstClr val="white"/>
                  </a:solidFill>
                  <a:latin typeface="Myriad Pro"/>
                </a:endParaRPr>
              </a:p>
            </p:txBody>
          </p:sp>
        </p:grpSp>
        <p:sp>
          <p:nvSpPr>
            <p:cNvPr id="60" name="Freeform 5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77">
                <a:defRPr/>
              </a:pPr>
              <a:endParaRPr lang="en-US" sz="1867" kern="0" dirty="0">
                <a:solidFill>
                  <a:prstClr val="white"/>
                </a:solidFill>
                <a:latin typeface="Myriad Pro"/>
              </a:endParaRPr>
            </a:p>
          </p:txBody>
        </p:sp>
      </p:grpSp>
      <p:pic>
        <p:nvPicPr>
          <p:cNvPr id="64" name="Picture 6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9737497" y="6295415"/>
            <a:ext cx="2454503" cy="562588"/>
          </a:xfrm>
          <a:prstGeom prst="rect">
            <a:avLst/>
          </a:prstGeom>
        </p:spPr>
      </p:pic>
      <p:sp>
        <p:nvSpPr>
          <p:cNvPr id="65" name="TextBox 64"/>
          <p:cNvSpPr txBox="1"/>
          <p:nvPr/>
        </p:nvSpPr>
        <p:spPr>
          <a:xfrm>
            <a:off x="-6890" y="6576709"/>
            <a:ext cx="2472152" cy="215444"/>
          </a:xfrm>
          <a:prstGeom prst="rect">
            <a:avLst/>
          </a:prstGeom>
          <a:noFill/>
        </p:spPr>
        <p:txBody>
          <a:bodyPr wrap="none" rtlCol="0">
            <a:spAutoFit/>
          </a:bodyPr>
          <a:lstStyle/>
          <a:p>
            <a:pPr algn="r"/>
            <a:r>
              <a:rPr lang="en-US" sz="800" dirty="0">
                <a:solidFill>
                  <a:prstClr val="white"/>
                </a:solidFill>
              </a:rPr>
              <a:t>|   Copyright © 2017 Tata Consultancy Services Limited</a:t>
            </a:r>
          </a:p>
        </p:txBody>
      </p:sp>
      <p:sp>
        <p:nvSpPr>
          <p:cNvPr id="66" name="Text Placeholder 2"/>
          <p:cNvSpPr>
            <a:spLocks noGrp="1"/>
          </p:cNvSpPr>
          <p:nvPr>
            <p:ph type="body" idx="1" hasCustomPrompt="1"/>
          </p:nvPr>
        </p:nvSpPr>
        <p:spPr>
          <a:xfrm>
            <a:off x="381005" y="1723709"/>
            <a:ext cx="3259970" cy="1020216"/>
          </a:xfrm>
          <a:prstGeom prst="rect">
            <a:avLst/>
          </a:prstGeom>
        </p:spPr>
        <p:txBody>
          <a:bodyPr anchor="ctr">
            <a:noAutofit/>
          </a:bodyPr>
          <a:lstStyle>
            <a:lvl1pPr marL="0" indent="0" algn="l">
              <a:buNone/>
              <a:defRPr sz="3200" b="1">
                <a:solidFill>
                  <a:schemeClr val="bg1"/>
                </a:solidFill>
                <a:latin typeface="+mj-lt"/>
              </a:defRPr>
            </a:lvl1pPr>
            <a:lvl2pPr marL="457189" indent="0">
              <a:buNone/>
              <a:defRPr sz="1867">
                <a:solidFill>
                  <a:schemeClr val="tx1">
                    <a:tint val="75000"/>
                  </a:schemeClr>
                </a:solidFill>
              </a:defRPr>
            </a:lvl2pPr>
            <a:lvl3pPr marL="914377" indent="0">
              <a:buNone/>
              <a:defRPr sz="1600">
                <a:solidFill>
                  <a:schemeClr val="tx1">
                    <a:tint val="75000"/>
                  </a:schemeClr>
                </a:solidFill>
              </a:defRPr>
            </a:lvl3pPr>
            <a:lvl4pPr marL="1371566" indent="0">
              <a:buNone/>
              <a:defRPr sz="1467">
                <a:solidFill>
                  <a:schemeClr val="tx1">
                    <a:tint val="75000"/>
                  </a:schemeClr>
                </a:solidFill>
              </a:defRPr>
            </a:lvl4pPr>
            <a:lvl5pPr marL="1828754" indent="0">
              <a:buNone/>
              <a:defRPr sz="1467">
                <a:solidFill>
                  <a:schemeClr val="tx1">
                    <a:tint val="75000"/>
                  </a:schemeClr>
                </a:solidFill>
              </a:defRPr>
            </a:lvl5pPr>
            <a:lvl6pPr marL="2285943" indent="0">
              <a:buNone/>
              <a:defRPr sz="1467">
                <a:solidFill>
                  <a:schemeClr val="tx1">
                    <a:tint val="75000"/>
                  </a:schemeClr>
                </a:solidFill>
              </a:defRPr>
            </a:lvl6pPr>
            <a:lvl7pPr marL="2743131" indent="0">
              <a:buNone/>
              <a:defRPr sz="1467">
                <a:solidFill>
                  <a:schemeClr val="tx1">
                    <a:tint val="75000"/>
                  </a:schemeClr>
                </a:solidFill>
              </a:defRPr>
            </a:lvl7pPr>
            <a:lvl8pPr marL="3200320" indent="0">
              <a:buNone/>
              <a:defRPr sz="1467">
                <a:solidFill>
                  <a:schemeClr val="tx1">
                    <a:tint val="75000"/>
                  </a:schemeClr>
                </a:solidFill>
              </a:defRPr>
            </a:lvl8pPr>
            <a:lvl9pPr marL="3657509" indent="0">
              <a:buNone/>
              <a:defRPr sz="1467">
                <a:solidFill>
                  <a:schemeClr val="tx1">
                    <a:tint val="75000"/>
                  </a:schemeClr>
                </a:solidFill>
              </a:defRPr>
            </a:lvl9pPr>
          </a:lstStyle>
          <a:p>
            <a:pPr lvl="0"/>
            <a:r>
              <a:rPr lang="en-US" dirty="0"/>
              <a:t>Click to add title</a:t>
            </a:r>
          </a:p>
        </p:txBody>
      </p:sp>
      <p:sp>
        <p:nvSpPr>
          <p:cNvPr id="67" name="Text Placeholder 6"/>
          <p:cNvSpPr>
            <a:spLocks noGrp="1"/>
          </p:cNvSpPr>
          <p:nvPr>
            <p:ph type="body" sz="quarter" idx="10" hasCustomPrompt="1"/>
          </p:nvPr>
        </p:nvSpPr>
        <p:spPr>
          <a:xfrm>
            <a:off x="381005" y="3131857"/>
            <a:ext cx="2167987" cy="378619"/>
          </a:xfrm>
          <a:prstGeom prst="rect">
            <a:avLst/>
          </a:prstGeom>
        </p:spPr>
        <p:txBody>
          <a:bodyPr>
            <a:noAutofit/>
          </a:bodyPr>
          <a:lstStyle>
            <a:lvl1pPr marL="0" indent="0" algn="l">
              <a:buNone/>
              <a:defRPr sz="1867" b="1">
                <a:solidFill>
                  <a:schemeClr val="bg1"/>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Insert Date</a:t>
            </a:r>
          </a:p>
        </p:txBody>
      </p:sp>
      <p:pic>
        <p:nvPicPr>
          <p:cNvPr id="68" name="Picture 2" descr="https://www.middaydaily.com/wp-content/uploads/2016/06/Genetic-Mutation-and-Sclerosi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131748" y="532794"/>
            <a:ext cx="3602802" cy="2837206"/>
          </a:xfrm>
          <a:prstGeom prst="rect">
            <a:avLst/>
          </a:prstGeom>
          <a:noFill/>
          <a:extLst>
            <a:ext uri="{909E8E84-426E-40DD-AFC4-6F175D3DCCD1}">
              <a14:hiddenFill xmlns:a14="http://schemas.microsoft.com/office/drawing/2010/main">
                <a:solidFill>
                  <a:srgbClr val="FFFFFF"/>
                </a:solidFill>
              </a14:hiddenFill>
            </a:ext>
          </a:extLst>
        </p:spPr>
      </p:pic>
      <p:sp>
        <p:nvSpPr>
          <p:cNvPr id="69" name="4-Point Star 68"/>
          <p:cNvSpPr/>
          <p:nvPr/>
        </p:nvSpPr>
        <p:spPr>
          <a:xfrm>
            <a:off x="7381106" y="1596967"/>
            <a:ext cx="144122" cy="131060"/>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0" name="4-Point Star 69"/>
          <p:cNvSpPr/>
          <p:nvPr/>
        </p:nvSpPr>
        <p:spPr>
          <a:xfrm>
            <a:off x="7591389" y="2397530"/>
            <a:ext cx="144122" cy="131060"/>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1" name="4-Point Star 70"/>
          <p:cNvSpPr/>
          <p:nvPr/>
        </p:nvSpPr>
        <p:spPr>
          <a:xfrm>
            <a:off x="9450014" y="1719700"/>
            <a:ext cx="144122" cy="131060"/>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2" name="4-Point Star 71"/>
          <p:cNvSpPr/>
          <p:nvPr/>
        </p:nvSpPr>
        <p:spPr>
          <a:xfrm>
            <a:off x="9185051" y="2416369"/>
            <a:ext cx="229776" cy="208952"/>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3" name="4-Point Star 72"/>
          <p:cNvSpPr/>
          <p:nvPr/>
        </p:nvSpPr>
        <p:spPr>
          <a:xfrm>
            <a:off x="8921096" y="1255339"/>
            <a:ext cx="144122" cy="131060"/>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4" name="4-Point Star 73"/>
          <p:cNvSpPr/>
          <p:nvPr/>
        </p:nvSpPr>
        <p:spPr>
          <a:xfrm>
            <a:off x="8314352" y="710142"/>
            <a:ext cx="144122" cy="131060"/>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5" name="Freeform 74"/>
          <p:cNvSpPr/>
          <p:nvPr/>
        </p:nvSpPr>
        <p:spPr>
          <a:xfrm>
            <a:off x="7203065" y="1425215"/>
            <a:ext cx="710200" cy="765094"/>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841" h="1196705">
                <a:moveTo>
                  <a:pt x="0" y="146335"/>
                </a:moveTo>
                <a:cubicBezTo>
                  <a:pt x="31750" y="101091"/>
                  <a:pt x="63500" y="55847"/>
                  <a:pt x="114300" y="32035"/>
                </a:cubicBezTo>
                <a:cubicBezTo>
                  <a:pt x="165100" y="8223"/>
                  <a:pt x="244475" y="-7256"/>
                  <a:pt x="304800" y="3460"/>
                </a:cubicBezTo>
                <a:cubicBezTo>
                  <a:pt x="365125" y="14176"/>
                  <a:pt x="432594" y="83629"/>
                  <a:pt x="476250" y="96329"/>
                </a:cubicBezTo>
                <a:cubicBezTo>
                  <a:pt x="519906" y="109029"/>
                  <a:pt x="670719" y="33226"/>
                  <a:pt x="752475" y="51085"/>
                </a:cubicBezTo>
                <a:cubicBezTo>
                  <a:pt x="834231" y="68944"/>
                  <a:pt x="908050" y="152685"/>
                  <a:pt x="966788" y="203485"/>
                </a:cubicBezTo>
                <a:cubicBezTo>
                  <a:pt x="1025526" y="254285"/>
                  <a:pt x="1083073" y="302703"/>
                  <a:pt x="1104901" y="355885"/>
                </a:cubicBezTo>
                <a:cubicBezTo>
                  <a:pt x="1126729" y="409067"/>
                  <a:pt x="1083469" y="576945"/>
                  <a:pt x="1054894" y="665448"/>
                </a:cubicBezTo>
                <a:cubicBezTo>
                  <a:pt x="1026319" y="753951"/>
                  <a:pt x="963216" y="860710"/>
                  <a:pt x="933450" y="886904"/>
                </a:cubicBezTo>
                <a:cubicBezTo>
                  <a:pt x="903684" y="913098"/>
                  <a:pt x="785019" y="858726"/>
                  <a:pt x="719138" y="851185"/>
                </a:cubicBezTo>
                <a:cubicBezTo>
                  <a:pt x="653257" y="843644"/>
                  <a:pt x="547687" y="810704"/>
                  <a:pt x="538163" y="841660"/>
                </a:cubicBezTo>
                <a:cubicBezTo>
                  <a:pt x="528639" y="872616"/>
                  <a:pt x="588170" y="1006761"/>
                  <a:pt x="576263" y="1051210"/>
                </a:cubicBezTo>
                <a:cubicBezTo>
                  <a:pt x="564356" y="1095659"/>
                  <a:pt x="423862" y="1176622"/>
                  <a:pt x="381000" y="1194085"/>
                </a:cubicBezTo>
                <a:cubicBezTo>
                  <a:pt x="338138" y="1211548"/>
                  <a:pt x="295275" y="1138523"/>
                  <a:pt x="233363" y="1070260"/>
                </a:cubicBez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6" name="Freeform 75"/>
          <p:cNvSpPr/>
          <p:nvPr/>
        </p:nvSpPr>
        <p:spPr>
          <a:xfrm>
            <a:off x="7918315" y="1656001"/>
            <a:ext cx="741420" cy="382128"/>
          </a:xfrm>
          <a:custGeom>
            <a:avLst/>
            <a:gdLst>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6" fmla="*/ 885825 w 888206"/>
              <a:gd name="connsiteY6" fmla="*/ 592931 h 597694"/>
              <a:gd name="connsiteX0" fmla="*/ 0 w 1159669"/>
              <a:gd name="connsiteY0" fmla="*/ 0 h 597694"/>
              <a:gd name="connsiteX1" fmla="*/ 261938 w 1159669"/>
              <a:gd name="connsiteY1" fmla="*/ 40481 h 597694"/>
              <a:gd name="connsiteX2" fmla="*/ 511969 w 1159669"/>
              <a:gd name="connsiteY2" fmla="*/ 171450 h 597694"/>
              <a:gd name="connsiteX3" fmla="*/ 650081 w 1159669"/>
              <a:gd name="connsiteY3" fmla="*/ 450056 h 597694"/>
              <a:gd name="connsiteX4" fmla="*/ 888206 w 1159669"/>
              <a:gd name="connsiteY4" fmla="*/ 597694 h 597694"/>
              <a:gd name="connsiteX5" fmla="*/ 888206 w 1159669"/>
              <a:gd name="connsiteY5" fmla="*/ 597694 h 597694"/>
              <a:gd name="connsiteX6" fmla="*/ 1159669 w 1159669"/>
              <a:gd name="connsiteY6" fmla="*/ 576262 h 59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9669" h="597694">
                <a:moveTo>
                  <a:pt x="0" y="0"/>
                </a:moveTo>
                <a:cubicBezTo>
                  <a:pt x="84733" y="1190"/>
                  <a:pt x="190898" y="16669"/>
                  <a:pt x="261938" y="40481"/>
                </a:cubicBezTo>
                <a:cubicBezTo>
                  <a:pt x="332978" y="64293"/>
                  <a:pt x="447279" y="103188"/>
                  <a:pt x="511969" y="171450"/>
                </a:cubicBezTo>
                <a:cubicBezTo>
                  <a:pt x="576660" y="239713"/>
                  <a:pt x="587375" y="379015"/>
                  <a:pt x="650081" y="450056"/>
                </a:cubicBezTo>
                <a:cubicBezTo>
                  <a:pt x="712787" y="521097"/>
                  <a:pt x="848519" y="573088"/>
                  <a:pt x="888206" y="597694"/>
                </a:cubicBezTo>
                <a:lnTo>
                  <a:pt x="888206" y="597694"/>
                </a:lnTo>
                <a:lnTo>
                  <a:pt x="1159669" y="576262"/>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7" name="Oval 76"/>
          <p:cNvSpPr/>
          <p:nvPr/>
        </p:nvSpPr>
        <p:spPr>
          <a:xfrm>
            <a:off x="8710130" y="1423293"/>
            <a:ext cx="45720" cy="45720"/>
          </a:xfrm>
          <a:prstGeom prst="ellipse">
            <a:avLst/>
          </a:prstGeom>
          <a:solidFill>
            <a:srgbClr val="FCFCF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Oval 77"/>
          <p:cNvSpPr/>
          <p:nvPr/>
        </p:nvSpPr>
        <p:spPr>
          <a:xfrm>
            <a:off x="7985537" y="924284"/>
            <a:ext cx="45720" cy="45720"/>
          </a:xfrm>
          <a:prstGeom prst="ellipse">
            <a:avLst/>
          </a:prstGeom>
          <a:solidFill>
            <a:srgbClr val="FCFCF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9" name="Freeform 78"/>
          <p:cNvSpPr/>
          <p:nvPr/>
        </p:nvSpPr>
        <p:spPr>
          <a:xfrm>
            <a:off x="7104100" y="1608865"/>
            <a:ext cx="250102" cy="766290"/>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189" h="1198577">
                <a:moveTo>
                  <a:pt x="64774" y="0"/>
                </a:moveTo>
                <a:cubicBezTo>
                  <a:pt x="69505" y="18874"/>
                  <a:pt x="73031" y="-1048"/>
                  <a:pt x="66041" y="53391"/>
                </a:cubicBezTo>
                <a:cubicBezTo>
                  <a:pt x="59051" y="107830"/>
                  <a:pt x="27916" y="252017"/>
                  <a:pt x="22833" y="326634"/>
                </a:cubicBezTo>
                <a:lnTo>
                  <a:pt x="0" y="549560"/>
                </a:lnTo>
                <a:lnTo>
                  <a:pt x="93920" y="850087"/>
                </a:lnTo>
                <a:lnTo>
                  <a:pt x="391189" y="1014876"/>
                </a:lnTo>
                <a:lnTo>
                  <a:pt x="281981" y="1198577"/>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0" name="4-Point Star 79"/>
          <p:cNvSpPr/>
          <p:nvPr/>
        </p:nvSpPr>
        <p:spPr>
          <a:xfrm>
            <a:off x="6320293" y="1681841"/>
            <a:ext cx="187410" cy="170426"/>
          </a:xfrm>
          <a:prstGeom prst="star4">
            <a:avLst>
              <a:gd name="adj" fmla="val 3998"/>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1" name="Freeform 80"/>
          <p:cNvSpPr/>
          <p:nvPr/>
        </p:nvSpPr>
        <p:spPr>
          <a:xfrm>
            <a:off x="6711709" y="1684500"/>
            <a:ext cx="119050" cy="600252"/>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Lst>
            <a:ahLst/>
            <a:cxnLst>
              <a:cxn ang="0">
                <a:pos x="connsiteX0" y="connsiteY0"/>
              </a:cxn>
              <a:cxn ang="0">
                <a:pos x="connsiteX1" y="connsiteY1"/>
              </a:cxn>
              <a:cxn ang="0">
                <a:pos x="connsiteX2" y="connsiteY2"/>
              </a:cxn>
              <a:cxn ang="0">
                <a:pos x="connsiteX3" y="connsiteY3"/>
              </a:cxn>
            </a:cxnLst>
            <a:rect l="l" t="t" r="r" b="b"/>
            <a:pathLst>
              <a:path w="186206" h="938868">
                <a:moveTo>
                  <a:pt x="0" y="0"/>
                </a:moveTo>
                <a:cubicBezTo>
                  <a:pt x="5396" y="50669"/>
                  <a:pt x="36191" y="218013"/>
                  <a:pt x="31108" y="292630"/>
                </a:cubicBezTo>
                <a:lnTo>
                  <a:pt x="5045" y="673884"/>
                </a:lnTo>
                <a:lnTo>
                  <a:pt x="186206" y="938868"/>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2" name="Freeform 81"/>
          <p:cNvSpPr/>
          <p:nvPr/>
        </p:nvSpPr>
        <p:spPr>
          <a:xfrm>
            <a:off x="6327689" y="1681844"/>
            <a:ext cx="401266" cy="354402"/>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172668 w 181161"/>
              <a:gd name="connsiteY0" fmla="*/ 0 h 1106890"/>
              <a:gd name="connsiteX1" fmla="*/ 26063 w 181161"/>
              <a:gd name="connsiteY1" fmla="*/ 460652 h 1106890"/>
              <a:gd name="connsiteX2" fmla="*/ 0 w 181161"/>
              <a:gd name="connsiteY2" fmla="*/ 841906 h 1106890"/>
              <a:gd name="connsiteX3" fmla="*/ 181161 w 181161"/>
              <a:gd name="connsiteY3" fmla="*/ 1106890 h 1106890"/>
              <a:gd name="connsiteX0" fmla="*/ 172668 w 194866"/>
              <a:gd name="connsiteY0" fmla="*/ 0 h 1106890"/>
              <a:gd name="connsiteX1" fmla="*/ 194083 w 194866"/>
              <a:gd name="connsiteY1" fmla="*/ 302322 h 1106890"/>
              <a:gd name="connsiteX2" fmla="*/ 0 w 194866"/>
              <a:gd name="connsiteY2" fmla="*/ 841906 h 1106890"/>
              <a:gd name="connsiteX3" fmla="*/ 181161 w 194866"/>
              <a:gd name="connsiteY3" fmla="*/ 1106890 h 1106890"/>
              <a:gd name="connsiteX0" fmla="*/ 292222 w 314420"/>
              <a:gd name="connsiteY0" fmla="*/ 0 h 1106890"/>
              <a:gd name="connsiteX1" fmla="*/ 313637 w 314420"/>
              <a:gd name="connsiteY1" fmla="*/ 302322 h 1106890"/>
              <a:gd name="connsiteX2" fmla="*/ 0 w 314420"/>
              <a:gd name="connsiteY2" fmla="*/ 554331 h 1106890"/>
              <a:gd name="connsiteX3" fmla="*/ 300715 w 314420"/>
              <a:gd name="connsiteY3" fmla="*/ 1106890 h 1106890"/>
              <a:gd name="connsiteX0" fmla="*/ 605428 w 627626"/>
              <a:gd name="connsiteY0" fmla="*/ 0 h 554331"/>
              <a:gd name="connsiteX1" fmla="*/ 626843 w 627626"/>
              <a:gd name="connsiteY1" fmla="*/ 302322 h 554331"/>
              <a:gd name="connsiteX2" fmla="*/ 313206 w 627626"/>
              <a:gd name="connsiteY2" fmla="*/ 554331 h 554331"/>
              <a:gd name="connsiteX3" fmla="*/ 0 w 627626"/>
              <a:gd name="connsiteY3" fmla="*/ 463884 h 554331"/>
            </a:gdLst>
            <a:ahLst/>
            <a:cxnLst>
              <a:cxn ang="0">
                <a:pos x="connsiteX0" y="connsiteY0"/>
              </a:cxn>
              <a:cxn ang="0">
                <a:pos x="connsiteX1" y="connsiteY1"/>
              </a:cxn>
              <a:cxn ang="0">
                <a:pos x="connsiteX2" y="connsiteY2"/>
              </a:cxn>
              <a:cxn ang="0">
                <a:pos x="connsiteX3" y="connsiteY3"/>
              </a:cxn>
            </a:cxnLst>
            <a:rect l="l" t="t" r="r" b="b"/>
            <a:pathLst>
              <a:path w="627626" h="554331">
                <a:moveTo>
                  <a:pt x="605428" y="0"/>
                </a:moveTo>
                <a:cubicBezTo>
                  <a:pt x="610824" y="50669"/>
                  <a:pt x="631926" y="227705"/>
                  <a:pt x="626843" y="302322"/>
                </a:cubicBezTo>
                <a:lnTo>
                  <a:pt x="313206" y="554331"/>
                </a:lnTo>
                <a:lnTo>
                  <a:pt x="0" y="463884"/>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3" name="Freeform 82"/>
          <p:cNvSpPr/>
          <p:nvPr/>
        </p:nvSpPr>
        <p:spPr>
          <a:xfrm>
            <a:off x="6451435" y="1682608"/>
            <a:ext cx="279242" cy="520360"/>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256463 w 288135"/>
              <a:gd name="connsiteY0" fmla="*/ 0 h 799927"/>
              <a:gd name="connsiteX1" fmla="*/ 287571 w 288135"/>
              <a:gd name="connsiteY1" fmla="*/ 292630 h 799927"/>
              <a:gd name="connsiteX2" fmla="*/ 261508 w 288135"/>
              <a:gd name="connsiteY2" fmla="*/ 673884 h 799927"/>
              <a:gd name="connsiteX3" fmla="*/ 0 w 288135"/>
              <a:gd name="connsiteY3" fmla="*/ 799927 h 799927"/>
              <a:gd name="connsiteX0" fmla="*/ 405096 w 436768"/>
              <a:gd name="connsiteY0" fmla="*/ 0 h 673885"/>
              <a:gd name="connsiteX1" fmla="*/ 436204 w 436768"/>
              <a:gd name="connsiteY1" fmla="*/ 292630 h 673885"/>
              <a:gd name="connsiteX2" fmla="*/ 410141 w 436768"/>
              <a:gd name="connsiteY2" fmla="*/ 673884 h 673885"/>
              <a:gd name="connsiteX3" fmla="*/ 0 w 436768"/>
              <a:gd name="connsiteY3" fmla="*/ 667449 h 673885"/>
              <a:gd name="connsiteX0" fmla="*/ 405096 w 436768"/>
              <a:gd name="connsiteY0" fmla="*/ 0 h 674971"/>
              <a:gd name="connsiteX1" fmla="*/ 436204 w 436768"/>
              <a:gd name="connsiteY1" fmla="*/ 292630 h 674971"/>
              <a:gd name="connsiteX2" fmla="*/ 410141 w 436768"/>
              <a:gd name="connsiteY2" fmla="*/ 673884 h 674971"/>
              <a:gd name="connsiteX3" fmla="*/ 159632 w 436768"/>
              <a:gd name="connsiteY3" fmla="*/ 674971 h 674971"/>
              <a:gd name="connsiteX4" fmla="*/ 0 w 436768"/>
              <a:gd name="connsiteY4" fmla="*/ 667449 h 674971"/>
              <a:gd name="connsiteX0" fmla="*/ 405096 w 436768"/>
              <a:gd name="connsiteY0" fmla="*/ 0 h 813913"/>
              <a:gd name="connsiteX1" fmla="*/ 436204 w 436768"/>
              <a:gd name="connsiteY1" fmla="*/ 292630 h 813913"/>
              <a:gd name="connsiteX2" fmla="*/ 410141 w 436768"/>
              <a:gd name="connsiteY2" fmla="*/ 673884 h 813913"/>
              <a:gd name="connsiteX3" fmla="*/ 149938 w 436768"/>
              <a:gd name="connsiteY3" fmla="*/ 813913 h 813913"/>
              <a:gd name="connsiteX4" fmla="*/ 0 w 436768"/>
              <a:gd name="connsiteY4" fmla="*/ 667449 h 813913"/>
              <a:gd name="connsiteX0" fmla="*/ 405096 w 436768"/>
              <a:gd name="connsiteY0" fmla="*/ 0 h 813913"/>
              <a:gd name="connsiteX1" fmla="*/ 436204 w 436768"/>
              <a:gd name="connsiteY1" fmla="*/ 292630 h 813913"/>
              <a:gd name="connsiteX2" fmla="*/ 410141 w 436768"/>
              <a:gd name="connsiteY2" fmla="*/ 690040 h 813913"/>
              <a:gd name="connsiteX3" fmla="*/ 149938 w 436768"/>
              <a:gd name="connsiteY3" fmla="*/ 813913 h 813913"/>
              <a:gd name="connsiteX4" fmla="*/ 0 w 436768"/>
              <a:gd name="connsiteY4" fmla="*/ 667449 h 813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68" h="813913">
                <a:moveTo>
                  <a:pt x="405096" y="0"/>
                </a:moveTo>
                <a:cubicBezTo>
                  <a:pt x="410492" y="50669"/>
                  <a:pt x="441287" y="218013"/>
                  <a:pt x="436204" y="292630"/>
                </a:cubicBezTo>
                <a:lnTo>
                  <a:pt x="410141" y="690040"/>
                </a:lnTo>
                <a:lnTo>
                  <a:pt x="149938" y="813913"/>
                </a:lnTo>
                <a:lnTo>
                  <a:pt x="0" y="667449"/>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4" name="Freeform 83"/>
          <p:cNvSpPr/>
          <p:nvPr/>
        </p:nvSpPr>
        <p:spPr>
          <a:xfrm>
            <a:off x="7830388" y="1056887"/>
            <a:ext cx="404130" cy="499024"/>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256463 w 288135"/>
              <a:gd name="connsiteY0" fmla="*/ 0 h 799927"/>
              <a:gd name="connsiteX1" fmla="*/ 287571 w 288135"/>
              <a:gd name="connsiteY1" fmla="*/ 292630 h 799927"/>
              <a:gd name="connsiteX2" fmla="*/ 261508 w 288135"/>
              <a:gd name="connsiteY2" fmla="*/ 673884 h 799927"/>
              <a:gd name="connsiteX3" fmla="*/ 0 w 288135"/>
              <a:gd name="connsiteY3" fmla="*/ 799927 h 799927"/>
              <a:gd name="connsiteX0" fmla="*/ 405096 w 436768"/>
              <a:gd name="connsiteY0" fmla="*/ 0 h 673885"/>
              <a:gd name="connsiteX1" fmla="*/ 436204 w 436768"/>
              <a:gd name="connsiteY1" fmla="*/ 292630 h 673885"/>
              <a:gd name="connsiteX2" fmla="*/ 410141 w 436768"/>
              <a:gd name="connsiteY2" fmla="*/ 673884 h 673885"/>
              <a:gd name="connsiteX3" fmla="*/ 0 w 436768"/>
              <a:gd name="connsiteY3" fmla="*/ 667449 h 673885"/>
              <a:gd name="connsiteX0" fmla="*/ 405096 w 436768"/>
              <a:gd name="connsiteY0" fmla="*/ 0 h 674971"/>
              <a:gd name="connsiteX1" fmla="*/ 436204 w 436768"/>
              <a:gd name="connsiteY1" fmla="*/ 292630 h 674971"/>
              <a:gd name="connsiteX2" fmla="*/ 410141 w 436768"/>
              <a:gd name="connsiteY2" fmla="*/ 673884 h 674971"/>
              <a:gd name="connsiteX3" fmla="*/ 159632 w 436768"/>
              <a:gd name="connsiteY3" fmla="*/ 674971 h 674971"/>
              <a:gd name="connsiteX4" fmla="*/ 0 w 436768"/>
              <a:gd name="connsiteY4" fmla="*/ 667449 h 674971"/>
              <a:gd name="connsiteX0" fmla="*/ 405096 w 436768"/>
              <a:gd name="connsiteY0" fmla="*/ 0 h 813913"/>
              <a:gd name="connsiteX1" fmla="*/ 436204 w 436768"/>
              <a:gd name="connsiteY1" fmla="*/ 292630 h 813913"/>
              <a:gd name="connsiteX2" fmla="*/ 410141 w 436768"/>
              <a:gd name="connsiteY2" fmla="*/ 673884 h 813913"/>
              <a:gd name="connsiteX3" fmla="*/ 149938 w 436768"/>
              <a:gd name="connsiteY3" fmla="*/ 813913 h 813913"/>
              <a:gd name="connsiteX4" fmla="*/ 0 w 436768"/>
              <a:gd name="connsiteY4" fmla="*/ 667449 h 813913"/>
              <a:gd name="connsiteX0" fmla="*/ 405096 w 436768"/>
              <a:gd name="connsiteY0" fmla="*/ 0 h 813913"/>
              <a:gd name="connsiteX1" fmla="*/ 436204 w 436768"/>
              <a:gd name="connsiteY1" fmla="*/ 292630 h 813913"/>
              <a:gd name="connsiteX2" fmla="*/ 410141 w 436768"/>
              <a:gd name="connsiteY2" fmla="*/ 690040 h 813913"/>
              <a:gd name="connsiteX3" fmla="*/ 149938 w 436768"/>
              <a:gd name="connsiteY3" fmla="*/ 813913 h 813913"/>
              <a:gd name="connsiteX4" fmla="*/ 0 w 436768"/>
              <a:gd name="connsiteY4" fmla="*/ 667449 h 813913"/>
              <a:gd name="connsiteX0" fmla="*/ 405096 w 468808"/>
              <a:gd name="connsiteY0" fmla="*/ 0 h 813913"/>
              <a:gd name="connsiteX1" fmla="*/ 468516 w 468808"/>
              <a:gd name="connsiteY1" fmla="*/ 260318 h 813913"/>
              <a:gd name="connsiteX2" fmla="*/ 410141 w 468808"/>
              <a:gd name="connsiteY2" fmla="*/ 690040 h 813913"/>
              <a:gd name="connsiteX3" fmla="*/ 149938 w 468808"/>
              <a:gd name="connsiteY3" fmla="*/ 813913 h 813913"/>
              <a:gd name="connsiteX4" fmla="*/ 0 w 468808"/>
              <a:gd name="connsiteY4" fmla="*/ 667449 h 813913"/>
              <a:gd name="connsiteX0" fmla="*/ 405096 w 468516"/>
              <a:gd name="connsiteY0" fmla="*/ 0 h 813913"/>
              <a:gd name="connsiteX1" fmla="*/ 468516 w 468516"/>
              <a:gd name="connsiteY1" fmla="*/ 260318 h 813913"/>
              <a:gd name="connsiteX2" fmla="*/ 410141 w 468516"/>
              <a:gd name="connsiteY2" fmla="*/ 690040 h 813913"/>
              <a:gd name="connsiteX3" fmla="*/ 149938 w 468516"/>
              <a:gd name="connsiteY3" fmla="*/ 813913 h 813913"/>
              <a:gd name="connsiteX4" fmla="*/ 0 w 468516"/>
              <a:gd name="connsiteY4" fmla="*/ 667449 h 813913"/>
              <a:gd name="connsiteX0" fmla="*/ 405096 w 610474"/>
              <a:gd name="connsiteY0" fmla="*/ 0 h 813913"/>
              <a:gd name="connsiteX1" fmla="*/ 468516 w 610474"/>
              <a:gd name="connsiteY1" fmla="*/ 260318 h 813913"/>
              <a:gd name="connsiteX2" fmla="*/ 610474 w 610474"/>
              <a:gd name="connsiteY2" fmla="*/ 425083 h 813913"/>
              <a:gd name="connsiteX3" fmla="*/ 149938 w 610474"/>
              <a:gd name="connsiteY3" fmla="*/ 813913 h 813913"/>
              <a:gd name="connsiteX4" fmla="*/ 0 w 610474"/>
              <a:gd name="connsiteY4" fmla="*/ 667449 h 813913"/>
              <a:gd name="connsiteX0" fmla="*/ 405096 w 696005"/>
              <a:gd name="connsiteY0" fmla="*/ 0 h 667449"/>
              <a:gd name="connsiteX1" fmla="*/ 468516 w 696005"/>
              <a:gd name="connsiteY1" fmla="*/ 260318 h 667449"/>
              <a:gd name="connsiteX2" fmla="*/ 610474 w 696005"/>
              <a:gd name="connsiteY2" fmla="*/ 425083 h 667449"/>
              <a:gd name="connsiteX3" fmla="*/ 696005 w 696005"/>
              <a:gd name="connsiteY3" fmla="*/ 636197 h 667449"/>
              <a:gd name="connsiteX4" fmla="*/ 0 w 696005"/>
              <a:gd name="connsiteY4" fmla="*/ 667449 h 667449"/>
              <a:gd name="connsiteX0" fmla="*/ 0 w 632108"/>
              <a:gd name="connsiteY0" fmla="*/ 0 h 780541"/>
              <a:gd name="connsiteX1" fmla="*/ 63420 w 632108"/>
              <a:gd name="connsiteY1" fmla="*/ 260318 h 780541"/>
              <a:gd name="connsiteX2" fmla="*/ 205378 w 632108"/>
              <a:gd name="connsiteY2" fmla="*/ 425083 h 780541"/>
              <a:gd name="connsiteX3" fmla="*/ 290909 w 632108"/>
              <a:gd name="connsiteY3" fmla="*/ 636197 h 780541"/>
              <a:gd name="connsiteX4" fmla="*/ 632108 w 632108"/>
              <a:gd name="connsiteY4" fmla="*/ 780541 h 78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108" h="780541">
                <a:moveTo>
                  <a:pt x="0" y="0"/>
                </a:moveTo>
                <a:cubicBezTo>
                  <a:pt x="5396" y="50669"/>
                  <a:pt x="58809" y="185701"/>
                  <a:pt x="63420" y="260318"/>
                </a:cubicBezTo>
                <a:lnTo>
                  <a:pt x="205378" y="425083"/>
                </a:lnTo>
                <a:lnTo>
                  <a:pt x="290909" y="636197"/>
                </a:lnTo>
                <a:lnTo>
                  <a:pt x="632108" y="780541"/>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5" name="Freeform 84"/>
          <p:cNvSpPr/>
          <p:nvPr/>
        </p:nvSpPr>
        <p:spPr>
          <a:xfrm>
            <a:off x="7951212" y="1047234"/>
            <a:ext cx="88062" cy="280052"/>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256463 w 288135"/>
              <a:gd name="connsiteY0" fmla="*/ 0 h 799927"/>
              <a:gd name="connsiteX1" fmla="*/ 287571 w 288135"/>
              <a:gd name="connsiteY1" fmla="*/ 292630 h 799927"/>
              <a:gd name="connsiteX2" fmla="*/ 261508 w 288135"/>
              <a:gd name="connsiteY2" fmla="*/ 673884 h 799927"/>
              <a:gd name="connsiteX3" fmla="*/ 0 w 288135"/>
              <a:gd name="connsiteY3" fmla="*/ 799927 h 799927"/>
              <a:gd name="connsiteX0" fmla="*/ 405096 w 436768"/>
              <a:gd name="connsiteY0" fmla="*/ 0 h 673885"/>
              <a:gd name="connsiteX1" fmla="*/ 436204 w 436768"/>
              <a:gd name="connsiteY1" fmla="*/ 292630 h 673885"/>
              <a:gd name="connsiteX2" fmla="*/ 410141 w 436768"/>
              <a:gd name="connsiteY2" fmla="*/ 673884 h 673885"/>
              <a:gd name="connsiteX3" fmla="*/ 0 w 436768"/>
              <a:gd name="connsiteY3" fmla="*/ 667449 h 673885"/>
              <a:gd name="connsiteX0" fmla="*/ 405096 w 436768"/>
              <a:gd name="connsiteY0" fmla="*/ 0 h 674971"/>
              <a:gd name="connsiteX1" fmla="*/ 436204 w 436768"/>
              <a:gd name="connsiteY1" fmla="*/ 292630 h 674971"/>
              <a:gd name="connsiteX2" fmla="*/ 410141 w 436768"/>
              <a:gd name="connsiteY2" fmla="*/ 673884 h 674971"/>
              <a:gd name="connsiteX3" fmla="*/ 159632 w 436768"/>
              <a:gd name="connsiteY3" fmla="*/ 674971 h 674971"/>
              <a:gd name="connsiteX4" fmla="*/ 0 w 436768"/>
              <a:gd name="connsiteY4" fmla="*/ 667449 h 674971"/>
              <a:gd name="connsiteX0" fmla="*/ 405096 w 436768"/>
              <a:gd name="connsiteY0" fmla="*/ 0 h 813913"/>
              <a:gd name="connsiteX1" fmla="*/ 436204 w 436768"/>
              <a:gd name="connsiteY1" fmla="*/ 292630 h 813913"/>
              <a:gd name="connsiteX2" fmla="*/ 410141 w 436768"/>
              <a:gd name="connsiteY2" fmla="*/ 673884 h 813913"/>
              <a:gd name="connsiteX3" fmla="*/ 149938 w 436768"/>
              <a:gd name="connsiteY3" fmla="*/ 813913 h 813913"/>
              <a:gd name="connsiteX4" fmla="*/ 0 w 436768"/>
              <a:gd name="connsiteY4" fmla="*/ 667449 h 813913"/>
              <a:gd name="connsiteX0" fmla="*/ 405096 w 436768"/>
              <a:gd name="connsiteY0" fmla="*/ 0 h 813913"/>
              <a:gd name="connsiteX1" fmla="*/ 436204 w 436768"/>
              <a:gd name="connsiteY1" fmla="*/ 292630 h 813913"/>
              <a:gd name="connsiteX2" fmla="*/ 410141 w 436768"/>
              <a:gd name="connsiteY2" fmla="*/ 690040 h 813913"/>
              <a:gd name="connsiteX3" fmla="*/ 149938 w 436768"/>
              <a:gd name="connsiteY3" fmla="*/ 813913 h 813913"/>
              <a:gd name="connsiteX4" fmla="*/ 0 w 436768"/>
              <a:gd name="connsiteY4" fmla="*/ 667449 h 813913"/>
              <a:gd name="connsiteX0" fmla="*/ 405096 w 468808"/>
              <a:gd name="connsiteY0" fmla="*/ 0 h 813913"/>
              <a:gd name="connsiteX1" fmla="*/ 468516 w 468808"/>
              <a:gd name="connsiteY1" fmla="*/ 260318 h 813913"/>
              <a:gd name="connsiteX2" fmla="*/ 410141 w 468808"/>
              <a:gd name="connsiteY2" fmla="*/ 690040 h 813913"/>
              <a:gd name="connsiteX3" fmla="*/ 149938 w 468808"/>
              <a:gd name="connsiteY3" fmla="*/ 813913 h 813913"/>
              <a:gd name="connsiteX4" fmla="*/ 0 w 468808"/>
              <a:gd name="connsiteY4" fmla="*/ 667449 h 813913"/>
              <a:gd name="connsiteX0" fmla="*/ 405096 w 468516"/>
              <a:gd name="connsiteY0" fmla="*/ 0 h 813913"/>
              <a:gd name="connsiteX1" fmla="*/ 468516 w 468516"/>
              <a:gd name="connsiteY1" fmla="*/ 260318 h 813913"/>
              <a:gd name="connsiteX2" fmla="*/ 410141 w 468516"/>
              <a:gd name="connsiteY2" fmla="*/ 690040 h 813913"/>
              <a:gd name="connsiteX3" fmla="*/ 149938 w 468516"/>
              <a:gd name="connsiteY3" fmla="*/ 813913 h 813913"/>
              <a:gd name="connsiteX4" fmla="*/ 0 w 468516"/>
              <a:gd name="connsiteY4" fmla="*/ 667449 h 813913"/>
              <a:gd name="connsiteX0" fmla="*/ 405096 w 610474"/>
              <a:gd name="connsiteY0" fmla="*/ 0 h 813913"/>
              <a:gd name="connsiteX1" fmla="*/ 468516 w 610474"/>
              <a:gd name="connsiteY1" fmla="*/ 260318 h 813913"/>
              <a:gd name="connsiteX2" fmla="*/ 610474 w 610474"/>
              <a:gd name="connsiteY2" fmla="*/ 425083 h 813913"/>
              <a:gd name="connsiteX3" fmla="*/ 149938 w 610474"/>
              <a:gd name="connsiteY3" fmla="*/ 813913 h 813913"/>
              <a:gd name="connsiteX4" fmla="*/ 0 w 610474"/>
              <a:gd name="connsiteY4" fmla="*/ 667449 h 813913"/>
              <a:gd name="connsiteX0" fmla="*/ 405096 w 696005"/>
              <a:gd name="connsiteY0" fmla="*/ 0 h 667449"/>
              <a:gd name="connsiteX1" fmla="*/ 468516 w 696005"/>
              <a:gd name="connsiteY1" fmla="*/ 260318 h 667449"/>
              <a:gd name="connsiteX2" fmla="*/ 610474 w 696005"/>
              <a:gd name="connsiteY2" fmla="*/ 425083 h 667449"/>
              <a:gd name="connsiteX3" fmla="*/ 696005 w 696005"/>
              <a:gd name="connsiteY3" fmla="*/ 636197 h 667449"/>
              <a:gd name="connsiteX4" fmla="*/ 0 w 696005"/>
              <a:gd name="connsiteY4" fmla="*/ 667449 h 667449"/>
              <a:gd name="connsiteX0" fmla="*/ 0 w 632108"/>
              <a:gd name="connsiteY0" fmla="*/ 0 h 780541"/>
              <a:gd name="connsiteX1" fmla="*/ 63420 w 632108"/>
              <a:gd name="connsiteY1" fmla="*/ 260318 h 780541"/>
              <a:gd name="connsiteX2" fmla="*/ 205378 w 632108"/>
              <a:gd name="connsiteY2" fmla="*/ 425083 h 780541"/>
              <a:gd name="connsiteX3" fmla="*/ 290909 w 632108"/>
              <a:gd name="connsiteY3" fmla="*/ 636197 h 780541"/>
              <a:gd name="connsiteX4" fmla="*/ 632108 w 632108"/>
              <a:gd name="connsiteY4" fmla="*/ 780541 h 780541"/>
              <a:gd name="connsiteX0" fmla="*/ 0 w 632108"/>
              <a:gd name="connsiteY0" fmla="*/ 0 h 780541"/>
              <a:gd name="connsiteX1" fmla="*/ 128043 w 632108"/>
              <a:gd name="connsiteY1" fmla="*/ 257086 h 780541"/>
              <a:gd name="connsiteX2" fmla="*/ 205378 w 632108"/>
              <a:gd name="connsiteY2" fmla="*/ 425083 h 780541"/>
              <a:gd name="connsiteX3" fmla="*/ 290909 w 632108"/>
              <a:gd name="connsiteY3" fmla="*/ 636197 h 780541"/>
              <a:gd name="connsiteX4" fmla="*/ 632108 w 632108"/>
              <a:gd name="connsiteY4" fmla="*/ 780541 h 780541"/>
              <a:gd name="connsiteX0" fmla="*/ 0 w 632108"/>
              <a:gd name="connsiteY0" fmla="*/ 0 h 780541"/>
              <a:gd name="connsiteX1" fmla="*/ 128043 w 632108"/>
              <a:gd name="connsiteY1" fmla="*/ 257086 h 780541"/>
              <a:gd name="connsiteX2" fmla="*/ 205378 w 632108"/>
              <a:gd name="connsiteY2" fmla="*/ 425083 h 780541"/>
              <a:gd name="connsiteX3" fmla="*/ 290909 w 632108"/>
              <a:gd name="connsiteY3" fmla="*/ 636197 h 780541"/>
              <a:gd name="connsiteX4" fmla="*/ 632108 w 632108"/>
              <a:gd name="connsiteY4" fmla="*/ 780541 h 780541"/>
              <a:gd name="connsiteX0" fmla="*/ 0 w 632108"/>
              <a:gd name="connsiteY0" fmla="*/ 0 h 780541"/>
              <a:gd name="connsiteX1" fmla="*/ 128043 w 632108"/>
              <a:gd name="connsiteY1" fmla="*/ 257086 h 780541"/>
              <a:gd name="connsiteX2" fmla="*/ 118138 w 632108"/>
              <a:gd name="connsiteY2" fmla="*/ 366922 h 780541"/>
              <a:gd name="connsiteX3" fmla="*/ 290909 w 632108"/>
              <a:gd name="connsiteY3" fmla="*/ 636197 h 780541"/>
              <a:gd name="connsiteX4" fmla="*/ 632108 w 632108"/>
              <a:gd name="connsiteY4" fmla="*/ 780541 h 780541"/>
              <a:gd name="connsiteX0" fmla="*/ 0 w 632108"/>
              <a:gd name="connsiteY0" fmla="*/ 0 h 780541"/>
              <a:gd name="connsiteX1" fmla="*/ 128043 w 632108"/>
              <a:gd name="connsiteY1" fmla="*/ 257086 h 780541"/>
              <a:gd name="connsiteX2" fmla="*/ 118138 w 632108"/>
              <a:gd name="connsiteY2" fmla="*/ 366922 h 780541"/>
              <a:gd name="connsiteX3" fmla="*/ 632108 w 632108"/>
              <a:gd name="connsiteY3" fmla="*/ 780541 h 780541"/>
              <a:gd name="connsiteX0" fmla="*/ 7664 w 135707"/>
              <a:gd name="connsiteY0" fmla="*/ 0 h 454191"/>
              <a:gd name="connsiteX1" fmla="*/ 135707 w 135707"/>
              <a:gd name="connsiteY1" fmla="*/ 257086 h 454191"/>
              <a:gd name="connsiteX2" fmla="*/ 125802 w 135707"/>
              <a:gd name="connsiteY2" fmla="*/ 366922 h 454191"/>
              <a:gd name="connsiteX3" fmla="*/ 0 w 135707"/>
              <a:gd name="connsiteY3" fmla="*/ 454191 h 454191"/>
              <a:gd name="connsiteX0" fmla="*/ 0 w 137737"/>
              <a:gd name="connsiteY0" fmla="*/ 0 h 438034"/>
              <a:gd name="connsiteX1" fmla="*/ 137737 w 137737"/>
              <a:gd name="connsiteY1" fmla="*/ 240929 h 438034"/>
              <a:gd name="connsiteX2" fmla="*/ 127832 w 137737"/>
              <a:gd name="connsiteY2" fmla="*/ 350765 h 438034"/>
              <a:gd name="connsiteX3" fmla="*/ 2030 w 137737"/>
              <a:gd name="connsiteY3" fmla="*/ 438034 h 438034"/>
              <a:gd name="connsiteX0" fmla="*/ 0 w 137737"/>
              <a:gd name="connsiteY0" fmla="*/ 0 h 438034"/>
              <a:gd name="connsiteX1" fmla="*/ 137737 w 137737"/>
              <a:gd name="connsiteY1" fmla="*/ 240929 h 438034"/>
              <a:gd name="connsiteX2" fmla="*/ 127832 w 137737"/>
              <a:gd name="connsiteY2" fmla="*/ 350765 h 438034"/>
              <a:gd name="connsiteX3" fmla="*/ 2030 w 137737"/>
              <a:gd name="connsiteY3" fmla="*/ 438034 h 438034"/>
              <a:gd name="connsiteX0" fmla="*/ 0 w 137737"/>
              <a:gd name="connsiteY0" fmla="*/ 0 h 438034"/>
              <a:gd name="connsiteX1" fmla="*/ 137737 w 137737"/>
              <a:gd name="connsiteY1" fmla="*/ 240929 h 438034"/>
              <a:gd name="connsiteX2" fmla="*/ 127832 w 137737"/>
              <a:gd name="connsiteY2" fmla="*/ 350765 h 438034"/>
              <a:gd name="connsiteX3" fmla="*/ 2030 w 137737"/>
              <a:gd name="connsiteY3" fmla="*/ 438034 h 438034"/>
            </a:gdLst>
            <a:ahLst/>
            <a:cxnLst>
              <a:cxn ang="0">
                <a:pos x="connsiteX0" y="connsiteY0"/>
              </a:cxn>
              <a:cxn ang="0">
                <a:pos x="connsiteX1" y="connsiteY1"/>
              </a:cxn>
              <a:cxn ang="0">
                <a:pos x="connsiteX2" y="connsiteY2"/>
              </a:cxn>
              <a:cxn ang="0">
                <a:pos x="connsiteX3" y="connsiteY3"/>
              </a:cxn>
            </a:cxnLst>
            <a:rect l="l" t="t" r="r" b="b"/>
            <a:pathLst>
              <a:path w="137737" h="438034">
                <a:moveTo>
                  <a:pt x="0" y="0"/>
                </a:moveTo>
                <a:cubicBezTo>
                  <a:pt x="31246" y="60363"/>
                  <a:pt x="104046" y="172774"/>
                  <a:pt x="137737" y="240929"/>
                </a:cubicBezTo>
                <a:lnTo>
                  <a:pt x="127832" y="350765"/>
                </a:lnTo>
                <a:lnTo>
                  <a:pt x="2030" y="438034"/>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6" name="Freeform 85"/>
          <p:cNvSpPr/>
          <p:nvPr/>
        </p:nvSpPr>
        <p:spPr>
          <a:xfrm>
            <a:off x="8299347" y="1057714"/>
            <a:ext cx="612778" cy="170546"/>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256463 w 288135"/>
              <a:gd name="connsiteY0" fmla="*/ 0 h 799927"/>
              <a:gd name="connsiteX1" fmla="*/ 287571 w 288135"/>
              <a:gd name="connsiteY1" fmla="*/ 292630 h 799927"/>
              <a:gd name="connsiteX2" fmla="*/ 261508 w 288135"/>
              <a:gd name="connsiteY2" fmla="*/ 673884 h 799927"/>
              <a:gd name="connsiteX3" fmla="*/ 0 w 288135"/>
              <a:gd name="connsiteY3" fmla="*/ 799927 h 799927"/>
              <a:gd name="connsiteX0" fmla="*/ 405096 w 436768"/>
              <a:gd name="connsiteY0" fmla="*/ 0 h 673885"/>
              <a:gd name="connsiteX1" fmla="*/ 436204 w 436768"/>
              <a:gd name="connsiteY1" fmla="*/ 292630 h 673885"/>
              <a:gd name="connsiteX2" fmla="*/ 410141 w 436768"/>
              <a:gd name="connsiteY2" fmla="*/ 673884 h 673885"/>
              <a:gd name="connsiteX3" fmla="*/ 0 w 436768"/>
              <a:gd name="connsiteY3" fmla="*/ 667449 h 673885"/>
              <a:gd name="connsiteX0" fmla="*/ 405096 w 436768"/>
              <a:gd name="connsiteY0" fmla="*/ 0 h 674971"/>
              <a:gd name="connsiteX1" fmla="*/ 436204 w 436768"/>
              <a:gd name="connsiteY1" fmla="*/ 292630 h 674971"/>
              <a:gd name="connsiteX2" fmla="*/ 410141 w 436768"/>
              <a:gd name="connsiteY2" fmla="*/ 673884 h 674971"/>
              <a:gd name="connsiteX3" fmla="*/ 159632 w 436768"/>
              <a:gd name="connsiteY3" fmla="*/ 674971 h 674971"/>
              <a:gd name="connsiteX4" fmla="*/ 0 w 436768"/>
              <a:gd name="connsiteY4" fmla="*/ 667449 h 674971"/>
              <a:gd name="connsiteX0" fmla="*/ 405096 w 436768"/>
              <a:gd name="connsiteY0" fmla="*/ 0 h 813913"/>
              <a:gd name="connsiteX1" fmla="*/ 436204 w 436768"/>
              <a:gd name="connsiteY1" fmla="*/ 292630 h 813913"/>
              <a:gd name="connsiteX2" fmla="*/ 410141 w 436768"/>
              <a:gd name="connsiteY2" fmla="*/ 673884 h 813913"/>
              <a:gd name="connsiteX3" fmla="*/ 149938 w 436768"/>
              <a:gd name="connsiteY3" fmla="*/ 813913 h 813913"/>
              <a:gd name="connsiteX4" fmla="*/ 0 w 436768"/>
              <a:gd name="connsiteY4" fmla="*/ 667449 h 813913"/>
              <a:gd name="connsiteX0" fmla="*/ 405096 w 436768"/>
              <a:gd name="connsiteY0" fmla="*/ 0 h 813913"/>
              <a:gd name="connsiteX1" fmla="*/ 436204 w 436768"/>
              <a:gd name="connsiteY1" fmla="*/ 292630 h 813913"/>
              <a:gd name="connsiteX2" fmla="*/ 410141 w 436768"/>
              <a:gd name="connsiteY2" fmla="*/ 690040 h 813913"/>
              <a:gd name="connsiteX3" fmla="*/ 149938 w 436768"/>
              <a:gd name="connsiteY3" fmla="*/ 813913 h 813913"/>
              <a:gd name="connsiteX4" fmla="*/ 0 w 436768"/>
              <a:gd name="connsiteY4" fmla="*/ 667449 h 813913"/>
              <a:gd name="connsiteX0" fmla="*/ 405096 w 468808"/>
              <a:gd name="connsiteY0" fmla="*/ 0 h 813913"/>
              <a:gd name="connsiteX1" fmla="*/ 468516 w 468808"/>
              <a:gd name="connsiteY1" fmla="*/ 260318 h 813913"/>
              <a:gd name="connsiteX2" fmla="*/ 410141 w 468808"/>
              <a:gd name="connsiteY2" fmla="*/ 690040 h 813913"/>
              <a:gd name="connsiteX3" fmla="*/ 149938 w 468808"/>
              <a:gd name="connsiteY3" fmla="*/ 813913 h 813913"/>
              <a:gd name="connsiteX4" fmla="*/ 0 w 468808"/>
              <a:gd name="connsiteY4" fmla="*/ 667449 h 813913"/>
              <a:gd name="connsiteX0" fmla="*/ 405096 w 468516"/>
              <a:gd name="connsiteY0" fmla="*/ 0 h 813913"/>
              <a:gd name="connsiteX1" fmla="*/ 468516 w 468516"/>
              <a:gd name="connsiteY1" fmla="*/ 260318 h 813913"/>
              <a:gd name="connsiteX2" fmla="*/ 410141 w 468516"/>
              <a:gd name="connsiteY2" fmla="*/ 690040 h 813913"/>
              <a:gd name="connsiteX3" fmla="*/ 149938 w 468516"/>
              <a:gd name="connsiteY3" fmla="*/ 813913 h 813913"/>
              <a:gd name="connsiteX4" fmla="*/ 0 w 468516"/>
              <a:gd name="connsiteY4" fmla="*/ 667449 h 813913"/>
              <a:gd name="connsiteX0" fmla="*/ 405096 w 610474"/>
              <a:gd name="connsiteY0" fmla="*/ 0 h 813913"/>
              <a:gd name="connsiteX1" fmla="*/ 468516 w 610474"/>
              <a:gd name="connsiteY1" fmla="*/ 260318 h 813913"/>
              <a:gd name="connsiteX2" fmla="*/ 610474 w 610474"/>
              <a:gd name="connsiteY2" fmla="*/ 425083 h 813913"/>
              <a:gd name="connsiteX3" fmla="*/ 149938 w 610474"/>
              <a:gd name="connsiteY3" fmla="*/ 813913 h 813913"/>
              <a:gd name="connsiteX4" fmla="*/ 0 w 610474"/>
              <a:gd name="connsiteY4" fmla="*/ 667449 h 813913"/>
              <a:gd name="connsiteX0" fmla="*/ 405096 w 696005"/>
              <a:gd name="connsiteY0" fmla="*/ 0 h 667449"/>
              <a:gd name="connsiteX1" fmla="*/ 468516 w 696005"/>
              <a:gd name="connsiteY1" fmla="*/ 260318 h 667449"/>
              <a:gd name="connsiteX2" fmla="*/ 610474 w 696005"/>
              <a:gd name="connsiteY2" fmla="*/ 425083 h 667449"/>
              <a:gd name="connsiteX3" fmla="*/ 696005 w 696005"/>
              <a:gd name="connsiteY3" fmla="*/ 636197 h 667449"/>
              <a:gd name="connsiteX4" fmla="*/ 0 w 696005"/>
              <a:gd name="connsiteY4" fmla="*/ 667449 h 667449"/>
              <a:gd name="connsiteX0" fmla="*/ 0 w 632108"/>
              <a:gd name="connsiteY0" fmla="*/ 0 h 780541"/>
              <a:gd name="connsiteX1" fmla="*/ 63420 w 632108"/>
              <a:gd name="connsiteY1" fmla="*/ 260318 h 780541"/>
              <a:gd name="connsiteX2" fmla="*/ 205378 w 632108"/>
              <a:gd name="connsiteY2" fmla="*/ 425083 h 780541"/>
              <a:gd name="connsiteX3" fmla="*/ 290909 w 632108"/>
              <a:gd name="connsiteY3" fmla="*/ 636197 h 780541"/>
              <a:gd name="connsiteX4" fmla="*/ 632108 w 632108"/>
              <a:gd name="connsiteY4" fmla="*/ 780541 h 780541"/>
              <a:gd name="connsiteX0" fmla="*/ 0 w 632108"/>
              <a:gd name="connsiteY0" fmla="*/ 0 h 780541"/>
              <a:gd name="connsiteX1" fmla="*/ 63420 w 632108"/>
              <a:gd name="connsiteY1" fmla="*/ 260318 h 780541"/>
              <a:gd name="connsiteX2" fmla="*/ 612505 w 632108"/>
              <a:gd name="connsiteY2" fmla="*/ 114889 h 780541"/>
              <a:gd name="connsiteX3" fmla="*/ 290909 w 632108"/>
              <a:gd name="connsiteY3" fmla="*/ 636197 h 780541"/>
              <a:gd name="connsiteX4" fmla="*/ 632108 w 632108"/>
              <a:gd name="connsiteY4" fmla="*/ 780541 h 780541"/>
              <a:gd name="connsiteX0" fmla="*/ 0 w 664420"/>
              <a:gd name="connsiteY0" fmla="*/ 0 h 877477"/>
              <a:gd name="connsiteX1" fmla="*/ 95732 w 664420"/>
              <a:gd name="connsiteY1" fmla="*/ 357254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44033 w 664420"/>
              <a:gd name="connsiteY1" fmla="*/ 131070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357243 w 664420"/>
              <a:gd name="connsiteY2" fmla="*/ 26675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357243 w 664420"/>
              <a:gd name="connsiteY2" fmla="*/ 266755 h 877477"/>
              <a:gd name="connsiteX3" fmla="*/ 623719 w 664420"/>
              <a:gd name="connsiteY3" fmla="*/ 216143 h 877477"/>
              <a:gd name="connsiteX4" fmla="*/ 664420 w 664420"/>
              <a:gd name="connsiteY4" fmla="*/ 877477 h 877477"/>
              <a:gd name="connsiteX0" fmla="*/ 0 w 958456"/>
              <a:gd name="connsiteY0" fmla="*/ 0 h 266755"/>
              <a:gd name="connsiteX1" fmla="*/ 27878 w 958456"/>
              <a:gd name="connsiteY1" fmla="*/ 150458 h 266755"/>
              <a:gd name="connsiteX2" fmla="*/ 357243 w 958456"/>
              <a:gd name="connsiteY2" fmla="*/ 266755 h 266755"/>
              <a:gd name="connsiteX3" fmla="*/ 623719 w 958456"/>
              <a:gd name="connsiteY3" fmla="*/ 216143 h 266755"/>
              <a:gd name="connsiteX4" fmla="*/ 958456 w 958456"/>
              <a:gd name="connsiteY4" fmla="*/ 14748 h 266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456" h="266755">
                <a:moveTo>
                  <a:pt x="0" y="0"/>
                </a:moveTo>
                <a:cubicBezTo>
                  <a:pt x="5396" y="50669"/>
                  <a:pt x="23267" y="75841"/>
                  <a:pt x="27878" y="150458"/>
                </a:cubicBezTo>
                <a:lnTo>
                  <a:pt x="357243" y="266755"/>
                </a:lnTo>
                <a:lnTo>
                  <a:pt x="623719" y="216143"/>
                </a:lnTo>
                <a:lnTo>
                  <a:pt x="958456" y="14748"/>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7" name="Freeform 86"/>
          <p:cNvSpPr/>
          <p:nvPr/>
        </p:nvSpPr>
        <p:spPr>
          <a:xfrm>
            <a:off x="7485344" y="2278791"/>
            <a:ext cx="1180874" cy="368538"/>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256463 w 288135"/>
              <a:gd name="connsiteY0" fmla="*/ 0 h 799927"/>
              <a:gd name="connsiteX1" fmla="*/ 287571 w 288135"/>
              <a:gd name="connsiteY1" fmla="*/ 292630 h 799927"/>
              <a:gd name="connsiteX2" fmla="*/ 261508 w 288135"/>
              <a:gd name="connsiteY2" fmla="*/ 673884 h 799927"/>
              <a:gd name="connsiteX3" fmla="*/ 0 w 288135"/>
              <a:gd name="connsiteY3" fmla="*/ 799927 h 799927"/>
              <a:gd name="connsiteX0" fmla="*/ 405096 w 436768"/>
              <a:gd name="connsiteY0" fmla="*/ 0 h 673885"/>
              <a:gd name="connsiteX1" fmla="*/ 436204 w 436768"/>
              <a:gd name="connsiteY1" fmla="*/ 292630 h 673885"/>
              <a:gd name="connsiteX2" fmla="*/ 410141 w 436768"/>
              <a:gd name="connsiteY2" fmla="*/ 673884 h 673885"/>
              <a:gd name="connsiteX3" fmla="*/ 0 w 436768"/>
              <a:gd name="connsiteY3" fmla="*/ 667449 h 673885"/>
              <a:gd name="connsiteX0" fmla="*/ 405096 w 436768"/>
              <a:gd name="connsiteY0" fmla="*/ 0 h 674971"/>
              <a:gd name="connsiteX1" fmla="*/ 436204 w 436768"/>
              <a:gd name="connsiteY1" fmla="*/ 292630 h 674971"/>
              <a:gd name="connsiteX2" fmla="*/ 410141 w 436768"/>
              <a:gd name="connsiteY2" fmla="*/ 673884 h 674971"/>
              <a:gd name="connsiteX3" fmla="*/ 159632 w 436768"/>
              <a:gd name="connsiteY3" fmla="*/ 674971 h 674971"/>
              <a:gd name="connsiteX4" fmla="*/ 0 w 436768"/>
              <a:gd name="connsiteY4" fmla="*/ 667449 h 674971"/>
              <a:gd name="connsiteX0" fmla="*/ 405096 w 436768"/>
              <a:gd name="connsiteY0" fmla="*/ 0 h 813913"/>
              <a:gd name="connsiteX1" fmla="*/ 436204 w 436768"/>
              <a:gd name="connsiteY1" fmla="*/ 292630 h 813913"/>
              <a:gd name="connsiteX2" fmla="*/ 410141 w 436768"/>
              <a:gd name="connsiteY2" fmla="*/ 673884 h 813913"/>
              <a:gd name="connsiteX3" fmla="*/ 149938 w 436768"/>
              <a:gd name="connsiteY3" fmla="*/ 813913 h 813913"/>
              <a:gd name="connsiteX4" fmla="*/ 0 w 436768"/>
              <a:gd name="connsiteY4" fmla="*/ 667449 h 813913"/>
              <a:gd name="connsiteX0" fmla="*/ 405096 w 436768"/>
              <a:gd name="connsiteY0" fmla="*/ 0 h 813913"/>
              <a:gd name="connsiteX1" fmla="*/ 436204 w 436768"/>
              <a:gd name="connsiteY1" fmla="*/ 292630 h 813913"/>
              <a:gd name="connsiteX2" fmla="*/ 410141 w 436768"/>
              <a:gd name="connsiteY2" fmla="*/ 690040 h 813913"/>
              <a:gd name="connsiteX3" fmla="*/ 149938 w 436768"/>
              <a:gd name="connsiteY3" fmla="*/ 813913 h 813913"/>
              <a:gd name="connsiteX4" fmla="*/ 0 w 436768"/>
              <a:gd name="connsiteY4" fmla="*/ 667449 h 813913"/>
              <a:gd name="connsiteX0" fmla="*/ 405096 w 468808"/>
              <a:gd name="connsiteY0" fmla="*/ 0 h 813913"/>
              <a:gd name="connsiteX1" fmla="*/ 468516 w 468808"/>
              <a:gd name="connsiteY1" fmla="*/ 260318 h 813913"/>
              <a:gd name="connsiteX2" fmla="*/ 410141 w 468808"/>
              <a:gd name="connsiteY2" fmla="*/ 690040 h 813913"/>
              <a:gd name="connsiteX3" fmla="*/ 149938 w 468808"/>
              <a:gd name="connsiteY3" fmla="*/ 813913 h 813913"/>
              <a:gd name="connsiteX4" fmla="*/ 0 w 468808"/>
              <a:gd name="connsiteY4" fmla="*/ 667449 h 813913"/>
              <a:gd name="connsiteX0" fmla="*/ 405096 w 468516"/>
              <a:gd name="connsiteY0" fmla="*/ 0 h 813913"/>
              <a:gd name="connsiteX1" fmla="*/ 468516 w 468516"/>
              <a:gd name="connsiteY1" fmla="*/ 260318 h 813913"/>
              <a:gd name="connsiteX2" fmla="*/ 410141 w 468516"/>
              <a:gd name="connsiteY2" fmla="*/ 690040 h 813913"/>
              <a:gd name="connsiteX3" fmla="*/ 149938 w 468516"/>
              <a:gd name="connsiteY3" fmla="*/ 813913 h 813913"/>
              <a:gd name="connsiteX4" fmla="*/ 0 w 468516"/>
              <a:gd name="connsiteY4" fmla="*/ 667449 h 813913"/>
              <a:gd name="connsiteX0" fmla="*/ 405096 w 610474"/>
              <a:gd name="connsiteY0" fmla="*/ 0 h 813913"/>
              <a:gd name="connsiteX1" fmla="*/ 468516 w 610474"/>
              <a:gd name="connsiteY1" fmla="*/ 260318 h 813913"/>
              <a:gd name="connsiteX2" fmla="*/ 610474 w 610474"/>
              <a:gd name="connsiteY2" fmla="*/ 425083 h 813913"/>
              <a:gd name="connsiteX3" fmla="*/ 149938 w 610474"/>
              <a:gd name="connsiteY3" fmla="*/ 813913 h 813913"/>
              <a:gd name="connsiteX4" fmla="*/ 0 w 610474"/>
              <a:gd name="connsiteY4" fmla="*/ 667449 h 813913"/>
              <a:gd name="connsiteX0" fmla="*/ 405096 w 696005"/>
              <a:gd name="connsiteY0" fmla="*/ 0 h 667449"/>
              <a:gd name="connsiteX1" fmla="*/ 468516 w 696005"/>
              <a:gd name="connsiteY1" fmla="*/ 260318 h 667449"/>
              <a:gd name="connsiteX2" fmla="*/ 610474 w 696005"/>
              <a:gd name="connsiteY2" fmla="*/ 425083 h 667449"/>
              <a:gd name="connsiteX3" fmla="*/ 696005 w 696005"/>
              <a:gd name="connsiteY3" fmla="*/ 636197 h 667449"/>
              <a:gd name="connsiteX4" fmla="*/ 0 w 696005"/>
              <a:gd name="connsiteY4" fmla="*/ 667449 h 667449"/>
              <a:gd name="connsiteX0" fmla="*/ 0 w 632108"/>
              <a:gd name="connsiteY0" fmla="*/ 0 h 780541"/>
              <a:gd name="connsiteX1" fmla="*/ 63420 w 632108"/>
              <a:gd name="connsiteY1" fmla="*/ 260318 h 780541"/>
              <a:gd name="connsiteX2" fmla="*/ 205378 w 632108"/>
              <a:gd name="connsiteY2" fmla="*/ 425083 h 780541"/>
              <a:gd name="connsiteX3" fmla="*/ 290909 w 632108"/>
              <a:gd name="connsiteY3" fmla="*/ 636197 h 780541"/>
              <a:gd name="connsiteX4" fmla="*/ 632108 w 632108"/>
              <a:gd name="connsiteY4" fmla="*/ 780541 h 780541"/>
              <a:gd name="connsiteX0" fmla="*/ 0 w 632108"/>
              <a:gd name="connsiteY0" fmla="*/ 0 h 780541"/>
              <a:gd name="connsiteX1" fmla="*/ 63420 w 632108"/>
              <a:gd name="connsiteY1" fmla="*/ 260318 h 780541"/>
              <a:gd name="connsiteX2" fmla="*/ 612505 w 632108"/>
              <a:gd name="connsiteY2" fmla="*/ 114889 h 780541"/>
              <a:gd name="connsiteX3" fmla="*/ 290909 w 632108"/>
              <a:gd name="connsiteY3" fmla="*/ 636197 h 780541"/>
              <a:gd name="connsiteX4" fmla="*/ 632108 w 632108"/>
              <a:gd name="connsiteY4" fmla="*/ 780541 h 780541"/>
              <a:gd name="connsiteX0" fmla="*/ 0 w 664420"/>
              <a:gd name="connsiteY0" fmla="*/ 0 h 877477"/>
              <a:gd name="connsiteX1" fmla="*/ 95732 w 664420"/>
              <a:gd name="connsiteY1" fmla="*/ 357254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44033 w 664420"/>
              <a:gd name="connsiteY1" fmla="*/ 131070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357243 w 664420"/>
              <a:gd name="connsiteY2" fmla="*/ 26675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357243 w 664420"/>
              <a:gd name="connsiteY2" fmla="*/ 266755 h 877477"/>
              <a:gd name="connsiteX3" fmla="*/ 623719 w 664420"/>
              <a:gd name="connsiteY3" fmla="*/ 216143 h 877477"/>
              <a:gd name="connsiteX4" fmla="*/ 664420 w 664420"/>
              <a:gd name="connsiteY4" fmla="*/ 877477 h 877477"/>
              <a:gd name="connsiteX0" fmla="*/ 0 w 958456"/>
              <a:gd name="connsiteY0" fmla="*/ 0 h 266755"/>
              <a:gd name="connsiteX1" fmla="*/ 27878 w 958456"/>
              <a:gd name="connsiteY1" fmla="*/ 150458 h 266755"/>
              <a:gd name="connsiteX2" fmla="*/ 357243 w 958456"/>
              <a:gd name="connsiteY2" fmla="*/ 266755 h 266755"/>
              <a:gd name="connsiteX3" fmla="*/ 623719 w 958456"/>
              <a:gd name="connsiteY3" fmla="*/ 216143 h 266755"/>
              <a:gd name="connsiteX4" fmla="*/ 958456 w 958456"/>
              <a:gd name="connsiteY4" fmla="*/ 14748 h 266755"/>
              <a:gd name="connsiteX0" fmla="*/ 0 w 1824408"/>
              <a:gd name="connsiteY0" fmla="*/ 321295 h 588050"/>
              <a:gd name="connsiteX1" fmla="*/ 27878 w 1824408"/>
              <a:gd name="connsiteY1" fmla="*/ 471753 h 588050"/>
              <a:gd name="connsiteX2" fmla="*/ 357243 w 1824408"/>
              <a:gd name="connsiteY2" fmla="*/ 588050 h 588050"/>
              <a:gd name="connsiteX3" fmla="*/ 623719 w 1824408"/>
              <a:gd name="connsiteY3" fmla="*/ 537438 h 588050"/>
              <a:gd name="connsiteX4" fmla="*/ 1824408 w 1824408"/>
              <a:gd name="connsiteY4" fmla="*/ 0 h 588050"/>
              <a:gd name="connsiteX0" fmla="*/ 24254 w 1848662"/>
              <a:gd name="connsiteY0" fmla="*/ 321295 h 588050"/>
              <a:gd name="connsiteX1" fmla="*/ 433 w 1848662"/>
              <a:gd name="connsiteY1" fmla="*/ 491141 h 588050"/>
              <a:gd name="connsiteX2" fmla="*/ 381497 w 1848662"/>
              <a:gd name="connsiteY2" fmla="*/ 588050 h 588050"/>
              <a:gd name="connsiteX3" fmla="*/ 647973 w 1848662"/>
              <a:gd name="connsiteY3" fmla="*/ 537438 h 588050"/>
              <a:gd name="connsiteX4" fmla="*/ 1848662 w 1848662"/>
              <a:gd name="connsiteY4" fmla="*/ 0 h 588050"/>
              <a:gd name="connsiteX0" fmla="*/ 2344 w 1849370"/>
              <a:gd name="connsiteY0" fmla="*/ 321295 h 588050"/>
              <a:gd name="connsiteX1" fmla="*/ 1141 w 1849370"/>
              <a:gd name="connsiteY1" fmla="*/ 491141 h 588050"/>
              <a:gd name="connsiteX2" fmla="*/ 382205 w 1849370"/>
              <a:gd name="connsiteY2" fmla="*/ 588050 h 588050"/>
              <a:gd name="connsiteX3" fmla="*/ 648681 w 1849370"/>
              <a:gd name="connsiteY3" fmla="*/ 537438 h 588050"/>
              <a:gd name="connsiteX4" fmla="*/ 1849370 w 1849370"/>
              <a:gd name="connsiteY4" fmla="*/ 0 h 588050"/>
              <a:gd name="connsiteX0" fmla="*/ 1 w 1847027"/>
              <a:gd name="connsiteY0" fmla="*/ 321295 h 588050"/>
              <a:gd name="connsiteX1" fmla="*/ 2029 w 1847027"/>
              <a:gd name="connsiteY1" fmla="*/ 474985 h 588050"/>
              <a:gd name="connsiteX2" fmla="*/ 379862 w 1847027"/>
              <a:gd name="connsiteY2" fmla="*/ 588050 h 588050"/>
              <a:gd name="connsiteX3" fmla="*/ 646338 w 1847027"/>
              <a:gd name="connsiteY3" fmla="*/ 537438 h 588050"/>
              <a:gd name="connsiteX4" fmla="*/ 1847027 w 1847027"/>
              <a:gd name="connsiteY4" fmla="*/ 0 h 588050"/>
              <a:gd name="connsiteX0" fmla="*/ 0 w 1847026"/>
              <a:gd name="connsiteY0" fmla="*/ 321295 h 537438"/>
              <a:gd name="connsiteX1" fmla="*/ 2028 w 1847026"/>
              <a:gd name="connsiteY1" fmla="*/ 474985 h 537438"/>
              <a:gd name="connsiteX2" fmla="*/ 318468 w 1847026"/>
              <a:gd name="connsiteY2" fmla="*/ 487884 h 537438"/>
              <a:gd name="connsiteX3" fmla="*/ 646337 w 1847026"/>
              <a:gd name="connsiteY3" fmla="*/ 537438 h 537438"/>
              <a:gd name="connsiteX4" fmla="*/ 1847026 w 1847026"/>
              <a:gd name="connsiteY4" fmla="*/ 0 h 537438"/>
              <a:gd name="connsiteX0" fmla="*/ 0 w 1847026"/>
              <a:gd name="connsiteY0" fmla="*/ 321295 h 487884"/>
              <a:gd name="connsiteX1" fmla="*/ 2028 w 1847026"/>
              <a:gd name="connsiteY1" fmla="*/ 474985 h 487884"/>
              <a:gd name="connsiteX2" fmla="*/ 318468 w 1847026"/>
              <a:gd name="connsiteY2" fmla="*/ 487884 h 487884"/>
              <a:gd name="connsiteX3" fmla="*/ 849901 w 1847026"/>
              <a:gd name="connsiteY3" fmla="*/ 450196 h 487884"/>
              <a:gd name="connsiteX4" fmla="*/ 1847026 w 1847026"/>
              <a:gd name="connsiteY4" fmla="*/ 0 h 487884"/>
              <a:gd name="connsiteX0" fmla="*/ 0 w 1847026"/>
              <a:gd name="connsiteY0" fmla="*/ 321295 h 487884"/>
              <a:gd name="connsiteX1" fmla="*/ 2028 w 1847026"/>
              <a:gd name="connsiteY1" fmla="*/ 474985 h 487884"/>
              <a:gd name="connsiteX2" fmla="*/ 318468 w 1847026"/>
              <a:gd name="connsiteY2" fmla="*/ 487884 h 487884"/>
              <a:gd name="connsiteX3" fmla="*/ 849901 w 1847026"/>
              <a:gd name="connsiteY3" fmla="*/ 450196 h 487884"/>
              <a:gd name="connsiteX4" fmla="*/ 1229895 w 1847026"/>
              <a:gd name="connsiteY4" fmla="*/ 275941 h 487884"/>
              <a:gd name="connsiteX5" fmla="*/ 1847026 w 1847026"/>
              <a:gd name="connsiteY5" fmla="*/ 0 h 487884"/>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847026 w 1847026"/>
              <a:gd name="connsiteY5"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607941 w 1847026"/>
              <a:gd name="connsiteY5" fmla="*/ 214548 h 576441"/>
              <a:gd name="connsiteX6" fmla="*/ 1847026 w 1847026"/>
              <a:gd name="connsiteY6"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481926 w 1847026"/>
              <a:gd name="connsiteY5" fmla="*/ 292097 h 576441"/>
              <a:gd name="connsiteX6" fmla="*/ 1847026 w 1847026"/>
              <a:gd name="connsiteY6"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481926 w 1847026"/>
              <a:gd name="connsiteY5" fmla="*/ 292097 h 576441"/>
              <a:gd name="connsiteX6" fmla="*/ 1656409 w 1847026"/>
              <a:gd name="connsiteY6" fmla="*/ 153155 h 576441"/>
              <a:gd name="connsiteX7" fmla="*/ 1847026 w 1847026"/>
              <a:gd name="connsiteY7"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481926 w 1847026"/>
              <a:gd name="connsiteY5" fmla="*/ 292097 h 576441"/>
              <a:gd name="connsiteX6" fmla="*/ 1795349 w 1847026"/>
              <a:gd name="connsiteY6" fmla="*/ 191929 h 576441"/>
              <a:gd name="connsiteX7" fmla="*/ 1847026 w 1847026"/>
              <a:gd name="connsiteY7" fmla="*/ 0 h 57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026" h="576441">
                <a:moveTo>
                  <a:pt x="0" y="321295"/>
                </a:moveTo>
                <a:cubicBezTo>
                  <a:pt x="5396" y="371964"/>
                  <a:pt x="-2583" y="400368"/>
                  <a:pt x="2028" y="474985"/>
                </a:cubicBezTo>
                <a:lnTo>
                  <a:pt x="318468" y="487884"/>
                </a:lnTo>
                <a:lnTo>
                  <a:pt x="849901" y="450196"/>
                </a:lnTo>
                <a:lnTo>
                  <a:pt x="1191121" y="576441"/>
                </a:lnTo>
                <a:lnTo>
                  <a:pt x="1481926" y="292097"/>
                </a:lnTo>
                <a:lnTo>
                  <a:pt x="1795349" y="191929"/>
                </a:lnTo>
                <a:lnTo>
                  <a:pt x="1847026" y="0"/>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Freeform 87"/>
          <p:cNvSpPr/>
          <p:nvPr/>
        </p:nvSpPr>
        <p:spPr>
          <a:xfrm rot="14690777">
            <a:off x="8712685" y="1750300"/>
            <a:ext cx="677784" cy="616480"/>
          </a:xfrm>
          <a:custGeom>
            <a:avLst/>
            <a:gdLst>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6" fmla="*/ 885825 w 888206"/>
              <a:gd name="connsiteY6" fmla="*/ 592931 h 597694"/>
              <a:gd name="connsiteX0" fmla="*/ 0 w 1159669"/>
              <a:gd name="connsiteY0" fmla="*/ 0 h 597694"/>
              <a:gd name="connsiteX1" fmla="*/ 261938 w 1159669"/>
              <a:gd name="connsiteY1" fmla="*/ 40481 h 597694"/>
              <a:gd name="connsiteX2" fmla="*/ 511969 w 1159669"/>
              <a:gd name="connsiteY2" fmla="*/ 171450 h 597694"/>
              <a:gd name="connsiteX3" fmla="*/ 650081 w 1159669"/>
              <a:gd name="connsiteY3" fmla="*/ 450056 h 597694"/>
              <a:gd name="connsiteX4" fmla="*/ 888206 w 1159669"/>
              <a:gd name="connsiteY4" fmla="*/ 597694 h 597694"/>
              <a:gd name="connsiteX5" fmla="*/ 888206 w 1159669"/>
              <a:gd name="connsiteY5" fmla="*/ 597694 h 597694"/>
              <a:gd name="connsiteX6" fmla="*/ 1159669 w 1159669"/>
              <a:gd name="connsiteY6" fmla="*/ 576262 h 597694"/>
              <a:gd name="connsiteX0" fmla="*/ 0 w 1159669"/>
              <a:gd name="connsiteY0" fmla="*/ 0 h 643907"/>
              <a:gd name="connsiteX1" fmla="*/ 261938 w 1159669"/>
              <a:gd name="connsiteY1" fmla="*/ 40481 h 643907"/>
              <a:gd name="connsiteX2" fmla="*/ 511969 w 1159669"/>
              <a:gd name="connsiteY2" fmla="*/ 171450 h 643907"/>
              <a:gd name="connsiteX3" fmla="*/ 650081 w 1159669"/>
              <a:gd name="connsiteY3" fmla="*/ 450056 h 643907"/>
              <a:gd name="connsiteX4" fmla="*/ 888206 w 1159669"/>
              <a:gd name="connsiteY4" fmla="*/ 597694 h 643907"/>
              <a:gd name="connsiteX5" fmla="*/ 948609 w 1159669"/>
              <a:gd name="connsiteY5" fmla="*/ 643907 h 643907"/>
              <a:gd name="connsiteX6" fmla="*/ 1159669 w 1159669"/>
              <a:gd name="connsiteY6" fmla="*/ 576262 h 643907"/>
              <a:gd name="connsiteX0" fmla="*/ 0 w 1156388"/>
              <a:gd name="connsiteY0" fmla="*/ 0 h 643907"/>
              <a:gd name="connsiteX1" fmla="*/ 261938 w 1156388"/>
              <a:gd name="connsiteY1" fmla="*/ 40481 h 643907"/>
              <a:gd name="connsiteX2" fmla="*/ 511969 w 1156388"/>
              <a:gd name="connsiteY2" fmla="*/ 171450 h 643907"/>
              <a:gd name="connsiteX3" fmla="*/ 650081 w 1156388"/>
              <a:gd name="connsiteY3" fmla="*/ 450056 h 643907"/>
              <a:gd name="connsiteX4" fmla="*/ 888206 w 1156388"/>
              <a:gd name="connsiteY4" fmla="*/ 597694 h 643907"/>
              <a:gd name="connsiteX5" fmla="*/ 948609 w 1156388"/>
              <a:gd name="connsiteY5" fmla="*/ 643907 h 643907"/>
              <a:gd name="connsiteX6" fmla="*/ 1156388 w 1156388"/>
              <a:gd name="connsiteY6" fmla="*/ 560442 h 643907"/>
              <a:gd name="connsiteX0" fmla="*/ 0 w 1156388"/>
              <a:gd name="connsiteY0" fmla="*/ 0 h 643907"/>
              <a:gd name="connsiteX1" fmla="*/ 261938 w 1156388"/>
              <a:gd name="connsiteY1" fmla="*/ 40481 h 643907"/>
              <a:gd name="connsiteX2" fmla="*/ 511969 w 1156388"/>
              <a:gd name="connsiteY2" fmla="*/ 171450 h 643907"/>
              <a:gd name="connsiteX3" fmla="*/ 650081 w 1156388"/>
              <a:gd name="connsiteY3" fmla="*/ 450056 h 643907"/>
              <a:gd name="connsiteX4" fmla="*/ 888206 w 1156388"/>
              <a:gd name="connsiteY4" fmla="*/ 597694 h 643907"/>
              <a:gd name="connsiteX5" fmla="*/ 948609 w 1156388"/>
              <a:gd name="connsiteY5" fmla="*/ 643907 h 643907"/>
              <a:gd name="connsiteX6" fmla="*/ 1156388 w 1156388"/>
              <a:gd name="connsiteY6" fmla="*/ 560442 h 643907"/>
              <a:gd name="connsiteX0" fmla="*/ 0 w 1156388"/>
              <a:gd name="connsiteY0" fmla="*/ 0 h 643907"/>
              <a:gd name="connsiteX1" fmla="*/ 261938 w 1156388"/>
              <a:gd name="connsiteY1" fmla="*/ 40481 h 643907"/>
              <a:gd name="connsiteX2" fmla="*/ 511969 w 1156388"/>
              <a:gd name="connsiteY2" fmla="*/ 171450 h 643907"/>
              <a:gd name="connsiteX3" fmla="*/ 650081 w 1156388"/>
              <a:gd name="connsiteY3" fmla="*/ 450056 h 643907"/>
              <a:gd name="connsiteX4" fmla="*/ 629859 w 1156388"/>
              <a:gd name="connsiteY4" fmla="*/ 554912 h 643907"/>
              <a:gd name="connsiteX5" fmla="*/ 948609 w 1156388"/>
              <a:gd name="connsiteY5" fmla="*/ 643907 h 643907"/>
              <a:gd name="connsiteX6" fmla="*/ 1156388 w 1156388"/>
              <a:gd name="connsiteY6" fmla="*/ 560442 h 643907"/>
              <a:gd name="connsiteX0" fmla="*/ 0 w 1156388"/>
              <a:gd name="connsiteY0" fmla="*/ 0 h 643907"/>
              <a:gd name="connsiteX1" fmla="*/ 261938 w 1156388"/>
              <a:gd name="connsiteY1" fmla="*/ 40481 h 643907"/>
              <a:gd name="connsiteX2" fmla="*/ 511969 w 1156388"/>
              <a:gd name="connsiteY2" fmla="*/ 171450 h 643907"/>
              <a:gd name="connsiteX3" fmla="*/ 466484 w 1156388"/>
              <a:gd name="connsiteY3" fmla="*/ 331715 h 643907"/>
              <a:gd name="connsiteX4" fmla="*/ 629859 w 1156388"/>
              <a:gd name="connsiteY4" fmla="*/ 554912 h 643907"/>
              <a:gd name="connsiteX5" fmla="*/ 948609 w 1156388"/>
              <a:gd name="connsiteY5" fmla="*/ 643907 h 643907"/>
              <a:gd name="connsiteX6" fmla="*/ 1156388 w 1156388"/>
              <a:gd name="connsiteY6" fmla="*/ 560442 h 643907"/>
              <a:gd name="connsiteX0" fmla="*/ 0 w 1156388"/>
              <a:gd name="connsiteY0" fmla="*/ 0 h 643907"/>
              <a:gd name="connsiteX1" fmla="*/ 261938 w 1156388"/>
              <a:gd name="connsiteY1" fmla="*/ 40481 h 643907"/>
              <a:gd name="connsiteX2" fmla="*/ 511969 w 1156388"/>
              <a:gd name="connsiteY2" fmla="*/ 171450 h 643907"/>
              <a:gd name="connsiteX3" fmla="*/ 466484 w 1156388"/>
              <a:gd name="connsiteY3" fmla="*/ 331715 h 643907"/>
              <a:gd name="connsiteX4" fmla="*/ 629859 w 1156388"/>
              <a:gd name="connsiteY4" fmla="*/ 554912 h 643907"/>
              <a:gd name="connsiteX5" fmla="*/ 948609 w 1156388"/>
              <a:gd name="connsiteY5" fmla="*/ 643907 h 643907"/>
              <a:gd name="connsiteX6" fmla="*/ 1156388 w 1156388"/>
              <a:gd name="connsiteY6" fmla="*/ 560442 h 643907"/>
              <a:gd name="connsiteX0" fmla="*/ 0 w 1156388"/>
              <a:gd name="connsiteY0" fmla="*/ 0 h 643907"/>
              <a:gd name="connsiteX1" fmla="*/ 261938 w 1156388"/>
              <a:gd name="connsiteY1" fmla="*/ 40481 h 643907"/>
              <a:gd name="connsiteX2" fmla="*/ 431094 w 1156388"/>
              <a:gd name="connsiteY2" fmla="*/ 115624 h 643907"/>
              <a:gd name="connsiteX3" fmla="*/ 466484 w 1156388"/>
              <a:gd name="connsiteY3" fmla="*/ 331715 h 643907"/>
              <a:gd name="connsiteX4" fmla="*/ 629859 w 1156388"/>
              <a:gd name="connsiteY4" fmla="*/ 554912 h 643907"/>
              <a:gd name="connsiteX5" fmla="*/ 948609 w 1156388"/>
              <a:gd name="connsiteY5" fmla="*/ 643907 h 643907"/>
              <a:gd name="connsiteX6" fmla="*/ 1156388 w 1156388"/>
              <a:gd name="connsiteY6" fmla="*/ 560442 h 643907"/>
              <a:gd name="connsiteX0" fmla="*/ 0 w 1156388"/>
              <a:gd name="connsiteY0" fmla="*/ 0 h 643907"/>
              <a:gd name="connsiteX1" fmla="*/ 177270 w 1156388"/>
              <a:gd name="connsiteY1" fmla="*/ 182777 h 643907"/>
              <a:gd name="connsiteX2" fmla="*/ 431094 w 1156388"/>
              <a:gd name="connsiteY2" fmla="*/ 115624 h 643907"/>
              <a:gd name="connsiteX3" fmla="*/ 466484 w 1156388"/>
              <a:gd name="connsiteY3" fmla="*/ 331715 h 643907"/>
              <a:gd name="connsiteX4" fmla="*/ 629859 w 1156388"/>
              <a:gd name="connsiteY4" fmla="*/ 554912 h 643907"/>
              <a:gd name="connsiteX5" fmla="*/ 948609 w 1156388"/>
              <a:gd name="connsiteY5" fmla="*/ 643907 h 643907"/>
              <a:gd name="connsiteX6" fmla="*/ 1156388 w 1156388"/>
              <a:gd name="connsiteY6" fmla="*/ 560442 h 643907"/>
              <a:gd name="connsiteX0" fmla="*/ 0 w 1156388"/>
              <a:gd name="connsiteY0" fmla="*/ 0 h 643907"/>
              <a:gd name="connsiteX1" fmla="*/ 177270 w 1156388"/>
              <a:gd name="connsiteY1" fmla="*/ 182777 h 643907"/>
              <a:gd name="connsiteX2" fmla="*/ 431094 w 1156388"/>
              <a:gd name="connsiteY2" fmla="*/ 115624 h 643907"/>
              <a:gd name="connsiteX3" fmla="*/ 466484 w 1156388"/>
              <a:gd name="connsiteY3" fmla="*/ 331715 h 643907"/>
              <a:gd name="connsiteX4" fmla="*/ 629859 w 1156388"/>
              <a:gd name="connsiteY4" fmla="*/ 554912 h 643907"/>
              <a:gd name="connsiteX5" fmla="*/ 948609 w 1156388"/>
              <a:gd name="connsiteY5" fmla="*/ 643907 h 643907"/>
              <a:gd name="connsiteX6" fmla="*/ 1156388 w 1156388"/>
              <a:gd name="connsiteY6" fmla="*/ 560442 h 643907"/>
              <a:gd name="connsiteX0" fmla="*/ 0 w 1156388"/>
              <a:gd name="connsiteY0" fmla="*/ 0 h 643907"/>
              <a:gd name="connsiteX1" fmla="*/ 177270 w 1156388"/>
              <a:gd name="connsiteY1" fmla="*/ 182777 h 643907"/>
              <a:gd name="connsiteX2" fmla="*/ 431094 w 1156388"/>
              <a:gd name="connsiteY2" fmla="*/ 115624 h 643907"/>
              <a:gd name="connsiteX3" fmla="*/ 466484 w 1156388"/>
              <a:gd name="connsiteY3" fmla="*/ 331715 h 643907"/>
              <a:gd name="connsiteX4" fmla="*/ 629859 w 1156388"/>
              <a:gd name="connsiteY4" fmla="*/ 554912 h 643907"/>
              <a:gd name="connsiteX5" fmla="*/ 948609 w 1156388"/>
              <a:gd name="connsiteY5" fmla="*/ 643907 h 643907"/>
              <a:gd name="connsiteX6" fmla="*/ 1156388 w 1156388"/>
              <a:gd name="connsiteY6" fmla="*/ 560442 h 643907"/>
              <a:gd name="connsiteX0" fmla="*/ 59996 w 983352"/>
              <a:gd name="connsiteY0" fmla="*/ 728883 h 728884"/>
              <a:gd name="connsiteX1" fmla="*/ 4234 w 983352"/>
              <a:gd name="connsiteY1" fmla="*/ 77587 h 728884"/>
              <a:gd name="connsiteX2" fmla="*/ 258058 w 983352"/>
              <a:gd name="connsiteY2" fmla="*/ 10434 h 728884"/>
              <a:gd name="connsiteX3" fmla="*/ 293448 w 983352"/>
              <a:gd name="connsiteY3" fmla="*/ 226525 h 728884"/>
              <a:gd name="connsiteX4" fmla="*/ 456823 w 983352"/>
              <a:gd name="connsiteY4" fmla="*/ 449722 h 728884"/>
              <a:gd name="connsiteX5" fmla="*/ 775573 w 983352"/>
              <a:gd name="connsiteY5" fmla="*/ 538717 h 728884"/>
              <a:gd name="connsiteX6" fmla="*/ 983352 w 983352"/>
              <a:gd name="connsiteY6" fmla="*/ 455252 h 728884"/>
              <a:gd name="connsiteX0" fmla="*/ 62718 w 986074"/>
              <a:gd name="connsiteY0" fmla="*/ 718545 h 718544"/>
              <a:gd name="connsiteX1" fmla="*/ 70770 w 986074"/>
              <a:gd name="connsiteY1" fmla="*/ 499968 h 718544"/>
              <a:gd name="connsiteX2" fmla="*/ 6956 w 986074"/>
              <a:gd name="connsiteY2" fmla="*/ 67249 h 718544"/>
              <a:gd name="connsiteX3" fmla="*/ 260780 w 986074"/>
              <a:gd name="connsiteY3" fmla="*/ 96 h 718544"/>
              <a:gd name="connsiteX4" fmla="*/ 296170 w 986074"/>
              <a:gd name="connsiteY4" fmla="*/ 216187 h 718544"/>
              <a:gd name="connsiteX5" fmla="*/ 459545 w 986074"/>
              <a:gd name="connsiteY5" fmla="*/ 439384 h 718544"/>
              <a:gd name="connsiteX6" fmla="*/ 778295 w 986074"/>
              <a:gd name="connsiteY6" fmla="*/ 528379 h 718544"/>
              <a:gd name="connsiteX7" fmla="*/ 986074 w 986074"/>
              <a:gd name="connsiteY7" fmla="*/ 444914 h 718544"/>
              <a:gd name="connsiteX0" fmla="*/ 137847 w 1061203"/>
              <a:gd name="connsiteY0" fmla="*/ 718487 h 718487"/>
              <a:gd name="connsiteX1" fmla="*/ 1519 w 1061203"/>
              <a:gd name="connsiteY1" fmla="*/ 389277 h 718487"/>
              <a:gd name="connsiteX2" fmla="*/ 82085 w 1061203"/>
              <a:gd name="connsiteY2" fmla="*/ 67191 h 718487"/>
              <a:gd name="connsiteX3" fmla="*/ 335909 w 1061203"/>
              <a:gd name="connsiteY3" fmla="*/ 38 h 718487"/>
              <a:gd name="connsiteX4" fmla="*/ 371299 w 1061203"/>
              <a:gd name="connsiteY4" fmla="*/ 216129 h 718487"/>
              <a:gd name="connsiteX5" fmla="*/ 534674 w 1061203"/>
              <a:gd name="connsiteY5" fmla="*/ 439326 h 718487"/>
              <a:gd name="connsiteX6" fmla="*/ 853424 w 1061203"/>
              <a:gd name="connsiteY6" fmla="*/ 528321 h 718487"/>
              <a:gd name="connsiteX7" fmla="*/ 1061203 w 1061203"/>
              <a:gd name="connsiteY7" fmla="*/ 444856 h 718487"/>
              <a:gd name="connsiteX0" fmla="*/ 137924 w 1061280"/>
              <a:gd name="connsiteY0" fmla="*/ 723001 h 723001"/>
              <a:gd name="connsiteX1" fmla="*/ 1596 w 1061280"/>
              <a:gd name="connsiteY1" fmla="*/ 393791 h 723001"/>
              <a:gd name="connsiteX2" fmla="*/ 79950 w 1061280"/>
              <a:gd name="connsiteY2" fmla="*/ 99223 h 723001"/>
              <a:gd name="connsiteX3" fmla="*/ 335986 w 1061280"/>
              <a:gd name="connsiteY3" fmla="*/ 4552 h 723001"/>
              <a:gd name="connsiteX4" fmla="*/ 371376 w 1061280"/>
              <a:gd name="connsiteY4" fmla="*/ 220643 h 723001"/>
              <a:gd name="connsiteX5" fmla="*/ 534751 w 1061280"/>
              <a:gd name="connsiteY5" fmla="*/ 443840 h 723001"/>
              <a:gd name="connsiteX6" fmla="*/ 853501 w 1061280"/>
              <a:gd name="connsiteY6" fmla="*/ 532835 h 723001"/>
              <a:gd name="connsiteX7" fmla="*/ 1061280 w 1061280"/>
              <a:gd name="connsiteY7" fmla="*/ 449370 h 723001"/>
              <a:gd name="connsiteX0" fmla="*/ 138023 w 1061379"/>
              <a:gd name="connsiteY0" fmla="*/ 721196 h 721196"/>
              <a:gd name="connsiteX1" fmla="*/ 1695 w 1061379"/>
              <a:gd name="connsiteY1" fmla="*/ 391986 h 721196"/>
              <a:gd name="connsiteX2" fmla="*/ 80049 w 1061379"/>
              <a:gd name="connsiteY2" fmla="*/ 97418 h 721196"/>
              <a:gd name="connsiteX3" fmla="*/ 336085 w 1061379"/>
              <a:gd name="connsiteY3" fmla="*/ 2747 h 721196"/>
              <a:gd name="connsiteX4" fmla="*/ 371475 w 1061379"/>
              <a:gd name="connsiteY4" fmla="*/ 218838 h 721196"/>
              <a:gd name="connsiteX5" fmla="*/ 534850 w 1061379"/>
              <a:gd name="connsiteY5" fmla="*/ 442035 h 721196"/>
              <a:gd name="connsiteX6" fmla="*/ 853600 w 1061379"/>
              <a:gd name="connsiteY6" fmla="*/ 531030 h 721196"/>
              <a:gd name="connsiteX7" fmla="*/ 1061379 w 1061379"/>
              <a:gd name="connsiteY7" fmla="*/ 447565 h 721196"/>
              <a:gd name="connsiteX0" fmla="*/ 138255 w 1061611"/>
              <a:gd name="connsiteY0" fmla="*/ 723432 h 723432"/>
              <a:gd name="connsiteX1" fmla="*/ 1927 w 1061611"/>
              <a:gd name="connsiteY1" fmla="*/ 394222 h 723432"/>
              <a:gd name="connsiteX2" fmla="*/ 75270 w 1061611"/>
              <a:gd name="connsiteY2" fmla="*/ 72314 h 723432"/>
              <a:gd name="connsiteX3" fmla="*/ 336317 w 1061611"/>
              <a:gd name="connsiteY3" fmla="*/ 4983 h 723432"/>
              <a:gd name="connsiteX4" fmla="*/ 371707 w 1061611"/>
              <a:gd name="connsiteY4" fmla="*/ 221074 h 723432"/>
              <a:gd name="connsiteX5" fmla="*/ 535082 w 1061611"/>
              <a:gd name="connsiteY5" fmla="*/ 444271 h 723432"/>
              <a:gd name="connsiteX6" fmla="*/ 853832 w 1061611"/>
              <a:gd name="connsiteY6" fmla="*/ 533266 h 723432"/>
              <a:gd name="connsiteX7" fmla="*/ 1061611 w 1061611"/>
              <a:gd name="connsiteY7" fmla="*/ 449801 h 723432"/>
              <a:gd name="connsiteX0" fmla="*/ 138255 w 1061611"/>
              <a:gd name="connsiteY0" fmla="*/ 718945 h 718945"/>
              <a:gd name="connsiteX1" fmla="*/ 1927 w 1061611"/>
              <a:gd name="connsiteY1" fmla="*/ 389735 h 718945"/>
              <a:gd name="connsiteX2" fmla="*/ 75270 w 1061611"/>
              <a:gd name="connsiteY2" fmla="*/ 67827 h 718945"/>
              <a:gd name="connsiteX3" fmla="*/ 336317 w 1061611"/>
              <a:gd name="connsiteY3" fmla="*/ 496 h 718945"/>
              <a:gd name="connsiteX4" fmla="*/ 371707 w 1061611"/>
              <a:gd name="connsiteY4" fmla="*/ 216587 h 718945"/>
              <a:gd name="connsiteX5" fmla="*/ 535082 w 1061611"/>
              <a:gd name="connsiteY5" fmla="*/ 439784 h 718945"/>
              <a:gd name="connsiteX6" fmla="*/ 853832 w 1061611"/>
              <a:gd name="connsiteY6" fmla="*/ 528779 h 718945"/>
              <a:gd name="connsiteX7" fmla="*/ 1061611 w 1061611"/>
              <a:gd name="connsiteY7" fmla="*/ 445314 h 718945"/>
              <a:gd name="connsiteX0" fmla="*/ 138083 w 1061439"/>
              <a:gd name="connsiteY0" fmla="*/ 711562 h 711562"/>
              <a:gd name="connsiteX1" fmla="*/ 1755 w 1061439"/>
              <a:gd name="connsiteY1" fmla="*/ 382352 h 711562"/>
              <a:gd name="connsiteX2" fmla="*/ 75098 w 1061439"/>
              <a:gd name="connsiteY2" fmla="*/ 60444 h 711562"/>
              <a:gd name="connsiteX3" fmla="*/ 329100 w 1061439"/>
              <a:gd name="connsiteY3" fmla="*/ 515 h 711562"/>
              <a:gd name="connsiteX4" fmla="*/ 371535 w 1061439"/>
              <a:gd name="connsiteY4" fmla="*/ 209204 h 711562"/>
              <a:gd name="connsiteX5" fmla="*/ 534910 w 1061439"/>
              <a:gd name="connsiteY5" fmla="*/ 432401 h 711562"/>
              <a:gd name="connsiteX6" fmla="*/ 853660 w 1061439"/>
              <a:gd name="connsiteY6" fmla="*/ 521396 h 711562"/>
              <a:gd name="connsiteX7" fmla="*/ 1061439 w 1061439"/>
              <a:gd name="connsiteY7" fmla="*/ 437931 h 711562"/>
              <a:gd name="connsiteX0" fmla="*/ 137846 w 1061202"/>
              <a:gd name="connsiteY0" fmla="*/ 717556 h 717556"/>
              <a:gd name="connsiteX1" fmla="*/ 1518 w 1061202"/>
              <a:gd name="connsiteY1" fmla="*/ 388346 h 717556"/>
              <a:gd name="connsiteX2" fmla="*/ 81066 w 1061202"/>
              <a:gd name="connsiteY2" fmla="*/ 83630 h 717556"/>
              <a:gd name="connsiteX3" fmla="*/ 328863 w 1061202"/>
              <a:gd name="connsiteY3" fmla="*/ 6509 h 717556"/>
              <a:gd name="connsiteX4" fmla="*/ 371298 w 1061202"/>
              <a:gd name="connsiteY4" fmla="*/ 215198 h 717556"/>
              <a:gd name="connsiteX5" fmla="*/ 534673 w 1061202"/>
              <a:gd name="connsiteY5" fmla="*/ 438395 h 717556"/>
              <a:gd name="connsiteX6" fmla="*/ 853423 w 1061202"/>
              <a:gd name="connsiteY6" fmla="*/ 527390 h 717556"/>
              <a:gd name="connsiteX7" fmla="*/ 1061202 w 1061202"/>
              <a:gd name="connsiteY7" fmla="*/ 443925 h 717556"/>
              <a:gd name="connsiteX0" fmla="*/ 137503 w 1060859"/>
              <a:gd name="connsiteY0" fmla="*/ 714854 h 714854"/>
              <a:gd name="connsiteX1" fmla="*/ 1175 w 1060859"/>
              <a:gd name="connsiteY1" fmla="*/ 385644 h 714854"/>
              <a:gd name="connsiteX2" fmla="*/ 80723 w 1060859"/>
              <a:gd name="connsiteY2" fmla="*/ 80928 h 714854"/>
              <a:gd name="connsiteX3" fmla="*/ 328520 w 1060859"/>
              <a:gd name="connsiteY3" fmla="*/ 3807 h 714854"/>
              <a:gd name="connsiteX4" fmla="*/ 370955 w 1060859"/>
              <a:gd name="connsiteY4" fmla="*/ 212496 h 714854"/>
              <a:gd name="connsiteX5" fmla="*/ 534330 w 1060859"/>
              <a:gd name="connsiteY5" fmla="*/ 435693 h 714854"/>
              <a:gd name="connsiteX6" fmla="*/ 853080 w 1060859"/>
              <a:gd name="connsiteY6" fmla="*/ 524688 h 714854"/>
              <a:gd name="connsiteX7" fmla="*/ 1060859 w 1060859"/>
              <a:gd name="connsiteY7" fmla="*/ 441223 h 714854"/>
              <a:gd name="connsiteX0" fmla="*/ 136784 w 1060140"/>
              <a:gd name="connsiteY0" fmla="*/ 714854 h 714854"/>
              <a:gd name="connsiteX1" fmla="*/ 112458 w 1060140"/>
              <a:gd name="connsiteY1" fmla="*/ 648847 h 714854"/>
              <a:gd name="connsiteX2" fmla="*/ 456 w 1060140"/>
              <a:gd name="connsiteY2" fmla="*/ 385644 h 714854"/>
              <a:gd name="connsiteX3" fmla="*/ 80004 w 1060140"/>
              <a:gd name="connsiteY3" fmla="*/ 80928 h 714854"/>
              <a:gd name="connsiteX4" fmla="*/ 327801 w 1060140"/>
              <a:gd name="connsiteY4" fmla="*/ 3807 h 714854"/>
              <a:gd name="connsiteX5" fmla="*/ 370236 w 1060140"/>
              <a:gd name="connsiteY5" fmla="*/ 212496 h 714854"/>
              <a:gd name="connsiteX6" fmla="*/ 533611 w 1060140"/>
              <a:gd name="connsiteY6" fmla="*/ 435693 h 714854"/>
              <a:gd name="connsiteX7" fmla="*/ 852361 w 1060140"/>
              <a:gd name="connsiteY7" fmla="*/ 524688 h 714854"/>
              <a:gd name="connsiteX8" fmla="*/ 1060140 w 1060140"/>
              <a:gd name="connsiteY8" fmla="*/ 441223 h 714854"/>
              <a:gd name="connsiteX0" fmla="*/ 105346 w 1060140"/>
              <a:gd name="connsiteY0" fmla="*/ 964248 h 964248"/>
              <a:gd name="connsiteX1" fmla="*/ 112458 w 1060140"/>
              <a:gd name="connsiteY1" fmla="*/ 648847 h 964248"/>
              <a:gd name="connsiteX2" fmla="*/ 456 w 1060140"/>
              <a:gd name="connsiteY2" fmla="*/ 385644 h 964248"/>
              <a:gd name="connsiteX3" fmla="*/ 80004 w 1060140"/>
              <a:gd name="connsiteY3" fmla="*/ 80928 h 964248"/>
              <a:gd name="connsiteX4" fmla="*/ 327801 w 1060140"/>
              <a:gd name="connsiteY4" fmla="*/ 3807 h 964248"/>
              <a:gd name="connsiteX5" fmla="*/ 370236 w 1060140"/>
              <a:gd name="connsiteY5" fmla="*/ 212496 h 964248"/>
              <a:gd name="connsiteX6" fmla="*/ 533611 w 1060140"/>
              <a:gd name="connsiteY6" fmla="*/ 435693 h 964248"/>
              <a:gd name="connsiteX7" fmla="*/ 852361 w 1060140"/>
              <a:gd name="connsiteY7" fmla="*/ 524688 h 964248"/>
              <a:gd name="connsiteX8" fmla="*/ 1060140 w 1060140"/>
              <a:gd name="connsiteY8" fmla="*/ 441223 h 964248"/>
              <a:gd name="connsiteX0" fmla="*/ 105346 w 1060140"/>
              <a:gd name="connsiteY0" fmla="*/ 964248 h 964248"/>
              <a:gd name="connsiteX1" fmla="*/ 151191 w 1060140"/>
              <a:gd name="connsiteY1" fmla="*/ 695593 h 964248"/>
              <a:gd name="connsiteX2" fmla="*/ 456 w 1060140"/>
              <a:gd name="connsiteY2" fmla="*/ 385644 h 964248"/>
              <a:gd name="connsiteX3" fmla="*/ 80004 w 1060140"/>
              <a:gd name="connsiteY3" fmla="*/ 80928 h 964248"/>
              <a:gd name="connsiteX4" fmla="*/ 327801 w 1060140"/>
              <a:gd name="connsiteY4" fmla="*/ 3807 h 964248"/>
              <a:gd name="connsiteX5" fmla="*/ 370236 w 1060140"/>
              <a:gd name="connsiteY5" fmla="*/ 212496 h 964248"/>
              <a:gd name="connsiteX6" fmla="*/ 533611 w 1060140"/>
              <a:gd name="connsiteY6" fmla="*/ 435693 h 964248"/>
              <a:gd name="connsiteX7" fmla="*/ 852361 w 1060140"/>
              <a:gd name="connsiteY7" fmla="*/ 524688 h 964248"/>
              <a:gd name="connsiteX8" fmla="*/ 1060140 w 1060140"/>
              <a:gd name="connsiteY8" fmla="*/ 441223 h 964248"/>
              <a:gd name="connsiteX0" fmla="*/ 105346 w 1060140"/>
              <a:gd name="connsiteY0" fmla="*/ 964248 h 964248"/>
              <a:gd name="connsiteX1" fmla="*/ 151191 w 1060140"/>
              <a:gd name="connsiteY1" fmla="*/ 695593 h 964248"/>
              <a:gd name="connsiteX2" fmla="*/ 456 w 1060140"/>
              <a:gd name="connsiteY2" fmla="*/ 385644 h 964248"/>
              <a:gd name="connsiteX3" fmla="*/ 80004 w 1060140"/>
              <a:gd name="connsiteY3" fmla="*/ 80928 h 964248"/>
              <a:gd name="connsiteX4" fmla="*/ 327801 w 1060140"/>
              <a:gd name="connsiteY4" fmla="*/ 3807 h 964248"/>
              <a:gd name="connsiteX5" fmla="*/ 370236 w 1060140"/>
              <a:gd name="connsiteY5" fmla="*/ 212496 h 964248"/>
              <a:gd name="connsiteX6" fmla="*/ 533611 w 1060140"/>
              <a:gd name="connsiteY6" fmla="*/ 435693 h 964248"/>
              <a:gd name="connsiteX7" fmla="*/ 852361 w 1060140"/>
              <a:gd name="connsiteY7" fmla="*/ 524688 h 964248"/>
              <a:gd name="connsiteX8" fmla="*/ 1060140 w 1060140"/>
              <a:gd name="connsiteY8" fmla="*/ 441223 h 96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140" h="964248">
                <a:moveTo>
                  <a:pt x="105346" y="964248"/>
                </a:moveTo>
                <a:cubicBezTo>
                  <a:pt x="101292" y="953247"/>
                  <a:pt x="149321" y="749622"/>
                  <a:pt x="151191" y="695593"/>
                </a:cubicBezTo>
                <a:cubicBezTo>
                  <a:pt x="128470" y="640725"/>
                  <a:pt x="5865" y="480297"/>
                  <a:pt x="456" y="385644"/>
                </a:cubicBezTo>
                <a:cubicBezTo>
                  <a:pt x="-4953" y="290991"/>
                  <a:pt x="38825" y="100874"/>
                  <a:pt x="80004" y="80928"/>
                </a:cubicBezTo>
                <a:cubicBezTo>
                  <a:pt x="121183" y="60982"/>
                  <a:pt x="279429" y="-18121"/>
                  <a:pt x="327801" y="3807"/>
                </a:cubicBezTo>
                <a:cubicBezTo>
                  <a:pt x="376173" y="25735"/>
                  <a:pt x="335934" y="140515"/>
                  <a:pt x="370236" y="212496"/>
                </a:cubicBezTo>
                <a:cubicBezTo>
                  <a:pt x="404538" y="284477"/>
                  <a:pt x="493924" y="411087"/>
                  <a:pt x="533611" y="435693"/>
                </a:cubicBezTo>
                <a:lnTo>
                  <a:pt x="852361" y="524688"/>
                </a:lnTo>
                <a:cubicBezTo>
                  <a:pt x="942849" y="517544"/>
                  <a:pt x="968990" y="480182"/>
                  <a:pt x="1060140" y="441223"/>
                </a:cubicBez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Freeform 88"/>
          <p:cNvSpPr/>
          <p:nvPr/>
        </p:nvSpPr>
        <p:spPr>
          <a:xfrm>
            <a:off x="7912027" y="1654544"/>
            <a:ext cx="910814" cy="630782"/>
          </a:xfrm>
          <a:custGeom>
            <a:avLst/>
            <a:gdLst>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6" fmla="*/ 885825 w 888206"/>
              <a:gd name="connsiteY6" fmla="*/ 592931 h 597694"/>
              <a:gd name="connsiteX0" fmla="*/ 0 w 1159669"/>
              <a:gd name="connsiteY0" fmla="*/ 0 h 597694"/>
              <a:gd name="connsiteX1" fmla="*/ 261938 w 1159669"/>
              <a:gd name="connsiteY1" fmla="*/ 40481 h 597694"/>
              <a:gd name="connsiteX2" fmla="*/ 511969 w 1159669"/>
              <a:gd name="connsiteY2" fmla="*/ 171450 h 597694"/>
              <a:gd name="connsiteX3" fmla="*/ 650081 w 1159669"/>
              <a:gd name="connsiteY3" fmla="*/ 450056 h 597694"/>
              <a:gd name="connsiteX4" fmla="*/ 888206 w 1159669"/>
              <a:gd name="connsiteY4" fmla="*/ 597694 h 597694"/>
              <a:gd name="connsiteX5" fmla="*/ 888206 w 1159669"/>
              <a:gd name="connsiteY5" fmla="*/ 597694 h 597694"/>
              <a:gd name="connsiteX6" fmla="*/ 1159669 w 1159669"/>
              <a:gd name="connsiteY6" fmla="*/ 576262 h 597694"/>
              <a:gd name="connsiteX0" fmla="*/ 0 w 1424624"/>
              <a:gd name="connsiteY0" fmla="*/ 0 h 986712"/>
              <a:gd name="connsiteX1" fmla="*/ 261938 w 1424624"/>
              <a:gd name="connsiteY1" fmla="*/ 40481 h 986712"/>
              <a:gd name="connsiteX2" fmla="*/ 511969 w 1424624"/>
              <a:gd name="connsiteY2" fmla="*/ 171450 h 986712"/>
              <a:gd name="connsiteX3" fmla="*/ 650081 w 1424624"/>
              <a:gd name="connsiteY3" fmla="*/ 450056 h 986712"/>
              <a:gd name="connsiteX4" fmla="*/ 888206 w 1424624"/>
              <a:gd name="connsiteY4" fmla="*/ 597694 h 986712"/>
              <a:gd name="connsiteX5" fmla="*/ 888206 w 1424624"/>
              <a:gd name="connsiteY5" fmla="*/ 597694 h 986712"/>
              <a:gd name="connsiteX6" fmla="*/ 1424624 w 1424624"/>
              <a:gd name="connsiteY6" fmla="*/ 986619 h 986712"/>
              <a:gd name="connsiteX0" fmla="*/ 0 w 1424624"/>
              <a:gd name="connsiteY0" fmla="*/ 0 h 986618"/>
              <a:gd name="connsiteX1" fmla="*/ 261938 w 1424624"/>
              <a:gd name="connsiteY1" fmla="*/ 40481 h 986618"/>
              <a:gd name="connsiteX2" fmla="*/ 511969 w 1424624"/>
              <a:gd name="connsiteY2" fmla="*/ 171450 h 986618"/>
              <a:gd name="connsiteX3" fmla="*/ 650081 w 1424624"/>
              <a:gd name="connsiteY3" fmla="*/ 450056 h 986618"/>
              <a:gd name="connsiteX4" fmla="*/ 888206 w 1424624"/>
              <a:gd name="connsiteY4" fmla="*/ 597694 h 986618"/>
              <a:gd name="connsiteX5" fmla="*/ 888206 w 1424624"/>
              <a:gd name="connsiteY5" fmla="*/ 597694 h 986618"/>
              <a:gd name="connsiteX6" fmla="*/ 1127990 w 1424624"/>
              <a:gd name="connsiteY6" fmla="*/ 767032 h 986618"/>
              <a:gd name="connsiteX7" fmla="*/ 1424624 w 1424624"/>
              <a:gd name="connsiteY7" fmla="*/ 986619 h 986618"/>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888206 w 1424624"/>
              <a:gd name="connsiteY5" fmla="*/ 597694 h 986619"/>
              <a:gd name="connsiteX6" fmla="*/ 1147378 w 1424624"/>
              <a:gd name="connsiteY6" fmla="*/ 737952 h 986619"/>
              <a:gd name="connsiteX7" fmla="*/ 1424624 w 1424624"/>
              <a:gd name="connsiteY7" fmla="*/ 986619 h 986619"/>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888206 w 1424624"/>
              <a:gd name="connsiteY5" fmla="*/ 597694 h 986619"/>
              <a:gd name="connsiteX6" fmla="*/ 1147378 w 1424624"/>
              <a:gd name="connsiteY6" fmla="*/ 737952 h 986619"/>
              <a:gd name="connsiteX7" fmla="*/ 1263699 w 1424624"/>
              <a:gd name="connsiteY7" fmla="*/ 841349 h 986619"/>
              <a:gd name="connsiteX8" fmla="*/ 1424624 w 1424624"/>
              <a:gd name="connsiteY8" fmla="*/ 986619 h 986619"/>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888206 w 1424624"/>
              <a:gd name="connsiteY5" fmla="*/ 597694 h 986619"/>
              <a:gd name="connsiteX6" fmla="*/ 1147378 w 1424624"/>
              <a:gd name="connsiteY6" fmla="*/ 737952 h 986619"/>
              <a:gd name="connsiteX7" fmla="*/ 1325091 w 1424624"/>
              <a:gd name="connsiteY7" fmla="*/ 805805 h 986619"/>
              <a:gd name="connsiteX8" fmla="*/ 1424624 w 1424624"/>
              <a:gd name="connsiteY8" fmla="*/ 986619 h 98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4624" h="986619">
                <a:moveTo>
                  <a:pt x="0" y="0"/>
                </a:moveTo>
                <a:cubicBezTo>
                  <a:pt x="84733" y="1190"/>
                  <a:pt x="190898" y="16669"/>
                  <a:pt x="261938" y="40481"/>
                </a:cubicBezTo>
                <a:cubicBezTo>
                  <a:pt x="332978" y="64293"/>
                  <a:pt x="447279" y="103188"/>
                  <a:pt x="511969" y="171450"/>
                </a:cubicBezTo>
                <a:cubicBezTo>
                  <a:pt x="576660" y="239713"/>
                  <a:pt x="587375" y="379015"/>
                  <a:pt x="650081" y="450056"/>
                </a:cubicBezTo>
                <a:cubicBezTo>
                  <a:pt x="712787" y="521097"/>
                  <a:pt x="848519" y="573088"/>
                  <a:pt x="888206" y="597694"/>
                </a:cubicBezTo>
                <a:lnTo>
                  <a:pt x="888206" y="597694"/>
                </a:lnTo>
                <a:cubicBezTo>
                  <a:pt x="928170" y="625917"/>
                  <a:pt x="1057975" y="673131"/>
                  <a:pt x="1147378" y="737952"/>
                </a:cubicBezTo>
                <a:cubicBezTo>
                  <a:pt x="1209960" y="778561"/>
                  <a:pt x="1278883" y="764361"/>
                  <a:pt x="1325091" y="805805"/>
                </a:cubicBezTo>
                <a:lnTo>
                  <a:pt x="1424624" y="986619"/>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0" name="Oval 89"/>
          <p:cNvSpPr/>
          <p:nvPr/>
        </p:nvSpPr>
        <p:spPr>
          <a:xfrm>
            <a:off x="6956782" y="1662497"/>
            <a:ext cx="45720" cy="45720"/>
          </a:xfrm>
          <a:prstGeom prst="ellipse">
            <a:avLst/>
          </a:prstGeom>
          <a:solidFill>
            <a:srgbClr val="FCFCF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Freeform 90"/>
          <p:cNvSpPr/>
          <p:nvPr/>
        </p:nvSpPr>
        <p:spPr>
          <a:xfrm>
            <a:off x="6662347" y="1289135"/>
            <a:ext cx="542630" cy="529068"/>
          </a:xfrm>
          <a:custGeom>
            <a:avLst/>
            <a:gdLst>
              <a:gd name="connsiteX0" fmla="*/ 476259 w 1035729"/>
              <a:gd name="connsiteY0" fmla="*/ 0 h 1009845"/>
              <a:gd name="connsiteX1" fmla="*/ 584861 w 1035729"/>
              <a:gd name="connsiteY1" fmla="*/ 0 h 1009845"/>
              <a:gd name="connsiteX2" fmla="*/ 612012 w 1035729"/>
              <a:gd name="connsiteY2" fmla="*/ 27152 h 1009845"/>
              <a:gd name="connsiteX3" fmla="*/ 618641 w 1035729"/>
              <a:gd name="connsiteY3" fmla="*/ 114973 h 1009845"/>
              <a:gd name="connsiteX4" fmla="*/ 730023 w 1035729"/>
              <a:gd name="connsiteY4" fmla="*/ 171275 h 1009845"/>
              <a:gd name="connsiteX5" fmla="*/ 816515 w 1035729"/>
              <a:gd name="connsiteY5" fmla="*/ 111813 h 1009845"/>
              <a:gd name="connsiteX6" fmla="*/ 854868 w 1035729"/>
              <a:gd name="connsiteY6" fmla="*/ 113662 h 1009845"/>
              <a:gd name="connsiteX7" fmla="*/ 927873 w 1035729"/>
              <a:gd name="connsiteY7" fmla="*/ 194063 h 1009845"/>
              <a:gd name="connsiteX8" fmla="*/ 926024 w 1035729"/>
              <a:gd name="connsiteY8" fmla="*/ 232417 h 1009845"/>
              <a:gd name="connsiteX9" fmla="*/ 861050 w 1035729"/>
              <a:gd name="connsiteY9" fmla="*/ 299644 h 1009845"/>
              <a:gd name="connsiteX10" fmla="*/ 914558 w 1035729"/>
              <a:gd name="connsiteY10" fmla="*/ 421810 h 1009845"/>
              <a:gd name="connsiteX11" fmla="*/ 1008577 w 1035729"/>
              <a:gd name="connsiteY11" fmla="*/ 441697 h 1009845"/>
              <a:gd name="connsiteX12" fmla="*/ 1035729 w 1035729"/>
              <a:gd name="connsiteY12" fmla="*/ 468848 h 1009845"/>
              <a:gd name="connsiteX13" fmla="*/ 1035729 w 1035729"/>
              <a:gd name="connsiteY13" fmla="*/ 577449 h 1009845"/>
              <a:gd name="connsiteX14" fmla="*/ 1008577 w 1035729"/>
              <a:gd name="connsiteY14" fmla="*/ 604600 h 1009845"/>
              <a:gd name="connsiteX15" fmla="*/ 905971 w 1035729"/>
              <a:gd name="connsiteY15" fmla="*/ 604600 h 1009845"/>
              <a:gd name="connsiteX16" fmla="*/ 857825 w 1035729"/>
              <a:gd name="connsiteY16" fmla="*/ 721895 h 1009845"/>
              <a:gd name="connsiteX17" fmla="*/ 912819 w 1035729"/>
              <a:gd name="connsiteY17" fmla="*/ 782820 h 1009845"/>
              <a:gd name="connsiteX18" fmla="*/ 914421 w 1035729"/>
              <a:gd name="connsiteY18" fmla="*/ 821185 h 1009845"/>
              <a:gd name="connsiteX19" fmla="*/ 840900 w 1035729"/>
              <a:gd name="connsiteY19" fmla="*/ 901113 h 1009845"/>
              <a:gd name="connsiteX20" fmla="*/ 802536 w 1035729"/>
              <a:gd name="connsiteY20" fmla="*/ 902716 h 1009845"/>
              <a:gd name="connsiteX21" fmla="*/ 717395 w 1035729"/>
              <a:gd name="connsiteY21" fmla="*/ 856306 h 1009845"/>
              <a:gd name="connsiteX22" fmla="*/ 612338 w 1035729"/>
              <a:gd name="connsiteY22" fmla="*/ 910236 h 1009845"/>
              <a:gd name="connsiteX23" fmla="*/ 596869 w 1035729"/>
              <a:gd name="connsiteY23" fmla="*/ 982694 h 1009845"/>
              <a:gd name="connsiteX24" fmla="*/ 569717 w 1035729"/>
              <a:gd name="connsiteY24" fmla="*/ 1009845 h 1009845"/>
              <a:gd name="connsiteX25" fmla="*/ 461117 w 1035729"/>
              <a:gd name="connsiteY25" fmla="*/ 1009845 h 1009845"/>
              <a:gd name="connsiteX26" fmla="*/ 433966 w 1035729"/>
              <a:gd name="connsiteY26" fmla="*/ 982694 h 1009845"/>
              <a:gd name="connsiteX27" fmla="*/ 407449 w 1035729"/>
              <a:gd name="connsiteY27" fmla="*/ 897684 h 1009845"/>
              <a:gd name="connsiteX28" fmla="*/ 324059 w 1035729"/>
              <a:gd name="connsiteY28" fmla="*/ 853486 h 1009845"/>
              <a:gd name="connsiteX29" fmla="*/ 232524 w 1035729"/>
              <a:gd name="connsiteY29" fmla="*/ 903147 h 1009845"/>
              <a:gd name="connsiteX30" fmla="*/ 194145 w 1035729"/>
              <a:gd name="connsiteY30" fmla="*/ 901995 h 1009845"/>
              <a:gd name="connsiteX31" fmla="*/ 119692 w 1035729"/>
              <a:gd name="connsiteY31" fmla="*/ 822932 h 1009845"/>
              <a:gd name="connsiteX32" fmla="*/ 120844 w 1035729"/>
              <a:gd name="connsiteY32" fmla="*/ 784551 h 1009845"/>
              <a:gd name="connsiteX33" fmla="*/ 162541 w 1035729"/>
              <a:gd name="connsiteY33" fmla="*/ 704849 h 1009845"/>
              <a:gd name="connsiteX34" fmla="*/ 126272 w 1035729"/>
              <a:gd name="connsiteY34" fmla="*/ 610237 h 1009845"/>
              <a:gd name="connsiteX35" fmla="*/ 24731 w 1035729"/>
              <a:gd name="connsiteY35" fmla="*/ 580465 h 1009845"/>
              <a:gd name="connsiteX36" fmla="*/ 110 w 1035729"/>
              <a:gd name="connsiteY36" fmla="*/ 551001 h 1009845"/>
              <a:gd name="connsiteX37" fmla="*/ 9796 w 1035729"/>
              <a:gd name="connsiteY37" fmla="*/ 442833 h 1009845"/>
              <a:gd name="connsiteX38" fmla="*/ 39261 w 1035729"/>
              <a:gd name="connsiteY38" fmla="*/ 418212 h 1009845"/>
              <a:gd name="connsiteX39" fmla="*/ 123452 w 1035729"/>
              <a:gd name="connsiteY39" fmla="*/ 409062 h 1009845"/>
              <a:gd name="connsiteX40" fmla="*/ 168859 w 1035729"/>
              <a:gd name="connsiteY40" fmla="*/ 308991 h 1009845"/>
              <a:gd name="connsiteX41" fmla="*/ 127119 w 1035729"/>
              <a:gd name="connsiteY41" fmla="*/ 236193 h 1009845"/>
              <a:gd name="connsiteX42" fmla="*/ 124315 w 1035729"/>
              <a:gd name="connsiteY42" fmla="*/ 197898 h 1009845"/>
              <a:gd name="connsiteX43" fmla="*/ 195290 w 1035729"/>
              <a:gd name="connsiteY43" fmla="*/ 115699 h 1009845"/>
              <a:gd name="connsiteX44" fmla="*/ 233584 w 1035729"/>
              <a:gd name="connsiteY44" fmla="*/ 112893 h 1009845"/>
              <a:gd name="connsiteX45" fmla="*/ 314996 w 1035729"/>
              <a:gd name="connsiteY45" fmla="*/ 159786 h 1009845"/>
              <a:gd name="connsiteX46" fmla="*/ 423203 w 1035729"/>
              <a:gd name="connsiteY46" fmla="*/ 117886 h 1009845"/>
              <a:gd name="connsiteX47" fmla="*/ 449109 w 1035729"/>
              <a:gd name="connsiteY47" fmla="*/ 27152 h 1009845"/>
              <a:gd name="connsiteX48" fmla="*/ 476259 w 1035729"/>
              <a:gd name="connsiteY48" fmla="*/ 0 h 1009845"/>
              <a:gd name="connsiteX49" fmla="*/ 515812 w 1035729"/>
              <a:gd name="connsiteY49" fmla="*/ 283685 h 1009845"/>
              <a:gd name="connsiteX50" fmla="*/ 290950 w 1035729"/>
              <a:gd name="connsiteY50" fmla="*/ 507611 h 1009845"/>
              <a:gd name="connsiteX51" fmla="*/ 515812 w 1035729"/>
              <a:gd name="connsiteY51" fmla="*/ 731537 h 1009845"/>
              <a:gd name="connsiteX52" fmla="*/ 740674 w 1035729"/>
              <a:gd name="connsiteY52" fmla="*/ 507611 h 1009845"/>
              <a:gd name="connsiteX53" fmla="*/ 515812 w 1035729"/>
              <a:gd name="connsiteY53" fmla="*/ 283685 h 100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5729" h="1009845">
                <a:moveTo>
                  <a:pt x="476259" y="0"/>
                </a:moveTo>
                <a:lnTo>
                  <a:pt x="584861" y="0"/>
                </a:lnTo>
                <a:cubicBezTo>
                  <a:pt x="599856" y="0"/>
                  <a:pt x="612012" y="12157"/>
                  <a:pt x="612012" y="27152"/>
                </a:cubicBezTo>
                <a:lnTo>
                  <a:pt x="618641" y="114973"/>
                </a:lnTo>
                <a:cubicBezTo>
                  <a:pt x="651350" y="151418"/>
                  <a:pt x="703944" y="172395"/>
                  <a:pt x="730023" y="171275"/>
                </a:cubicBezTo>
                <a:lnTo>
                  <a:pt x="816515" y="111813"/>
                </a:lnTo>
                <a:cubicBezTo>
                  <a:pt x="827617" y="101732"/>
                  <a:pt x="844788" y="102561"/>
                  <a:pt x="854868" y="113662"/>
                </a:cubicBezTo>
                <a:lnTo>
                  <a:pt x="927873" y="194063"/>
                </a:lnTo>
                <a:cubicBezTo>
                  <a:pt x="937954" y="205164"/>
                  <a:pt x="937127" y="222336"/>
                  <a:pt x="926024" y="232417"/>
                </a:cubicBezTo>
                <a:lnTo>
                  <a:pt x="861050" y="299644"/>
                </a:lnTo>
                <a:cubicBezTo>
                  <a:pt x="863418" y="345522"/>
                  <a:pt x="874624" y="375933"/>
                  <a:pt x="914558" y="421810"/>
                </a:cubicBezTo>
                <a:lnTo>
                  <a:pt x="1008577" y="441697"/>
                </a:lnTo>
                <a:cubicBezTo>
                  <a:pt x="1023573" y="441697"/>
                  <a:pt x="1035729" y="453853"/>
                  <a:pt x="1035729" y="468848"/>
                </a:cubicBezTo>
                <a:lnTo>
                  <a:pt x="1035729" y="577449"/>
                </a:lnTo>
                <a:cubicBezTo>
                  <a:pt x="1035729" y="592444"/>
                  <a:pt x="1023573" y="604600"/>
                  <a:pt x="1008577" y="604600"/>
                </a:cubicBezTo>
                <a:lnTo>
                  <a:pt x="905971" y="604600"/>
                </a:lnTo>
                <a:cubicBezTo>
                  <a:pt x="881820" y="624548"/>
                  <a:pt x="855460" y="657754"/>
                  <a:pt x="857825" y="721895"/>
                </a:cubicBezTo>
                <a:lnTo>
                  <a:pt x="912819" y="782820"/>
                </a:lnTo>
                <a:cubicBezTo>
                  <a:pt x="923855" y="792972"/>
                  <a:pt x="924573" y="810149"/>
                  <a:pt x="914421" y="821185"/>
                </a:cubicBezTo>
                <a:lnTo>
                  <a:pt x="840900" y="901113"/>
                </a:lnTo>
                <a:cubicBezTo>
                  <a:pt x="830748" y="912149"/>
                  <a:pt x="813571" y="912867"/>
                  <a:pt x="802536" y="902716"/>
                </a:cubicBezTo>
                <a:lnTo>
                  <a:pt x="717395" y="856306"/>
                </a:lnTo>
                <a:cubicBezTo>
                  <a:pt x="649230" y="854395"/>
                  <a:pt x="627469" y="885630"/>
                  <a:pt x="612338" y="910236"/>
                </a:cubicBezTo>
                <a:lnTo>
                  <a:pt x="596869" y="982694"/>
                </a:lnTo>
                <a:cubicBezTo>
                  <a:pt x="596869" y="997689"/>
                  <a:pt x="584713" y="1009845"/>
                  <a:pt x="569717" y="1009845"/>
                </a:cubicBezTo>
                <a:lnTo>
                  <a:pt x="461117" y="1009845"/>
                </a:lnTo>
                <a:cubicBezTo>
                  <a:pt x="446122" y="1009845"/>
                  <a:pt x="433966" y="997689"/>
                  <a:pt x="433966" y="982694"/>
                </a:cubicBezTo>
                <a:lnTo>
                  <a:pt x="407449" y="897684"/>
                </a:lnTo>
                <a:cubicBezTo>
                  <a:pt x="403960" y="878532"/>
                  <a:pt x="382791" y="850541"/>
                  <a:pt x="324059" y="853486"/>
                </a:cubicBezTo>
                <a:lnTo>
                  <a:pt x="232524" y="903147"/>
                </a:lnTo>
                <a:cubicBezTo>
                  <a:pt x="221607" y="913427"/>
                  <a:pt x="204423" y="912911"/>
                  <a:pt x="194145" y="901995"/>
                </a:cubicBezTo>
                <a:lnTo>
                  <a:pt x="119692" y="822932"/>
                </a:lnTo>
                <a:cubicBezTo>
                  <a:pt x="109412" y="812015"/>
                  <a:pt x="109928" y="794831"/>
                  <a:pt x="120844" y="784551"/>
                </a:cubicBezTo>
                <a:lnTo>
                  <a:pt x="162541" y="704849"/>
                </a:lnTo>
                <a:cubicBezTo>
                  <a:pt x="168129" y="666684"/>
                  <a:pt x="147201" y="628516"/>
                  <a:pt x="126272" y="610237"/>
                </a:cubicBezTo>
                <a:lnTo>
                  <a:pt x="24731" y="580465"/>
                </a:lnTo>
                <a:cubicBezTo>
                  <a:pt x="9796" y="579128"/>
                  <a:pt x="-1228" y="565935"/>
                  <a:pt x="110" y="551001"/>
                </a:cubicBezTo>
                <a:lnTo>
                  <a:pt x="9796" y="442833"/>
                </a:lnTo>
                <a:cubicBezTo>
                  <a:pt x="11134" y="427898"/>
                  <a:pt x="24326" y="416874"/>
                  <a:pt x="39261" y="418212"/>
                </a:cubicBezTo>
                <a:lnTo>
                  <a:pt x="123452" y="409062"/>
                </a:lnTo>
                <a:cubicBezTo>
                  <a:pt x="154056" y="386755"/>
                  <a:pt x="169192" y="357815"/>
                  <a:pt x="168859" y="308991"/>
                </a:cubicBezTo>
                <a:lnTo>
                  <a:pt x="127119" y="236193"/>
                </a:lnTo>
                <a:cubicBezTo>
                  <a:pt x="115770" y="226393"/>
                  <a:pt x="114514" y="209247"/>
                  <a:pt x="124315" y="197898"/>
                </a:cubicBezTo>
                <a:lnTo>
                  <a:pt x="195290" y="115699"/>
                </a:lnTo>
                <a:cubicBezTo>
                  <a:pt x="205089" y="104349"/>
                  <a:pt x="222234" y="103093"/>
                  <a:pt x="233584" y="112893"/>
                </a:cubicBezTo>
                <a:lnTo>
                  <a:pt x="314996" y="159786"/>
                </a:lnTo>
                <a:cubicBezTo>
                  <a:pt x="373852" y="169825"/>
                  <a:pt x="399746" y="127586"/>
                  <a:pt x="423203" y="117886"/>
                </a:cubicBezTo>
                <a:cubicBezTo>
                  <a:pt x="442887" y="67754"/>
                  <a:pt x="440474" y="57396"/>
                  <a:pt x="449109" y="27152"/>
                </a:cubicBezTo>
                <a:cubicBezTo>
                  <a:pt x="449109" y="12157"/>
                  <a:pt x="461265" y="0"/>
                  <a:pt x="476259" y="0"/>
                </a:cubicBezTo>
                <a:close/>
                <a:moveTo>
                  <a:pt x="515812" y="283685"/>
                </a:moveTo>
                <a:cubicBezTo>
                  <a:pt x="391624" y="283685"/>
                  <a:pt x="290950" y="383940"/>
                  <a:pt x="290950" y="507611"/>
                </a:cubicBezTo>
                <a:cubicBezTo>
                  <a:pt x="290950" y="631282"/>
                  <a:pt x="391624" y="731537"/>
                  <a:pt x="515812" y="731537"/>
                </a:cubicBezTo>
                <a:cubicBezTo>
                  <a:pt x="640000" y="731537"/>
                  <a:pt x="740674" y="631282"/>
                  <a:pt x="740674" y="507611"/>
                </a:cubicBezTo>
                <a:cubicBezTo>
                  <a:pt x="740674" y="383940"/>
                  <a:pt x="640000" y="283685"/>
                  <a:pt x="515812" y="283685"/>
                </a:cubicBezTo>
                <a:close/>
              </a:path>
            </a:pathLst>
          </a:custGeom>
          <a:solidFill>
            <a:schemeClr val="bg1">
              <a:alpha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endParaRPr>
          </a:p>
        </p:txBody>
      </p:sp>
      <p:sp>
        <p:nvSpPr>
          <p:cNvPr id="92" name="Freeform 91"/>
          <p:cNvSpPr/>
          <p:nvPr/>
        </p:nvSpPr>
        <p:spPr>
          <a:xfrm>
            <a:off x="7209421" y="1662614"/>
            <a:ext cx="1110368" cy="924746"/>
          </a:xfrm>
          <a:custGeom>
            <a:avLst/>
            <a:gdLst>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54794 w 888206"/>
              <a:gd name="connsiteY1" fmla="*/ 30956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40556 w 888206"/>
              <a:gd name="connsiteY3" fmla="*/ 461963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0" fmla="*/ 0 w 888206"/>
              <a:gd name="connsiteY0" fmla="*/ 0 h 597694"/>
              <a:gd name="connsiteX1" fmla="*/ 261938 w 888206"/>
              <a:gd name="connsiteY1" fmla="*/ 40481 h 597694"/>
              <a:gd name="connsiteX2" fmla="*/ 511969 w 888206"/>
              <a:gd name="connsiteY2" fmla="*/ 171450 h 597694"/>
              <a:gd name="connsiteX3" fmla="*/ 650081 w 888206"/>
              <a:gd name="connsiteY3" fmla="*/ 450056 h 597694"/>
              <a:gd name="connsiteX4" fmla="*/ 888206 w 888206"/>
              <a:gd name="connsiteY4" fmla="*/ 597694 h 597694"/>
              <a:gd name="connsiteX5" fmla="*/ 888206 w 888206"/>
              <a:gd name="connsiteY5" fmla="*/ 597694 h 597694"/>
              <a:gd name="connsiteX6" fmla="*/ 885825 w 888206"/>
              <a:gd name="connsiteY6" fmla="*/ 592931 h 597694"/>
              <a:gd name="connsiteX0" fmla="*/ 0 w 1159669"/>
              <a:gd name="connsiteY0" fmla="*/ 0 h 597694"/>
              <a:gd name="connsiteX1" fmla="*/ 261938 w 1159669"/>
              <a:gd name="connsiteY1" fmla="*/ 40481 h 597694"/>
              <a:gd name="connsiteX2" fmla="*/ 511969 w 1159669"/>
              <a:gd name="connsiteY2" fmla="*/ 171450 h 597694"/>
              <a:gd name="connsiteX3" fmla="*/ 650081 w 1159669"/>
              <a:gd name="connsiteY3" fmla="*/ 450056 h 597694"/>
              <a:gd name="connsiteX4" fmla="*/ 888206 w 1159669"/>
              <a:gd name="connsiteY4" fmla="*/ 597694 h 597694"/>
              <a:gd name="connsiteX5" fmla="*/ 888206 w 1159669"/>
              <a:gd name="connsiteY5" fmla="*/ 597694 h 597694"/>
              <a:gd name="connsiteX6" fmla="*/ 1159669 w 1159669"/>
              <a:gd name="connsiteY6" fmla="*/ 576262 h 597694"/>
              <a:gd name="connsiteX0" fmla="*/ 0 w 1424624"/>
              <a:gd name="connsiteY0" fmla="*/ 0 h 986712"/>
              <a:gd name="connsiteX1" fmla="*/ 261938 w 1424624"/>
              <a:gd name="connsiteY1" fmla="*/ 40481 h 986712"/>
              <a:gd name="connsiteX2" fmla="*/ 511969 w 1424624"/>
              <a:gd name="connsiteY2" fmla="*/ 171450 h 986712"/>
              <a:gd name="connsiteX3" fmla="*/ 650081 w 1424624"/>
              <a:gd name="connsiteY3" fmla="*/ 450056 h 986712"/>
              <a:gd name="connsiteX4" fmla="*/ 888206 w 1424624"/>
              <a:gd name="connsiteY4" fmla="*/ 597694 h 986712"/>
              <a:gd name="connsiteX5" fmla="*/ 888206 w 1424624"/>
              <a:gd name="connsiteY5" fmla="*/ 597694 h 986712"/>
              <a:gd name="connsiteX6" fmla="*/ 1424624 w 1424624"/>
              <a:gd name="connsiteY6" fmla="*/ 986619 h 986712"/>
              <a:gd name="connsiteX0" fmla="*/ 0 w 1424624"/>
              <a:gd name="connsiteY0" fmla="*/ 0 h 986618"/>
              <a:gd name="connsiteX1" fmla="*/ 261938 w 1424624"/>
              <a:gd name="connsiteY1" fmla="*/ 40481 h 986618"/>
              <a:gd name="connsiteX2" fmla="*/ 511969 w 1424624"/>
              <a:gd name="connsiteY2" fmla="*/ 171450 h 986618"/>
              <a:gd name="connsiteX3" fmla="*/ 650081 w 1424624"/>
              <a:gd name="connsiteY3" fmla="*/ 450056 h 986618"/>
              <a:gd name="connsiteX4" fmla="*/ 888206 w 1424624"/>
              <a:gd name="connsiteY4" fmla="*/ 597694 h 986618"/>
              <a:gd name="connsiteX5" fmla="*/ 888206 w 1424624"/>
              <a:gd name="connsiteY5" fmla="*/ 597694 h 986618"/>
              <a:gd name="connsiteX6" fmla="*/ 1127990 w 1424624"/>
              <a:gd name="connsiteY6" fmla="*/ 767032 h 986618"/>
              <a:gd name="connsiteX7" fmla="*/ 1424624 w 1424624"/>
              <a:gd name="connsiteY7" fmla="*/ 986619 h 986618"/>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888206 w 1424624"/>
              <a:gd name="connsiteY5" fmla="*/ 597694 h 986619"/>
              <a:gd name="connsiteX6" fmla="*/ 1147378 w 1424624"/>
              <a:gd name="connsiteY6" fmla="*/ 737952 h 986619"/>
              <a:gd name="connsiteX7" fmla="*/ 1424624 w 1424624"/>
              <a:gd name="connsiteY7" fmla="*/ 986619 h 986619"/>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888206 w 1424624"/>
              <a:gd name="connsiteY5" fmla="*/ 597694 h 986619"/>
              <a:gd name="connsiteX6" fmla="*/ 1147378 w 1424624"/>
              <a:gd name="connsiteY6" fmla="*/ 737952 h 986619"/>
              <a:gd name="connsiteX7" fmla="*/ 1263699 w 1424624"/>
              <a:gd name="connsiteY7" fmla="*/ 841349 h 986619"/>
              <a:gd name="connsiteX8" fmla="*/ 1424624 w 1424624"/>
              <a:gd name="connsiteY8" fmla="*/ 986619 h 986619"/>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888206 w 1424624"/>
              <a:gd name="connsiteY5" fmla="*/ 597694 h 986619"/>
              <a:gd name="connsiteX6" fmla="*/ 1147378 w 1424624"/>
              <a:gd name="connsiteY6" fmla="*/ 737952 h 986619"/>
              <a:gd name="connsiteX7" fmla="*/ 1325091 w 1424624"/>
              <a:gd name="connsiteY7" fmla="*/ 805805 h 986619"/>
              <a:gd name="connsiteX8" fmla="*/ 1424624 w 1424624"/>
              <a:gd name="connsiteY8" fmla="*/ 986619 h 986619"/>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888206 w 1424624"/>
              <a:gd name="connsiteY4" fmla="*/ 597694 h 986619"/>
              <a:gd name="connsiteX5" fmla="*/ 440150 w 1424624"/>
              <a:gd name="connsiteY5" fmla="*/ 834647 h 986619"/>
              <a:gd name="connsiteX6" fmla="*/ 1147378 w 1424624"/>
              <a:gd name="connsiteY6" fmla="*/ 737952 h 986619"/>
              <a:gd name="connsiteX7" fmla="*/ 1325091 w 1424624"/>
              <a:gd name="connsiteY7" fmla="*/ 805805 h 986619"/>
              <a:gd name="connsiteX8" fmla="*/ 1424624 w 1424624"/>
              <a:gd name="connsiteY8" fmla="*/ 986619 h 986619"/>
              <a:gd name="connsiteX0" fmla="*/ 0 w 1424624"/>
              <a:gd name="connsiteY0" fmla="*/ 0 h 986619"/>
              <a:gd name="connsiteX1" fmla="*/ 261938 w 1424624"/>
              <a:gd name="connsiteY1" fmla="*/ 40481 h 986619"/>
              <a:gd name="connsiteX2" fmla="*/ 511969 w 1424624"/>
              <a:gd name="connsiteY2" fmla="*/ 171450 h 986619"/>
              <a:gd name="connsiteX3" fmla="*/ 650081 w 1424624"/>
              <a:gd name="connsiteY3" fmla="*/ 450056 h 986619"/>
              <a:gd name="connsiteX4" fmla="*/ 526315 w 1424624"/>
              <a:gd name="connsiteY4" fmla="*/ 683859 h 986619"/>
              <a:gd name="connsiteX5" fmla="*/ 440150 w 1424624"/>
              <a:gd name="connsiteY5" fmla="*/ 834647 h 986619"/>
              <a:gd name="connsiteX6" fmla="*/ 1147378 w 1424624"/>
              <a:gd name="connsiteY6" fmla="*/ 737952 h 986619"/>
              <a:gd name="connsiteX7" fmla="*/ 1325091 w 1424624"/>
              <a:gd name="connsiteY7" fmla="*/ 805805 h 986619"/>
              <a:gd name="connsiteX8" fmla="*/ 1424624 w 1424624"/>
              <a:gd name="connsiteY8" fmla="*/ 986619 h 986619"/>
              <a:gd name="connsiteX0" fmla="*/ 0 w 1325091"/>
              <a:gd name="connsiteY0" fmla="*/ 0 h 837532"/>
              <a:gd name="connsiteX1" fmla="*/ 261938 w 1325091"/>
              <a:gd name="connsiteY1" fmla="*/ 40481 h 837532"/>
              <a:gd name="connsiteX2" fmla="*/ 511969 w 1325091"/>
              <a:gd name="connsiteY2" fmla="*/ 171450 h 837532"/>
              <a:gd name="connsiteX3" fmla="*/ 650081 w 1325091"/>
              <a:gd name="connsiteY3" fmla="*/ 450056 h 837532"/>
              <a:gd name="connsiteX4" fmla="*/ 526315 w 1325091"/>
              <a:gd name="connsiteY4" fmla="*/ 683859 h 837532"/>
              <a:gd name="connsiteX5" fmla="*/ 440150 w 1325091"/>
              <a:gd name="connsiteY5" fmla="*/ 834647 h 837532"/>
              <a:gd name="connsiteX6" fmla="*/ 1147378 w 1325091"/>
              <a:gd name="connsiteY6" fmla="*/ 737952 h 837532"/>
              <a:gd name="connsiteX7" fmla="*/ 1325091 w 1325091"/>
              <a:gd name="connsiteY7" fmla="*/ 805805 h 837532"/>
              <a:gd name="connsiteX0" fmla="*/ 0 w 1147378"/>
              <a:gd name="connsiteY0" fmla="*/ 0 h 837531"/>
              <a:gd name="connsiteX1" fmla="*/ 261938 w 1147378"/>
              <a:gd name="connsiteY1" fmla="*/ 40481 h 837531"/>
              <a:gd name="connsiteX2" fmla="*/ 511969 w 1147378"/>
              <a:gd name="connsiteY2" fmla="*/ 171450 h 837531"/>
              <a:gd name="connsiteX3" fmla="*/ 650081 w 1147378"/>
              <a:gd name="connsiteY3" fmla="*/ 450056 h 837531"/>
              <a:gd name="connsiteX4" fmla="*/ 526315 w 1147378"/>
              <a:gd name="connsiteY4" fmla="*/ 683859 h 837531"/>
              <a:gd name="connsiteX5" fmla="*/ 440150 w 1147378"/>
              <a:gd name="connsiteY5" fmla="*/ 834647 h 837531"/>
              <a:gd name="connsiteX6" fmla="*/ 1147378 w 1147378"/>
              <a:gd name="connsiteY6" fmla="*/ 737952 h 837531"/>
              <a:gd name="connsiteX0" fmla="*/ 0 w 650105"/>
              <a:gd name="connsiteY0" fmla="*/ 0 h 834648"/>
              <a:gd name="connsiteX1" fmla="*/ 261938 w 650105"/>
              <a:gd name="connsiteY1" fmla="*/ 40481 h 834648"/>
              <a:gd name="connsiteX2" fmla="*/ 511969 w 650105"/>
              <a:gd name="connsiteY2" fmla="*/ 171450 h 834648"/>
              <a:gd name="connsiteX3" fmla="*/ 650081 w 650105"/>
              <a:gd name="connsiteY3" fmla="*/ 450056 h 834648"/>
              <a:gd name="connsiteX4" fmla="*/ 526315 w 650105"/>
              <a:gd name="connsiteY4" fmla="*/ 683859 h 834648"/>
              <a:gd name="connsiteX5" fmla="*/ 440150 w 650105"/>
              <a:gd name="connsiteY5" fmla="*/ 834647 h 834648"/>
              <a:gd name="connsiteX0" fmla="*/ 0 w 651214"/>
              <a:gd name="connsiteY0" fmla="*/ 0 h 834647"/>
              <a:gd name="connsiteX1" fmla="*/ 261938 w 651214"/>
              <a:gd name="connsiteY1" fmla="*/ 40481 h 834647"/>
              <a:gd name="connsiteX2" fmla="*/ 511969 w 651214"/>
              <a:gd name="connsiteY2" fmla="*/ 171450 h 834647"/>
              <a:gd name="connsiteX3" fmla="*/ 650081 w 651214"/>
              <a:gd name="connsiteY3" fmla="*/ 450056 h 834647"/>
              <a:gd name="connsiteX4" fmla="*/ 440150 w 651214"/>
              <a:gd name="connsiteY4" fmla="*/ 834647 h 834647"/>
              <a:gd name="connsiteX0" fmla="*/ 0 w 634179"/>
              <a:gd name="connsiteY0" fmla="*/ 0 h 834647"/>
              <a:gd name="connsiteX1" fmla="*/ 261938 w 634179"/>
              <a:gd name="connsiteY1" fmla="*/ 40481 h 834647"/>
              <a:gd name="connsiteX2" fmla="*/ 511969 w 634179"/>
              <a:gd name="connsiteY2" fmla="*/ 171450 h 834647"/>
              <a:gd name="connsiteX3" fmla="*/ 632848 w 634179"/>
              <a:gd name="connsiteY3" fmla="*/ 450056 h 834647"/>
              <a:gd name="connsiteX4" fmla="*/ 440150 w 634179"/>
              <a:gd name="connsiteY4" fmla="*/ 834647 h 834647"/>
              <a:gd name="connsiteX0" fmla="*/ 0 w 635613"/>
              <a:gd name="connsiteY0" fmla="*/ 0 h 834647"/>
              <a:gd name="connsiteX1" fmla="*/ 261938 w 635613"/>
              <a:gd name="connsiteY1" fmla="*/ 40481 h 834647"/>
              <a:gd name="connsiteX2" fmla="*/ 511969 w 635613"/>
              <a:gd name="connsiteY2" fmla="*/ 171450 h 834647"/>
              <a:gd name="connsiteX3" fmla="*/ 632848 w 635613"/>
              <a:gd name="connsiteY3" fmla="*/ 450056 h 834647"/>
              <a:gd name="connsiteX4" fmla="*/ 440150 w 635613"/>
              <a:gd name="connsiteY4" fmla="*/ 834647 h 834647"/>
              <a:gd name="connsiteX0" fmla="*/ 0 w 632998"/>
              <a:gd name="connsiteY0" fmla="*/ 0 h 834647"/>
              <a:gd name="connsiteX1" fmla="*/ 261938 w 632998"/>
              <a:gd name="connsiteY1" fmla="*/ 40481 h 834647"/>
              <a:gd name="connsiteX2" fmla="*/ 511969 w 632998"/>
              <a:gd name="connsiteY2" fmla="*/ 171450 h 834647"/>
              <a:gd name="connsiteX3" fmla="*/ 632848 w 632998"/>
              <a:gd name="connsiteY3" fmla="*/ 450056 h 834647"/>
              <a:gd name="connsiteX4" fmla="*/ 534877 w 632998"/>
              <a:gd name="connsiteY4" fmla="*/ 662561 h 834647"/>
              <a:gd name="connsiteX5" fmla="*/ 440150 w 632998"/>
              <a:gd name="connsiteY5" fmla="*/ 834647 h 834647"/>
              <a:gd name="connsiteX0" fmla="*/ 0 w 632998"/>
              <a:gd name="connsiteY0" fmla="*/ 0 h 1011284"/>
              <a:gd name="connsiteX1" fmla="*/ 261938 w 632998"/>
              <a:gd name="connsiteY1" fmla="*/ 40481 h 1011284"/>
              <a:gd name="connsiteX2" fmla="*/ 511969 w 632998"/>
              <a:gd name="connsiteY2" fmla="*/ 171450 h 1011284"/>
              <a:gd name="connsiteX3" fmla="*/ 632848 w 632998"/>
              <a:gd name="connsiteY3" fmla="*/ 450056 h 1011284"/>
              <a:gd name="connsiteX4" fmla="*/ 534877 w 632998"/>
              <a:gd name="connsiteY4" fmla="*/ 662561 h 1011284"/>
              <a:gd name="connsiteX5" fmla="*/ 125649 w 632998"/>
              <a:gd name="connsiteY5" fmla="*/ 1011284 h 1011284"/>
              <a:gd name="connsiteX0" fmla="*/ 0 w 633026"/>
              <a:gd name="connsiteY0" fmla="*/ 0 h 1011284"/>
              <a:gd name="connsiteX1" fmla="*/ 261938 w 633026"/>
              <a:gd name="connsiteY1" fmla="*/ 40481 h 1011284"/>
              <a:gd name="connsiteX2" fmla="*/ 511969 w 633026"/>
              <a:gd name="connsiteY2" fmla="*/ 171450 h 1011284"/>
              <a:gd name="connsiteX3" fmla="*/ 632848 w 633026"/>
              <a:gd name="connsiteY3" fmla="*/ 450056 h 1011284"/>
              <a:gd name="connsiteX4" fmla="*/ 534877 w 633026"/>
              <a:gd name="connsiteY4" fmla="*/ 662561 h 1011284"/>
              <a:gd name="connsiteX5" fmla="*/ 371164 w 633026"/>
              <a:gd name="connsiteY5" fmla="*/ 821964 h 1011284"/>
              <a:gd name="connsiteX6" fmla="*/ 125649 w 633026"/>
              <a:gd name="connsiteY6" fmla="*/ 1011284 h 1011284"/>
              <a:gd name="connsiteX0" fmla="*/ 0 w 633026"/>
              <a:gd name="connsiteY0" fmla="*/ 0 h 1011284"/>
              <a:gd name="connsiteX1" fmla="*/ 261938 w 633026"/>
              <a:gd name="connsiteY1" fmla="*/ 40481 h 1011284"/>
              <a:gd name="connsiteX2" fmla="*/ 511969 w 633026"/>
              <a:gd name="connsiteY2" fmla="*/ 171450 h 1011284"/>
              <a:gd name="connsiteX3" fmla="*/ 632848 w 633026"/>
              <a:gd name="connsiteY3" fmla="*/ 450056 h 1011284"/>
              <a:gd name="connsiteX4" fmla="*/ 534877 w 633026"/>
              <a:gd name="connsiteY4" fmla="*/ 662561 h 1011284"/>
              <a:gd name="connsiteX5" fmla="*/ 422862 w 633026"/>
              <a:gd name="connsiteY5" fmla="*/ 852121 h 1011284"/>
              <a:gd name="connsiteX6" fmla="*/ 125649 w 633026"/>
              <a:gd name="connsiteY6" fmla="*/ 1011284 h 1011284"/>
              <a:gd name="connsiteX0" fmla="*/ 0 w 633026"/>
              <a:gd name="connsiteY0" fmla="*/ 0 h 1011284"/>
              <a:gd name="connsiteX1" fmla="*/ 261938 w 633026"/>
              <a:gd name="connsiteY1" fmla="*/ 40481 h 1011284"/>
              <a:gd name="connsiteX2" fmla="*/ 511969 w 633026"/>
              <a:gd name="connsiteY2" fmla="*/ 171450 h 1011284"/>
              <a:gd name="connsiteX3" fmla="*/ 632848 w 633026"/>
              <a:gd name="connsiteY3" fmla="*/ 450056 h 1011284"/>
              <a:gd name="connsiteX4" fmla="*/ 534877 w 633026"/>
              <a:gd name="connsiteY4" fmla="*/ 662561 h 1011284"/>
              <a:gd name="connsiteX5" fmla="*/ 422862 w 633026"/>
              <a:gd name="connsiteY5" fmla="*/ 852121 h 1011284"/>
              <a:gd name="connsiteX6" fmla="*/ 125649 w 633026"/>
              <a:gd name="connsiteY6" fmla="*/ 1011284 h 1011284"/>
              <a:gd name="connsiteX0" fmla="*/ 0 w 635439"/>
              <a:gd name="connsiteY0" fmla="*/ 0 h 1011284"/>
              <a:gd name="connsiteX1" fmla="*/ 261938 w 635439"/>
              <a:gd name="connsiteY1" fmla="*/ 40481 h 1011284"/>
              <a:gd name="connsiteX2" fmla="*/ 511969 w 635439"/>
              <a:gd name="connsiteY2" fmla="*/ 171450 h 1011284"/>
              <a:gd name="connsiteX3" fmla="*/ 632848 w 635439"/>
              <a:gd name="connsiteY3" fmla="*/ 450056 h 1011284"/>
              <a:gd name="connsiteX4" fmla="*/ 534877 w 635439"/>
              <a:gd name="connsiteY4" fmla="*/ 662561 h 1011284"/>
              <a:gd name="connsiteX5" fmla="*/ 422862 w 635439"/>
              <a:gd name="connsiteY5" fmla="*/ 852121 h 1011284"/>
              <a:gd name="connsiteX6" fmla="*/ 125649 w 635439"/>
              <a:gd name="connsiteY6" fmla="*/ 1011284 h 1011284"/>
              <a:gd name="connsiteX0" fmla="*/ 0 w 634366"/>
              <a:gd name="connsiteY0" fmla="*/ 0 h 1011284"/>
              <a:gd name="connsiteX1" fmla="*/ 261938 w 634366"/>
              <a:gd name="connsiteY1" fmla="*/ 40481 h 1011284"/>
              <a:gd name="connsiteX2" fmla="*/ 511969 w 634366"/>
              <a:gd name="connsiteY2" fmla="*/ 171450 h 1011284"/>
              <a:gd name="connsiteX3" fmla="*/ 632848 w 634366"/>
              <a:gd name="connsiteY3" fmla="*/ 450056 h 1011284"/>
              <a:gd name="connsiteX4" fmla="*/ 534877 w 634366"/>
              <a:gd name="connsiteY4" fmla="*/ 662561 h 1011284"/>
              <a:gd name="connsiteX5" fmla="*/ 422862 w 634366"/>
              <a:gd name="connsiteY5" fmla="*/ 852121 h 1011284"/>
              <a:gd name="connsiteX6" fmla="*/ 125649 w 634366"/>
              <a:gd name="connsiteY6" fmla="*/ 1011284 h 1011284"/>
              <a:gd name="connsiteX0" fmla="*/ 0 w 625937"/>
              <a:gd name="connsiteY0" fmla="*/ 0 h 1011284"/>
              <a:gd name="connsiteX1" fmla="*/ 261938 w 625937"/>
              <a:gd name="connsiteY1" fmla="*/ 40481 h 1011284"/>
              <a:gd name="connsiteX2" fmla="*/ 511969 w 625937"/>
              <a:gd name="connsiteY2" fmla="*/ 171450 h 1011284"/>
              <a:gd name="connsiteX3" fmla="*/ 624231 w 625937"/>
              <a:gd name="connsiteY3" fmla="*/ 441439 h 1011284"/>
              <a:gd name="connsiteX4" fmla="*/ 534877 w 625937"/>
              <a:gd name="connsiteY4" fmla="*/ 662561 h 1011284"/>
              <a:gd name="connsiteX5" fmla="*/ 422862 w 625937"/>
              <a:gd name="connsiteY5" fmla="*/ 852121 h 1011284"/>
              <a:gd name="connsiteX6" fmla="*/ 125649 w 625937"/>
              <a:gd name="connsiteY6" fmla="*/ 1011284 h 1011284"/>
              <a:gd name="connsiteX0" fmla="*/ 0 w 625937"/>
              <a:gd name="connsiteY0" fmla="*/ 0 h 1011284"/>
              <a:gd name="connsiteX1" fmla="*/ 261938 w 625937"/>
              <a:gd name="connsiteY1" fmla="*/ 40481 h 1011284"/>
              <a:gd name="connsiteX2" fmla="*/ 511969 w 625937"/>
              <a:gd name="connsiteY2" fmla="*/ 171450 h 1011284"/>
              <a:gd name="connsiteX3" fmla="*/ 624231 w 625937"/>
              <a:gd name="connsiteY3" fmla="*/ 441439 h 1011284"/>
              <a:gd name="connsiteX4" fmla="*/ 534877 w 625937"/>
              <a:gd name="connsiteY4" fmla="*/ 662561 h 1011284"/>
              <a:gd name="connsiteX5" fmla="*/ 422862 w 625937"/>
              <a:gd name="connsiteY5" fmla="*/ 852121 h 1011284"/>
              <a:gd name="connsiteX6" fmla="*/ 220376 w 625937"/>
              <a:gd name="connsiteY6" fmla="*/ 959827 h 1011284"/>
              <a:gd name="connsiteX7" fmla="*/ 125649 w 625937"/>
              <a:gd name="connsiteY7" fmla="*/ 1011284 h 1011284"/>
              <a:gd name="connsiteX0" fmla="*/ 167310 w 793247"/>
              <a:gd name="connsiteY0" fmla="*/ 0 h 976818"/>
              <a:gd name="connsiteX1" fmla="*/ 429248 w 793247"/>
              <a:gd name="connsiteY1" fmla="*/ 40481 h 976818"/>
              <a:gd name="connsiteX2" fmla="*/ 679279 w 793247"/>
              <a:gd name="connsiteY2" fmla="*/ 171450 h 976818"/>
              <a:gd name="connsiteX3" fmla="*/ 791541 w 793247"/>
              <a:gd name="connsiteY3" fmla="*/ 441439 h 976818"/>
              <a:gd name="connsiteX4" fmla="*/ 702187 w 793247"/>
              <a:gd name="connsiteY4" fmla="*/ 662561 h 976818"/>
              <a:gd name="connsiteX5" fmla="*/ 590172 w 793247"/>
              <a:gd name="connsiteY5" fmla="*/ 852121 h 976818"/>
              <a:gd name="connsiteX6" fmla="*/ 387686 w 793247"/>
              <a:gd name="connsiteY6" fmla="*/ 959827 h 976818"/>
              <a:gd name="connsiteX7" fmla="*/ 0 w 793247"/>
              <a:gd name="connsiteY7" fmla="*/ 976818 h 976818"/>
              <a:gd name="connsiteX0" fmla="*/ 167310 w 793247"/>
              <a:gd name="connsiteY0" fmla="*/ 0 h 1002909"/>
              <a:gd name="connsiteX1" fmla="*/ 429248 w 793247"/>
              <a:gd name="connsiteY1" fmla="*/ 40481 h 1002909"/>
              <a:gd name="connsiteX2" fmla="*/ 679279 w 793247"/>
              <a:gd name="connsiteY2" fmla="*/ 171450 h 1002909"/>
              <a:gd name="connsiteX3" fmla="*/ 791541 w 793247"/>
              <a:gd name="connsiteY3" fmla="*/ 441439 h 1002909"/>
              <a:gd name="connsiteX4" fmla="*/ 702187 w 793247"/>
              <a:gd name="connsiteY4" fmla="*/ 662561 h 1002909"/>
              <a:gd name="connsiteX5" fmla="*/ 590172 w 793247"/>
              <a:gd name="connsiteY5" fmla="*/ 852121 h 1002909"/>
              <a:gd name="connsiteX6" fmla="*/ 275672 w 793247"/>
              <a:gd name="connsiteY6" fmla="*/ 1002909 h 1002909"/>
              <a:gd name="connsiteX7" fmla="*/ 0 w 793247"/>
              <a:gd name="connsiteY7" fmla="*/ 976818 h 1002909"/>
              <a:gd name="connsiteX0" fmla="*/ 167310 w 793247"/>
              <a:gd name="connsiteY0" fmla="*/ 0 h 1002909"/>
              <a:gd name="connsiteX1" fmla="*/ 429248 w 793247"/>
              <a:gd name="connsiteY1" fmla="*/ 40481 h 1002909"/>
              <a:gd name="connsiteX2" fmla="*/ 679279 w 793247"/>
              <a:gd name="connsiteY2" fmla="*/ 171450 h 1002909"/>
              <a:gd name="connsiteX3" fmla="*/ 791541 w 793247"/>
              <a:gd name="connsiteY3" fmla="*/ 441439 h 1002909"/>
              <a:gd name="connsiteX4" fmla="*/ 702187 w 793247"/>
              <a:gd name="connsiteY4" fmla="*/ 662561 h 1002909"/>
              <a:gd name="connsiteX5" fmla="*/ 590172 w 793247"/>
              <a:gd name="connsiteY5" fmla="*/ 852121 h 1002909"/>
              <a:gd name="connsiteX6" fmla="*/ 275672 w 793247"/>
              <a:gd name="connsiteY6" fmla="*/ 1002909 h 1002909"/>
              <a:gd name="connsiteX7" fmla="*/ 43029 w 793247"/>
              <a:gd name="connsiteY7" fmla="*/ 981368 h 1002909"/>
              <a:gd name="connsiteX8" fmla="*/ 0 w 793247"/>
              <a:gd name="connsiteY8" fmla="*/ 976818 h 1002909"/>
              <a:gd name="connsiteX0" fmla="*/ 809236 w 1435173"/>
              <a:gd name="connsiteY0" fmla="*/ 0 h 1136222"/>
              <a:gd name="connsiteX1" fmla="*/ 1071174 w 1435173"/>
              <a:gd name="connsiteY1" fmla="*/ 40481 h 1136222"/>
              <a:gd name="connsiteX2" fmla="*/ 1321205 w 1435173"/>
              <a:gd name="connsiteY2" fmla="*/ 171450 h 1136222"/>
              <a:gd name="connsiteX3" fmla="*/ 1433467 w 1435173"/>
              <a:gd name="connsiteY3" fmla="*/ 441439 h 1136222"/>
              <a:gd name="connsiteX4" fmla="*/ 1344113 w 1435173"/>
              <a:gd name="connsiteY4" fmla="*/ 662561 h 1136222"/>
              <a:gd name="connsiteX5" fmla="*/ 1232098 w 1435173"/>
              <a:gd name="connsiteY5" fmla="*/ 852121 h 1136222"/>
              <a:gd name="connsiteX6" fmla="*/ 917598 w 1435173"/>
              <a:gd name="connsiteY6" fmla="*/ 1002909 h 1136222"/>
              <a:gd name="connsiteX7" fmla="*/ 684955 w 1435173"/>
              <a:gd name="connsiteY7" fmla="*/ 981368 h 1136222"/>
              <a:gd name="connsiteX8" fmla="*/ 0 w 1435173"/>
              <a:gd name="connsiteY8" fmla="*/ 1136222 h 1136222"/>
              <a:gd name="connsiteX0" fmla="*/ 809236 w 1435173"/>
              <a:gd name="connsiteY0" fmla="*/ 0 h 1136222"/>
              <a:gd name="connsiteX1" fmla="*/ 1071174 w 1435173"/>
              <a:gd name="connsiteY1" fmla="*/ 40481 h 1136222"/>
              <a:gd name="connsiteX2" fmla="*/ 1321205 w 1435173"/>
              <a:gd name="connsiteY2" fmla="*/ 171450 h 1136222"/>
              <a:gd name="connsiteX3" fmla="*/ 1433467 w 1435173"/>
              <a:gd name="connsiteY3" fmla="*/ 441439 h 1136222"/>
              <a:gd name="connsiteX4" fmla="*/ 1344113 w 1435173"/>
              <a:gd name="connsiteY4" fmla="*/ 662561 h 1136222"/>
              <a:gd name="connsiteX5" fmla="*/ 1232098 w 1435173"/>
              <a:gd name="connsiteY5" fmla="*/ 852121 h 1136222"/>
              <a:gd name="connsiteX6" fmla="*/ 917598 w 1435173"/>
              <a:gd name="connsiteY6" fmla="*/ 1002909 h 1136222"/>
              <a:gd name="connsiteX7" fmla="*/ 684955 w 1435173"/>
              <a:gd name="connsiteY7" fmla="*/ 981368 h 1136222"/>
              <a:gd name="connsiteX8" fmla="*/ 77495 w 1435173"/>
              <a:gd name="connsiteY8" fmla="*/ 1114922 h 1136222"/>
              <a:gd name="connsiteX9" fmla="*/ 0 w 1435173"/>
              <a:gd name="connsiteY9" fmla="*/ 1136222 h 1136222"/>
              <a:gd name="connsiteX0" fmla="*/ 1110812 w 1736749"/>
              <a:gd name="connsiteY0" fmla="*/ 0 h 1446414"/>
              <a:gd name="connsiteX1" fmla="*/ 1372750 w 1736749"/>
              <a:gd name="connsiteY1" fmla="*/ 40481 h 1446414"/>
              <a:gd name="connsiteX2" fmla="*/ 1622781 w 1736749"/>
              <a:gd name="connsiteY2" fmla="*/ 171450 h 1446414"/>
              <a:gd name="connsiteX3" fmla="*/ 1735043 w 1736749"/>
              <a:gd name="connsiteY3" fmla="*/ 441439 h 1446414"/>
              <a:gd name="connsiteX4" fmla="*/ 1645689 w 1736749"/>
              <a:gd name="connsiteY4" fmla="*/ 662561 h 1446414"/>
              <a:gd name="connsiteX5" fmla="*/ 1533674 w 1736749"/>
              <a:gd name="connsiteY5" fmla="*/ 852121 h 1446414"/>
              <a:gd name="connsiteX6" fmla="*/ 1219174 w 1736749"/>
              <a:gd name="connsiteY6" fmla="*/ 1002909 h 1446414"/>
              <a:gd name="connsiteX7" fmla="*/ 986531 w 1736749"/>
              <a:gd name="connsiteY7" fmla="*/ 981368 h 1446414"/>
              <a:gd name="connsiteX8" fmla="*/ 379071 w 1736749"/>
              <a:gd name="connsiteY8" fmla="*/ 1114922 h 1446414"/>
              <a:gd name="connsiteX9" fmla="*/ 0 w 1736749"/>
              <a:gd name="connsiteY9" fmla="*/ 1446414 h 1446414"/>
              <a:gd name="connsiteX0" fmla="*/ 1110812 w 1736749"/>
              <a:gd name="connsiteY0" fmla="*/ 0 h 1446414"/>
              <a:gd name="connsiteX1" fmla="*/ 1372750 w 1736749"/>
              <a:gd name="connsiteY1" fmla="*/ 40481 h 1446414"/>
              <a:gd name="connsiteX2" fmla="*/ 1622781 w 1736749"/>
              <a:gd name="connsiteY2" fmla="*/ 171450 h 1446414"/>
              <a:gd name="connsiteX3" fmla="*/ 1735043 w 1736749"/>
              <a:gd name="connsiteY3" fmla="*/ 441439 h 1446414"/>
              <a:gd name="connsiteX4" fmla="*/ 1645689 w 1736749"/>
              <a:gd name="connsiteY4" fmla="*/ 662561 h 1446414"/>
              <a:gd name="connsiteX5" fmla="*/ 1533674 w 1736749"/>
              <a:gd name="connsiteY5" fmla="*/ 852121 h 1446414"/>
              <a:gd name="connsiteX6" fmla="*/ 1219174 w 1736749"/>
              <a:gd name="connsiteY6" fmla="*/ 1002909 h 1446414"/>
              <a:gd name="connsiteX7" fmla="*/ 986531 w 1736749"/>
              <a:gd name="connsiteY7" fmla="*/ 981368 h 1446414"/>
              <a:gd name="connsiteX8" fmla="*/ 301523 w 1736749"/>
              <a:gd name="connsiteY8" fmla="*/ 1119230 h 1446414"/>
              <a:gd name="connsiteX9" fmla="*/ 0 w 1736749"/>
              <a:gd name="connsiteY9" fmla="*/ 1446414 h 14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749" h="1446414">
                <a:moveTo>
                  <a:pt x="1110812" y="0"/>
                </a:moveTo>
                <a:cubicBezTo>
                  <a:pt x="1195545" y="1190"/>
                  <a:pt x="1301710" y="16669"/>
                  <a:pt x="1372750" y="40481"/>
                </a:cubicBezTo>
                <a:cubicBezTo>
                  <a:pt x="1443790" y="64293"/>
                  <a:pt x="1562399" y="104624"/>
                  <a:pt x="1622781" y="171450"/>
                </a:cubicBezTo>
                <a:cubicBezTo>
                  <a:pt x="1683163" y="238276"/>
                  <a:pt x="1722607" y="372511"/>
                  <a:pt x="1735043" y="441439"/>
                </a:cubicBezTo>
                <a:cubicBezTo>
                  <a:pt x="1747479" y="510367"/>
                  <a:pt x="1689303" y="600576"/>
                  <a:pt x="1645689" y="662561"/>
                </a:cubicBezTo>
                <a:cubicBezTo>
                  <a:pt x="1602075" y="724546"/>
                  <a:pt x="1586091" y="802577"/>
                  <a:pt x="1533674" y="852121"/>
                </a:cubicBezTo>
                <a:cubicBezTo>
                  <a:pt x="1481257" y="901665"/>
                  <a:pt x="1310364" y="981368"/>
                  <a:pt x="1219174" y="1002909"/>
                </a:cubicBezTo>
                <a:lnTo>
                  <a:pt x="986531" y="981368"/>
                </a:lnTo>
                <a:lnTo>
                  <a:pt x="301523" y="1119230"/>
                </a:lnTo>
                <a:lnTo>
                  <a:pt x="0" y="1446414"/>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3" name="Freeform 92"/>
          <p:cNvSpPr/>
          <p:nvPr/>
        </p:nvSpPr>
        <p:spPr>
          <a:xfrm>
            <a:off x="8197163" y="1280080"/>
            <a:ext cx="662180" cy="645632"/>
          </a:xfrm>
          <a:custGeom>
            <a:avLst/>
            <a:gdLst>
              <a:gd name="connsiteX0" fmla="*/ 476259 w 1035729"/>
              <a:gd name="connsiteY0" fmla="*/ 0 h 1009845"/>
              <a:gd name="connsiteX1" fmla="*/ 584861 w 1035729"/>
              <a:gd name="connsiteY1" fmla="*/ 0 h 1009845"/>
              <a:gd name="connsiteX2" fmla="*/ 612012 w 1035729"/>
              <a:gd name="connsiteY2" fmla="*/ 27152 h 1009845"/>
              <a:gd name="connsiteX3" fmla="*/ 618641 w 1035729"/>
              <a:gd name="connsiteY3" fmla="*/ 114973 h 1009845"/>
              <a:gd name="connsiteX4" fmla="*/ 730023 w 1035729"/>
              <a:gd name="connsiteY4" fmla="*/ 171275 h 1009845"/>
              <a:gd name="connsiteX5" fmla="*/ 816515 w 1035729"/>
              <a:gd name="connsiteY5" fmla="*/ 111813 h 1009845"/>
              <a:gd name="connsiteX6" fmla="*/ 854868 w 1035729"/>
              <a:gd name="connsiteY6" fmla="*/ 113662 h 1009845"/>
              <a:gd name="connsiteX7" fmla="*/ 927873 w 1035729"/>
              <a:gd name="connsiteY7" fmla="*/ 194063 h 1009845"/>
              <a:gd name="connsiteX8" fmla="*/ 926024 w 1035729"/>
              <a:gd name="connsiteY8" fmla="*/ 232417 h 1009845"/>
              <a:gd name="connsiteX9" fmla="*/ 861050 w 1035729"/>
              <a:gd name="connsiteY9" fmla="*/ 299644 h 1009845"/>
              <a:gd name="connsiteX10" fmla="*/ 914558 w 1035729"/>
              <a:gd name="connsiteY10" fmla="*/ 421810 h 1009845"/>
              <a:gd name="connsiteX11" fmla="*/ 1008577 w 1035729"/>
              <a:gd name="connsiteY11" fmla="*/ 441697 h 1009845"/>
              <a:gd name="connsiteX12" fmla="*/ 1035729 w 1035729"/>
              <a:gd name="connsiteY12" fmla="*/ 468848 h 1009845"/>
              <a:gd name="connsiteX13" fmla="*/ 1035729 w 1035729"/>
              <a:gd name="connsiteY13" fmla="*/ 577449 h 1009845"/>
              <a:gd name="connsiteX14" fmla="*/ 1008577 w 1035729"/>
              <a:gd name="connsiteY14" fmla="*/ 604600 h 1009845"/>
              <a:gd name="connsiteX15" fmla="*/ 905971 w 1035729"/>
              <a:gd name="connsiteY15" fmla="*/ 604600 h 1009845"/>
              <a:gd name="connsiteX16" fmla="*/ 857825 w 1035729"/>
              <a:gd name="connsiteY16" fmla="*/ 721895 h 1009845"/>
              <a:gd name="connsiteX17" fmla="*/ 912819 w 1035729"/>
              <a:gd name="connsiteY17" fmla="*/ 782820 h 1009845"/>
              <a:gd name="connsiteX18" fmla="*/ 914421 w 1035729"/>
              <a:gd name="connsiteY18" fmla="*/ 821185 h 1009845"/>
              <a:gd name="connsiteX19" fmla="*/ 840900 w 1035729"/>
              <a:gd name="connsiteY19" fmla="*/ 901113 h 1009845"/>
              <a:gd name="connsiteX20" fmla="*/ 802536 w 1035729"/>
              <a:gd name="connsiteY20" fmla="*/ 902716 h 1009845"/>
              <a:gd name="connsiteX21" fmla="*/ 717395 w 1035729"/>
              <a:gd name="connsiteY21" fmla="*/ 856306 h 1009845"/>
              <a:gd name="connsiteX22" fmla="*/ 612338 w 1035729"/>
              <a:gd name="connsiteY22" fmla="*/ 910236 h 1009845"/>
              <a:gd name="connsiteX23" fmla="*/ 596869 w 1035729"/>
              <a:gd name="connsiteY23" fmla="*/ 982694 h 1009845"/>
              <a:gd name="connsiteX24" fmla="*/ 569717 w 1035729"/>
              <a:gd name="connsiteY24" fmla="*/ 1009845 h 1009845"/>
              <a:gd name="connsiteX25" fmla="*/ 461117 w 1035729"/>
              <a:gd name="connsiteY25" fmla="*/ 1009845 h 1009845"/>
              <a:gd name="connsiteX26" fmla="*/ 433966 w 1035729"/>
              <a:gd name="connsiteY26" fmla="*/ 982694 h 1009845"/>
              <a:gd name="connsiteX27" fmla="*/ 407449 w 1035729"/>
              <a:gd name="connsiteY27" fmla="*/ 897684 h 1009845"/>
              <a:gd name="connsiteX28" fmla="*/ 324059 w 1035729"/>
              <a:gd name="connsiteY28" fmla="*/ 853486 h 1009845"/>
              <a:gd name="connsiteX29" fmla="*/ 232524 w 1035729"/>
              <a:gd name="connsiteY29" fmla="*/ 903147 h 1009845"/>
              <a:gd name="connsiteX30" fmla="*/ 194145 w 1035729"/>
              <a:gd name="connsiteY30" fmla="*/ 901995 h 1009845"/>
              <a:gd name="connsiteX31" fmla="*/ 119692 w 1035729"/>
              <a:gd name="connsiteY31" fmla="*/ 822932 h 1009845"/>
              <a:gd name="connsiteX32" fmla="*/ 120844 w 1035729"/>
              <a:gd name="connsiteY32" fmla="*/ 784551 h 1009845"/>
              <a:gd name="connsiteX33" fmla="*/ 162541 w 1035729"/>
              <a:gd name="connsiteY33" fmla="*/ 704849 h 1009845"/>
              <a:gd name="connsiteX34" fmla="*/ 126272 w 1035729"/>
              <a:gd name="connsiteY34" fmla="*/ 610237 h 1009845"/>
              <a:gd name="connsiteX35" fmla="*/ 24731 w 1035729"/>
              <a:gd name="connsiteY35" fmla="*/ 580465 h 1009845"/>
              <a:gd name="connsiteX36" fmla="*/ 110 w 1035729"/>
              <a:gd name="connsiteY36" fmla="*/ 551001 h 1009845"/>
              <a:gd name="connsiteX37" fmla="*/ 9796 w 1035729"/>
              <a:gd name="connsiteY37" fmla="*/ 442833 h 1009845"/>
              <a:gd name="connsiteX38" fmla="*/ 39261 w 1035729"/>
              <a:gd name="connsiteY38" fmla="*/ 418212 h 1009845"/>
              <a:gd name="connsiteX39" fmla="*/ 123452 w 1035729"/>
              <a:gd name="connsiteY39" fmla="*/ 409062 h 1009845"/>
              <a:gd name="connsiteX40" fmla="*/ 168859 w 1035729"/>
              <a:gd name="connsiteY40" fmla="*/ 308991 h 1009845"/>
              <a:gd name="connsiteX41" fmla="*/ 127119 w 1035729"/>
              <a:gd name="connsiteY41" fmla="*/ 236193 h 1009845"/>
              <a:gd name="connsiteX42" fmla="*/ 124315 w 1035729"/>
              <a:gd name="connsiteY42" fmla="*/ 197898 h 1009845"/>
              <a:gd name="connsiteX43" fmla="*/ 195290 w 1035729"/>
              <a:gd name="connsiteY43" fmla="*/ 115699 h 1009845"/>
              <a:gd name="connsiteX44" fmla="*/ 233584 w 1035729"/>
              <a:gd name="connsiteY44" fmla="*/ 112893 h 1009845"/>
              <a:gd name="connsiteX45" fmla="*/ 314996 w 1035729"/>
              <a:gd name="connsiteY45" fmla="*/ 159786 h 1009845"/>
              <a:gd name="connsiteX46" fmla="*/ 423203 w 1035729"/>
              <a:gd name="connsiteY46" fmla="*/ 117886 h 1009845"/>
              <a:gd name="connsiteX47" fmla="*/ 449109 w 1035729"/>
              <a:gd name="connsiteY47" fmla="*/ 27152 h 1009845"/>
              <a:gd name="connsiteX48" fmla="*/ 476259 w 1035729"/>
              <a:gd name="connsiteY48" fmla="*/ 0 h 1009845"/>
              <a:gd name="connsiteX49" fmla="*/ 515812 w 1035729"/>
              <a:gd name="connsiteY49" fmla="*/ 283685 h 1009845"/>
              <a:gd name="connsiteX50" fmla="*/ 290950 w 1035729"/>
              <a:gd name="connsiteY50" fmla="*/ 507611 h 1009845"/>
              <a:gd name="connsiteX51" fmla="*/ 515812 w 1035729"/>
              <a:gd name="connsiteY51" fmla="*/ 731537 h 1009845"/>
              <a:gd name="connsiteX52" fmla="*/ 740674 w 1035729"/>
              <a:gd name="connsiteY52" fmla="*/ 507611 h 1009845"/>
              <a:gd name="connsiteX53" fmla="*/ 515812 w 1035729"/>
              <a:gd name="connsiteY53" fmla="*/ 283685 h 100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5729" h="1009845">
                <a:moveTo>
                  <a:pt x="476259" y="0"/>
                </a:moveTo>
                <a:lnTo>
                  <a:pt x="584861" y="0"/>
                </a:lnTo>
                <a:cubicBezTo>
                  <a:pt x="599856" y="0"/>
                  <a:pt x="612012" y="12157"/>
                  <a:pt x="612012" y="27152"/>
                </a:cubicBezTo>
                <a:lnTo>
                  <a:pt x="618641" y="114973"/>
                </a:lnTo>
                <a:cubicBezTo>
                  <a:pt x="651350" y="151418"/>
                  <a:pt x="703944" y="172395"/>
                  <a:pt x="730023" y="171275"/>
                </a:cubicBezTo>
                <a:lnTo>
                  <a:pt x="816515" y="111813"/>
                </a:lnTo>
                <a:cubicBezTo>
                  <a:pt x="827617" y="101732"/>
                  <a:pt x="844788" y="102561"/>
                  <a:pt x="854868" y="113662"/>
                </a:cubicBezTo>
                <a:lnTo>
                  <a:pt x="927873" y="194063"/>
                </a:lnTo>
                <a:cubicBezTo>
                  <a:pt x="937954" y="205164"/>
                  <a:pt x="937127" y="222336"/>
                  <a:pt x="926024" y="232417"/>
                </a:cubicBezTo>
                <a:lnTo>
                  <a:pt x="861050" y="299644"/>
                </a:lnTo>
                <a:cubicBezTo>
                  <a:pt x="863418" y="345522"/>
                  <a:pt x="874624" y="375933"/>
                  <a:pt x="914558" y="421810"/>
                </a:cubicBezTo>
                <a:lnTo>
                  <a:pt x="1008577" y="441697"/>
                </a:lnTo>
                <a:cubicBezTo>
                  <a:pt x="1023573" y="441697"/>
                  <a:pt x="1035729" y="453853"/>
                  <a:pt x="1035729" y="468848"/>
                </a:cubicBezTo>
                <a:lnTo>
                  <a:pt x="1035729" y="577449"/>
                </a:lnTo>
                <a:cubicBezTo>
                  <a:pt x="1035729" y="592444"/>
                  <a:pt x="1023573" y="604600"/>
                  <a:pt x="1008577" y="604600"/>
                </a:cubicBezTo>
                <a:lnTo>
                  <a:pt x="905971" y="604600"/>
                </a:lnTo>
                <a:cubicBezTo>
                  <a:pt x="881820" y="624548"/>
                  <a:pt x="855460" y="657754"/>
                  <a:pt x="857825" y="721895"/>
                </a:cubicBezTo>
                <a:lnTo>
                  <a:pt x="912819" y="782820"/>
                </a:lnTo>
                <a:cubicBezTo>
                  <a:pt x="923855" y="792972"/>
                  <a:pt x="924573" y="810149"/>
                  <a:pt x="914421" y="821185"/>
                </a:cubicBezTo>
                <a:lnTo>
                  <a:pt x="840900" y="901113"/>
                </a:lnTo>
                <a:cubicBezTo>
                  <a:pt x="830748" y="912149"/>
                  <a:pt x="813571" y="912867"/>
                  <a:pt x="802536" y="902716"/>
                </a:cubicBezTo>
                <a:lnTo>
                  <a:pt x="717395" y="856306"/>
                </a:lnTo>
                <a:cubicBezTo>
                  <a:pt x="649230" y="854395"/>
                  <a:pt x="627469" y="885630"/>
                  <a:pt x="612338" y="910236"/>
                </a:cubicBezTo>
                <a:lnTo>
                  <a:pt x="596869" y="982694"/>
                </a:lnTo>
                <a:cubicBezTo>
                  <a:pt x="596869" y="997689"/>
                  <a:pt x="584713" y="1009845"/>
                  <a:pt x="569717" y="1009845"/>
                </a:cubicBezTo>
                <a:lnTo>
                  <a:pt x="461117" y="1009845"/>
                </a:lnTo>
                <a:cubicBezTo>
                  <a:pt x="446122" y="1009845"/>
                  <a:pt x="433966" y="997689"/>
                  <a:pt x="433966" y="982694"/>
                </a:cubicBezTo>
                <a:lnTo>
                  <a:pt x="407449" y="897684"/>
                </a:lnTo>
                <a:cubicBezTo>
                  <a:pt x="403960" y="878532"/>
                  <a:pt x="382791" y="850541"/>
                  <a:pt x="324059" y="853486"/>
                </a:cubicBezTo>
                <a:lnTo>
                  <a:pt x="232524" y="903147"/>
                </a:lnTo>
                <a:cubicBezTo>
                  <a:pt x="221607" y="913427"/>
                  <a:pt x="204423" y="912911"/>
                  <a:pt x="194145" y="901995"/>
                </a:cubicBezTo>
                <a:lnTo>
                  <a:pt x="119692" y="822932"/>
                </a:lnTo>
                <a:cubicBezTo>
                  <a:pt x="109412" y="812015"/>
                  <a:pt x="109928" y="794831"/>
                  <a:pt x="120844" y="784551"/>
                </a:cubicBezTo>
                <a:lnTo>
                  <a:pt x="162541" y="704849"/>
                </a:lnTo>
                <a:cubicBezTo>
                  <a:pt x="168129" y="666684"/>
                  <a:pt x="147201" y="628516"/>
                  <a:pt x="126272" y="610237"/>
                </a:cubicBezTo>
                <a:lnTo>
                  <a:pt x="24731" y="580465"/>
                </a:lnTo>
                <a:cubicBezTo>
                  <a:pt x="9796" y="579128"/>
                  <a:pt x="-1228" y="565935"/>
                  <a:pt x="110" y="551001"/>
                </a:cubicBezTo>
                <a:lnTo>
                  <a:pt x="9796" y="442833"/>
                </a:lnTo>
                <a:cubicBezTo>
                  <a:pt x="11134" y="427898"/>
                  <a:pt x="24326" y="416874"/>
                  <a:pt x="39261" y="418212"/>
                </a:cubicBezTo>
                <a:lnTo>
                  <a:pt x="123452" y="409062"/>
                </a:lnTo>
                <a:cubicBezTo>
                  <a:pt x="154056" y="386755"/>
                  <a:pt x="169192" y="357815"/>
                  <a:pt x="168859" y="308991"/>
                </a:cubicBezTo>
                <a:lnTo>
                  <a:pt x="127119" y="236193"/>
                </a:lnTo>
                <a:cubicBezTo>
                  <a:pt x="115770" y="226393"/>
                  <a:pt x="114514" y="209247"/>
                  <a:pt x="124315" y="197898"/>
                </a:cubicBezTo>
                <a:lnTo>
                  <a:pt x="195290" y="115699"/>
                </a:lnTo>
                <a:cubicBezTo>
                  <a:pt x="205089" y="104349"/>
                  <a:pt x="222234" y="103093"/>
                  <a:pt x="233584" y="112893"/>
                </a:cubicBezTo>
                <a:lnTo>
                  <a:pt x="314996" y="159786"/>
                </a:lnTo>
                <a:cubicBezTo>
                  <a:pt x="373852" y="169825"/>
                  <a:pt x="399746" y="127586"/>
                  <a:pt x="423203" y="117886"/>
                </a:cubicBezTo>
                <a:cubicBezTo>
                  <a:pt x="442887" y="67754"/>
                  <a:pt x="440474" y="57396"/>
                  <a:pt x="449109" y="27152"/>
                </a:cubicBezTo>
                <a:cubicBezTo>
                  <a:pt x="449109" y="12157"/>
                  <a:pt x="461265" y="0"/>
                  <a:pt x="476259" y="0"/>
                </a:cubicBezTo>
                <a:close/>
                <a:moveTo>
                  <a:pt x="515812" y="283685"/>
                </a:moveTo>
                <a:cubicBezTo>
                  <a:pt x="391624" y="283685"/>
                  <a:pt x="290950" y="383940"/>
                  <a:pt x="290950" y="507611"/>
                </a:cubicBezTo>
                <a:cubicBezTo>
                  <a:pt x="290950" y="631282"/>
                  <a:pt x="391624" y="731537"/>
                  <a:pt x="515812" y="731537"/>
                </a:cubicBezTo>
                <a:cubicBezTo>
                  <a:pt x="640000" y="731537"/>
                  <a:pt x="740674" y="631282"/>
                  <a:pt x="740674" y="507611"/>
                </a:cubicBezTo>
                <a:cubicBezTo>
                  <a:pt x="740674" y="383940"/>
                  <a:pt x="640000" y="283685"/>
                  <a:pt x="515812" y="283685"/>
                </a:cubicBezTo>
                <a:close/>
              </a:path>
            </a:pathLst>
          </a:custGeom>
          <a:solidFill>
            <a:schemeClr val="bg1">
              <a:alpha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endParaRPr>
          </a:p>
        </p:txBody>
      </p:sp>
      <p:sp>
        <p:nvSpPr>
          <p:cNvPr id="94" name="Freeform 93"/>
          <p:cNvSpPr/>
          <p:nvPr/>
        </p:nvSpPr>
        <p:spPr>
          <a:xfrm>
            <a:off x="7756191" y="840740"/>
            <a:ext cx="222222" cy="216670"/>
          </a:xfrm>
          <a:custGeom>
            <a:avLst/>
            <a:gdLst>
              <a:gd name="connsiteX0" fmla="*/ 476259 w 1035729"/>
              <a:gd name="connsiteY0" fmla="*/ 0 h 1009845"/>
              <a:gd name="connsiteX1" fmla="*/ 584861 w 1035729"/>
              <a:gd name="connsiteY1" fmla="*/ 0 h 1009845"/>
              <a:gd name="connsiteX2" fmla="*/ 612012 w 1035729"/>
              <a:gd name="connsiteY2" fmla="*/ 27152 h 1009845"/>
              <a:gd name="connsiteX3" fmla="*/ 618641 w 1035729"/>
              <a:gd name="connsiteY3" fmla="*/ 114973 h 1009845"/>
              <a:gd name="connsiteX4" fmla="*/ 730023 w 1035729"/>
              <a:gd name="connsiteY4" fmla="*/ 171275 h 1009845"/>
              <a:gd name="connsiteX5" fmla="*/ 816515 w 1035729"/>
              <a:gd name="connsiteY5" fmla="*/ 111813 h 1009845"/>
              <a:gd name="connsiteX6" fmla="*/ 854868 w 1035729"/>
              <a:gd name="connsiteY6" fmla="*/ 113662 h 1009845"/>
              <a:gd name="connsiteX7" fmla="*/ 927873 w 1035729"/>
              <a:gd name="connsiteY7" fmla="*/ 194063 h 1009845"/>
              <a:gd name="connsiteX8" fmla="*/ 926024 w 1035729"/>
              <a:gd name="connsiteY8" fmla="*/ 232417 h 1009845"/>
              <a:gd name="connsiteX9" fmla="*/ 861050 w 1035729"/>
              <a:gd name="connsiteY9" fmla="*/ 299644 h 1009845"/>
              <a:gd name="connsiteX10" fmla="*/ 914558 w 1035729"/>
              <a:gd name="connsiteY10" fmla="*/ 421810 h 1009845"/>
              <a:gd name="connsiteX11" fmla="*/ 1008577 w 1035729"/>
              <a:gd name="connsiteY11" fmla="*/ 441697 h 1009845"/>
              <a:gd name="connsiteX12" fmla="*/ 1035729 w 1035729"/>
              <a:gd name="connsiteY12" fmla="*/ 468848 h 1009845"/>
              <a:gd name="connsiteX13" fmla="*/ 1035729 w 1035729"/>
              <a:gd name="connsiteY13" fmla="*/ 577449 h 1009845"/>
              <a:gd name="connsiteX14" fmla="*/ 1008577 w 1035729"/>
              <a:gd name="connsiteY14" fmla="*/ 604600 h 1009845"/>
              <a:gd name="connsiteX15" fmla="*/ 905971 w 1035729"/>
              <a:gd name="connsiteY15" fmla="*/ 604600 h 1009845"/>
              <a:gd name="connsiteX16" fmla="*/ 857825 w 1035729"/>
              <a:gd name="connsiteY16" fmla="*/ 721895 h 1009845"/>
              <a:gd name="connsiteX17" fmla="*/ 912819 w 1035729"/>
              <a:gd name="connsiteY17" fmla="*/ 782820 h 1009845"/>
              <a:gd name="connsiteX18" fmla="*/ 914421 w 1035729"/>
              <a:gd name="connsiteY18" fmla="*/ 821185 h 1009845"/>
              <a:gd name="connsiteX19" fmla="*/ 840900 w 1035729"/>
              <a:gd name="connsiteY19" fmla="*/ 901113 h 1009845"/>
              <a:gd name="connsiteX20" fmla="*/ 802536 w 1035729"/>
              <a:gd name="connsiteY20" fmla="*/ 902716 h 1009845"/>
              <a:gd name="connsiteX21" fmla="*/ 717395 w 1035729"/>
              <a:gd name="connsiteY21" fmla="*/ 856306 h 1009845"/>
              <a:gd name="connsiteX22" fmla="*/ 612338 w 1035729"/>
              <a:gd name="connsiteY22" fmla="*/ 910236 h 1009845"/>
              <a:gd name="connsiteX23" fmla="*/ 596869 w 1035729"/>
              <a:gd name="connsiteY23" fmla="*/ 982694 h 1009845"/>
              <a:gd name="connsiteX24" fmla="*/ 569717 w 1035729"/>
              <a:gd name="connsiteY24" fmla="*/ 1009845 h 1009845"/>
              <a:gd name="connsiteX25" fmla="*/ 461117 w 1035729"/>
              <a:gd name="connsiteY25" fmla="*/ 1009845 h 1009845"/>
              <a:gd name="connsiteX26" fmla="*/ 433966 w 1035729"/>
              <a:gd name="connsiteY26" fmla="*/ 982694 h 1009845"/>
              <a:gd name="connsiteX27" fmla="*/ 407449 w 1035729"/>
              <a:gd name="connsiteY27" fmla="*/ 897684 h 1009845"/>
              <a:gd name="connsiteX28" fmla="*/ 324059 w 1035729"/>
              <a:gd name="connsiteY28" fmla="*/ 853486 h 1009845"/>
              <a:gd name="connsiteX29" fmla="*/ 232524 w 1035729"/>
              <a:gd name="connsiteY29" fmla="*/ 903147 h 1009845"/>
              <a:gd name="connsiteX30" fmla="*/ 194145 w 1035729"/>
              <a:gd name="connsiteY30" fmla="*/ 901995 h 1009845"/>
              <a:gd name="connsiteX31" fmla="*/ 119692 w 1035729"/>
              <a:gd name="connsiteY31" fmla="*/ 822932 h 1009845"/>
              <a:gd name="connsiteX32" fmla="*/ 120844 w 1035729"/>
              <a:gd name="connsiteY32" fmla="*/ 784551 h 1009845"/>
              <a:gd name="connsiteX33" fmla="*/ 162541 w 1035729"/>
              <a:gd name="connsiteY33" fmla="*/ 704849 h 1009845"/>
              <a:gd name="connsiteX34" fmla="*/ 126272 w 1035729"/>
              <a:gd name="connsiteY34" fmla="*/ 610237 h 1009845"/>
              <a:gd name="connsiteX35" fmla="*/ 24731 w 1035729"/>
              <a:gd name="connsiteY35" fmla="*/ 580465 h 1009845"/>
              <a:gd name="connsiteX36" fmla="*/ 110 w 1035729"/>
              <a:gd name="connsiteY36" fmla="*/ 551001 h 1009845"/>
              <a:gd name="connsiteX37" fmla="*/ 9796 w 1035729"/>
              <a:gd name="connsiteY37" fmla="*/ 442833 h 1009845"/>
              <a:gd name="connsiteX38" fmla="*/ 39261 w 1035729"/>
              <a:gd name="connsiteY38" fmla="*/ 418212 h 1009845"/>
              <a:gd name="connsiteX39" fmla="*/ 123452 w 1035729"/>
              <a:gd name="connsiteY39" fmla="*/ 409062 h 1009845"/>
              <a:gd name="connsiteX40" fmla="*/ 168859 w 1035729"/>
              <a:gd name="connsiteY40" fmla="*/ 308991 h 1009845"/>
              <a:gd name="connsiteX41" fmla="*/ 127119 w 1035729"/>
              <a:gd name="connsiteY41" fmla="*/ 236193 h 1009845"/>
              <a:gd name="connsiteX42" fmla="*/ 124315 w 1035729"/>
              <a:gd name="connsiteY42" fmla="*/ 197898 h 1009845"/>
              <a:gd name="connsiteX43" fmla="*/ 195290 w 1035729"/>
              <a:gd name="connsiteY43" fmla="*/ 115699 h 1009845"/>
              <a:gd name="connsiteX44" fmla="*/ 233584 w 1035729"/>
              <a:gd name="connsiteY44" fmla="*/ 112893 h 1009845"/>
              <a:gd name="connsiteX45" fmla="*/ 314996 w 1035729"/>
              <a:gd name="connsiteY45" fmla="*/ 159786 h 1009845"/>
              <a:gd name="connsiteX46" fmla="*/ 423203 w 1035729"/>
              <a:gd name="connsiteY46" fmla="*/ 117886 h 1009845"/>
              <a:gd name="connsiteX47" fmla="*/ 449109 w 1035729"/>
              <a:gd name="connsiteY47" fmla="*/ 27152 h 1009845"/>
              <a:gd name="connsiteX48" fmla="*/ 476259 w 1035729"/>
              <a:gd name="connsiteY48" fmla="*/ 0 h 1009845"/>
              <a:gd name="connsiteX49" fmla="*/ 515812 w 1035729"/>
              <a:gd name="connsiteY49" fmla="*/ 283685 h 1009845"/>
              <a:gd name="connsiteX50" fmla="*/ 290950 w 1035729"/>
              <a:gd name="connsiteY50" fmla="*/ 507611 h 1009845"/>
              <a:gd name="connsiteX51" fmla="*/ 515812 w 1035729"/>
              <a:gd name="connsiteY51" fmla="*/ 731537 h 1009845"/>
              <a:gd name="connsiteX52" fmla="*/ 740674 w 1035729"/>
              <a:gd name="connsiteY52" fmla="*/ 507611 h 1009845"/>
              <a:gd name="connsiteX53" fmla="*/ 515812 w 1035729"/>
              <a:gd name="connsiteY53" fmla="*/ 283685 h 100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5729" h="1009845">
                <a:moveTo>
                  <a:pt x="476259" y="0"/>
                </a:moveTo>
                <a:lnTo>
                  <a:pt x="584861" y="0"/>
                </a:lnTo>
                <a:cubicBezTo>
                  <a:pt x="599856" y="0"/>
                  <a:pt x="612012" y="12157"/>
                  <a:pt x="612012" y="27152"/>
                </a:cubicBezTo>
                <a:lnTo>
                  <a:pt x="618641" y="114973"/>
                </a:lnTo>
                <a:cubicBezTo>
                  <a:pt x="651350" y="151418"/>
                  <a:pt x="703944" y="172395"/>
                  <a:pt x="730023" y="171275"/>
                </a:cubicBezTo>
                <a:lnTo>
                  <a:pt x="816515" y="111813"/>
                </a:lnTo>
                <a:cubicBezTo>
                  <a:pt x="827617" y="101732"/>
                  <a:pt x="844788" y="102561"/>
                  <a:pt x="854868" y="113662"/>
                </a:cubicBezTo>
                <a:lnTo>
                  <a:pt x="927873" y="194063"/>
                </a:lnTo>
                <a:cubicBezTo>
                  <a:pt x="937954" y="205164"/>
                  <a:pt x="937127" y="222336"/>
                  <a:pt x="926024" y="232417"/>
                </a:cubicBezTo>
                <a:lnTo>
                  <a:pt x="861050" y="299644"/>
                </a:lnTo>
                <a:cubicBezTo>
                  <a:pt x="863418" y="345522"/>
                  <a:pt x="874624" y="375933"/>
                  <a:pt x="914558" y="421810"/>
                </a:cubicBezTo>
                <a:lnTo>
                  <a:pt x="1008577" y="441697"/>
                </a:lnTo>
                <a:cubicBezTo>
                  <a:pt x="1023573" y="441697"/>
                  <a:pt x="1035729" y="453853"/>
                  <a:pt x="1035729" y="468848"/>
                </a:cubicBezTo>
                <a:lnTo>
                  <a:pt x="1035729" y="577449"/>
                </a:lnTo>
                <a:cubicBezTo>
                  <a:pt x="1035729" y="592444"/>
                  <a:pt x="1023573" y="604600"/>
                  <a:pt x="1008577" y="604600"/>
                </a:cubicBezTo>
                <a:lnTo>
                  <a:pt x="905971" y="604600"/>
                </a:lnTo>
                <a:cubicBezTo>
                  <a:pt x="881820" y="624548"/>
                  <a:pt x="855460" y="657754"/>
                  <a:pt x="857825" y="721895"/>
                </a:cubicBezTo>
                <a:lnTo>
                  <a:pt x="912819" y="782820"/>
                </a:lnTo>
                <a:cubicBezTo>
                  <a:pt x="923855" y="792972"/>
                  <a:pt x="924573" y="810149"/>
                  <a:pt x="914421" y="821185"/>
                </a:cubicBezTo>
                <a:lnTo>
                  <a:pt x="840900" y="901113"/>
                </a:lnTo>
                <a:cubicBezTo>
                  <a:pt x="830748" y="912149"/>
                  <a:pt x="813571" y="912867"/>
                  <a:pt x="802536" y="902716"/>
                </a:cubicBezTo>
                <a:lnTo>
                  <a:pt x="717395" y="856306"/>
                </a:lnTo>
                <a:cubicBezTo>
                  <a:pt x="649230" y="854395"/>
                  <a:pt x="627469" y="885630"/>
                  <a:pt x="612338" y="910236"/>
                </a:cubicBezTo>
                <a:lnTo>
                  <a:pt x="596869" y="982694"/>
                </a:lnTo>
                <a:cubicBezTo>
                  <a:pt x="596869" y="997689"/>
                  <a:pt x="584713" y="1009845"/>
                  <a:pt x="569717" y="1009845"/>
                </a:cubicBezTo>
                <a:lnTo>
                  <a:pt x="461117" y="1009845"/>
                </a:lnTo>
                <a:cubicBezTo>
                  <a:pt x="446122" y="1009845"/>
                  <a:pt x="433966" y="997689"/>
                  <a:pt x="433966" y="982694"/>
                </a:cubicBezTo>
                <a:lnTo>
                  <a:pt x="407449" y="897684"/>
                </a:lnTo>
                <a:cubicBezTo>
                  <a:pt x="403960" y="878532"/>
                  <a:pt x="382791" y="850541"/>
                  <a:pt x="324059" y="853486"/>
                </a:cubicBezTo>
                <a:lnTo>
                  <a:pt x="232524" y="903147"/>
                </a:lnTo>
                <a:cubicBezTo>
                  <a:pt x="221607" y="913427"/>
                  <a:pt x="204423" y="912911"/>
                  <a:pt x="194145" y="901995"/>
                </a:cubicBezTo>
                <a:lnTo>
                  <a:pt x="119692" y="822932"/>
                </a:lnTo>
                <a:cubicBezTo>
                  <a:pt x="109412" y="812015"/>
                  <a:pt x="109928" y="794831"/>
                  <a:pt x="120844" y="784551"/>
                </a:cubicBezTo>
                <a:lnTo>
                  <a:pt x="162541" y="704849"/>
                </a:lnTo>
                <a:cubicBezTo>
                  <a:pt x="168129" y="666684"/>
                  <a:pt x="147201" y="628516"/>
                  <a:pt x="126272" y="610237"/>
                </a:cubicBezTo>
                <a:lnTo>
                  <a:pt x="24731" y="580465"/>
                </a:lnTo>
                <a:cubicBezTo>
                  <a:pt x="9796" y="579128"/>
                  <a:pt x="-1228" y="565935"/>
                  <a:pt x="110" y="551001"/>
                </a:cubicBezTo>
                <a:lnTo>
                  <a:pt x="9796" y="442833"/>
                </a:lnTo>
                <a:cubicBezTo>
                  <a:pt x="11134" y="427898"/>
                  <a:pt x="24326" y="416874"/>
                  <a:pt x="39261" y="418212"/>
                </a:cubicBezTo>
                <a:lnTo>
                  <a:pt x="123452" y="409062"/>
                </a:lnTo>
                <a:cubicBezTo>
                  <a:pt x="154056" y="386755"/>
                  <a:pt x="169192" y="357815"/>
                  <a:pt x="168859" y="308991"/>
                </a:cubicBezTo>
                <a:lnTo>
                  <a:pt x="127119" y="236193"/>
                </a:lnTo>
                <a:cubicBezTo>
                  <a:pt x="115770" y="226393"/>
                  <a:pt x="114514" y="209247"/>
                  <a:pt x="124315" y="197898"/>
                </a:cubicBezTo>
                <a:lnTo>
                  <a:pt x="195290" y="115699"/>
                </a:lnTo>
                <a:cubicBezTo>
                  <a:pt x="205089" y="104349"/>
                  <a:pt x="222234" y="103093"/>
                  <a:pt x="233584" y="112893"/>
                </a:cubicBezTo>
                <a:lnTo>
                  <a:pt x="314996" y="159786"/>
                </a:lnTo>
                <a:cubicBezTo>
                  <a:pt x="373852" y="169825"/>
                  <a:pt x="399746" y="127586"/>
                  <a:pt x="423203" y="117886"/>
                </a:cubicBezTo>
                <a:cubicBezTo>
                  <a:pt x="442887" y="67754"/>
                  <a:pt x="440474" y="57396"/>
                  <a:pt x="449109" y="27152"/>
                </a:cubicBezTo>
                <a:cubicBezTo>
                  <a:pt x="449109" y="12157"/>
                  <a:pt x="461265" y="0"/>
                  <a:pt x="476259" y="0"/>
                </a:cubicBezTo>
                <a:close/>
                <a:moveTo>
                  <a:pt x="515812" y="283685"/>
                </a:moveTo>
                <a:cubicBezTo>
                  <a:pt x="391624" y="283685"/>
                  <a:pt x="290950" y="383940"/>
                  <a:pt x="290950" y="507611"/>
                </a:cubicBezTo>
                <a:cubicBezTo>
                  <a:pt x="290950" y="631282"/>
                  <a:pt x="391624" y="731537"/>
                  <a:pt x="515812" y="731537"/>
                </a:cubicBezTo>
                <a:cubicBezTo>
                  <a:pt x="640000" y="731537"/>
                  <a:pt x="740674" y="631282"/>
                  <a:pt x="740674" y="507611"/>
                </a:cubicBezTo>
                <a:cubicBezTo>
                  <a:pt x="740674" y="383940"/>
                  <a:pt x="640000" y="283685"/>
                  <a:pt x="515812" y="283685"/>
                </a:cubicBezTo>
                <a:close/>
              </a:path>
            </a:pathLst>
          </a:custGeom>
          <a:solidFill>
            <a:schemeClr val="bg1">
              <a:alpha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endParaRPr>
          </a:p>
        </p:txBody>
      </p:sp>
      <p:cxnSp>
        <p:nvCxnSpPr>
          <p:cNvPr id="95" name="Straight Connector 94"/>
          <p:cNvCxnSpPr/>
          <p:nvPr/>
        </p:nvCxnSpPr>
        <p:spPr>
          <a:xfrm>
            <a:off x="4600575" y="2463060"/>
            <a:ext cx="123825" cy="2099415"/>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1460755" y="3000161"/>
            <a:ext cx="140695" cy="2210014"/>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397750" y="6267450"/>
            <a:ext cx="1911350" cy="298450"/>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680039" y="198767"/>
            <a:ext cx="3914097" cy="386932"/>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3800475" y="924284"/>
            <a:ext cx="561951" cy="2586193"/>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9946742" y="5308600"/>
            <a:ext cx="1610258" cy="1549401"/>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222464" y="4876798"/>
            <a:ext cx="1591596" cy="1773503"/>
          </a:xfrm>
          <a:prstGeom prst="line">
            <a:avLst/>
          </a:prstGeom>
          <a:ln>
            <a:solidFill>
              <a:schemeClr val="bg1">
                <a:alpha val="45000"/>
              </a:schemeClr>
            </a:solidFill>
          </a:ln>
        </p:spPr>
        <p:style>
          <a:lnRef idx="1">
            <a:schemeClr val="accent1"/>
          </a:lnRef>
          <a:fillRef idx="0">
            <a:schemeClr val="accent1"/>
          </a:fillRef>
          <a:effectRef idx="0">
            <a:schemeClr val="accent1"/>
          </a:effectRef>
          <a:fontRef idx="minor">
            <a:schemeClr val="tx1"/>
          </a:fontRef>
        </p:style>
      </p:cxnSp>
      <p:sp>
        <p:nvSpPr>
          <p:cNvPr id="102" name="Freeform 101"/>
          <p:cNvSpPr/>
          <p:nvPr/>
        </p:nvSpPr>
        <p:spPr>
          <a:xfrm>
            <a:off x="8715436" y="2433892"/>
            <a:ext cx="594089" cy="430451"/>
          </a:xfrm>
          <a:custGeom>
            <a:avLst/>
            <a:gdLst>
              <a:gd name="connsiteX0" fmla="*/ 0 w 1113696"/>
              <a:gd name="connsiteY0" fmla="*/ 147141 h 1214040"/>
              <a:gd name="connsiteX1" fmla="*/ 114300 w 1113696"/>
              <a:gd name="connsiteY1" fmla="*/ 32841 h 1214040"/>
              <a:gd name="connsiteX2" fmla="*/ 304800 w 1113696"/>
              <a:gd name="connsiteY2" fmla="*/ 4266 h 1214040"/>
              <a:gd name="connsiteX3" fmla="*/ 466725 w 1113696"/>
              <a:gd name="connsiteY3" fmla="*/ 109041 h 1214040"/>
              <a:gd name="connsiteX4" fmla="*/ 752475 w 1113696"/>
              <a:gd name="connsiteY4" fmla="*/ 42366 h 1214040"/>
              <a:gd name="connsiteX5" fmla="*/ 966788 w 1113696"/>
              <a:gd name="connsiteY5" fmla="*/ 204291 h 1214040"/>
              <a:gd name="connsiteX6" fmla="*/ 1109663 w 1113696"/>
              <a:gd name="connsiteY6" fmla="*/ 375741 h 1214040"/>
              <a:gd name="connsiteX7" fmla="*/ 1062038 w 1113696"/>
              <a:gd name="connsiteY7" fmla="*/ 680541 h 1214040"/>
              <a:gd name="connsiteX8" fmla="*/ 933450 w 1113696"/>
              <a:gd name="connsiteY8" fmla="*/ 904379 h 1214040"/>
              <a:gd name="connsiteX9" fmla="*/ 719138 w 1113696"/>
              <a:gd name="connsiteY9" fmla="*/ 851991 h 1214040"/>
              <a:gd name="connsiteX10" fmla="*/ 533400 w 1113696"/>
              <a:gd name="connsiteY10" fmla="*/ 832941 h 1214040"/>
              <a:gd name="connsiteX11" fmla="*/ 576263 w 1113696"/>
              <a:gd name="connsiteY11" fmla="*/ 1052016 h 1214040"/>
              <a:gd name="connsiteX12" fmla="*/ 347663 w 1113696"/>
              <a:gd name="connsiteY12" fmla="*/ 1213941 h 1214040"/>
              <a:gd name="connsiteX13" fmla="*/ 233363 w 1113696"/>
              <a:gd name="connsiteY13" fmla="*/ 1071066 h 1214040"/>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9678"/>
              <a:gd name="connsiteX1" fmla="*/ 114300 w 1113696"/>
              <a:gd name="connsiteY1" fmla="*/ 32841 h 1219678"/>
              <a:gd name="connsiteX2" fmla="*/ 304800 w 1113696"/>
              <a:gd name="connsiteY2" fmla="*/ 4266 h 1219678"/>
              <a:gd name="connsiteX3" fmla="*/ 466725 w 1113696"/>
              <a:gd name="connsiteY3" fmla="*/ 109041 h 1219678"/>
              <a:gd name="connsiteX4" fmla="*/ 752475 w 1113696"/>
              <a:gd name="connsiteY4" fmla="*/ 42366 h 1219678"/>
              <a:gd name="connsiteX5" fmla="*/ 966788 w 1113696"/>
              <a:gd name="connsiteY5" fmla="*/ 204291 h 1219678"/>
              <a:gd name="connsiteX6" fmla="*/ 1109663 w 1113696"/>
              <a:gd name="connsiteY6" fmla="*/ 375741 h 1219678"/>
              <a:gd name="connsiteX7" fmla="*/ 1062038 w 1113696"/>
              <a:gd name="connsiteY7" fmla="*/ 680541 h 1219678"/>
              <a:gd name="connsiteX8" fmla="*/ 933450 w 1113696"/>
              <a:gd name="connsiteY8" fmla="*/ 904379 h 1219678"/>
              <a:gd name="connsiteX9" fmla="*/ 719138 w 1113696"/>
              <a:gd name="connsiteY9" fmla="*/ 851991 h 1219678"/>
              <a:gd name="connsiteX10" fmla="*/ 533400 w 1113696"/>
              <a:gd name="connsiteY10" fmla="*/ 832941 h 1219678"/>
              <a:gd name="connsiteX11" fmla="*/ 576263 w 1113696"/>
              <a:gd name="connsiteY11" fmla="*/ 1052016 h 1219678"/>
              <a:gd name="connsiteX12" fmla="*/ 347663 w 1113696"/>
              <a:gd name="connsiteY12" fmla="*/ 1213941 h 1219678"/>
              <a:gd name="connsiteX13" fmla="*/ 233363 w 1113696"/>
              <a:gd name="connsiteY13" fmla="*/ 1071066 h 1219678"/>
              <a:gd name="connsiteX0" fmla="*/ 0 w 1113696"/>
              <a:gd name="connsiteY0" fmla="*/ 147141 h 1215436"/>
              <a:gd name="connsiteX1" fmla="*/ 114300 w 1113696"/>
              <a:gd name="connsiteY1" fmla="*/ 32841 h 1215436"/>
              <a:gd name="connsiteX2" fmla="*/ 304800 w 1113696"/>
              <a:gd name="connsiteY2" fmla="*/ 4266 h 1215436"/>
              <a:gd name="connsiteX3" fmla="*/ 466725 w 1113696"/>
              <a:gd name="connsiteY3" fmla="*/ 109041 h 1215436"/>
              <a:gd name="connsiteX4" fmla="*/ 752475 w 1113696"/>
              <a:gd name="connsiteY4" fmla="*/ 42366 h 1215436"/>
              <a:gd name="connsiteX5" fmla="*/ 966788 w 1113696"/>
              <a:gd name="connsiteY5" fmla="*/ 204291 h 1215436"/>
              <a:gd name="connsiteX6" fmla="*/ 1109663 w 1113696"/>
              <a:gd name="connsiteY6" fmla="*/ 375741 h 1215436"/>
              <a:gd name="connsiteX7" fmla="*/ 1062038 w 1113696"/>
              <a:gd name="connsiteY7" fmla="*/ 680541 h 1215436"/>
              <a:gd name="connsiteX8" fmla="*/ 933450 w 1113696"/>
              <a:gd name="connsiteY8" fmla="*/ 904379 h 1215436"/>
              <a:gd name="connsiteX9" fmla="*/ 719138 w 1113696"/>
              <a:gd name="connsiteY9" fmla="*/ 851991 h 1215436"/>
              <a:gd name="connsiteX10" fmla="*/ 533400 w 1113696"/>
              <a:gd name="connsiteY10" fmla="*/ 832941 h 1215436"/>
              <a:gd name="connsiteX11" fmla="*/ 576263 w 1113696"/>
              <a:gd name="connsiteY11" fmla="*/ 1052016 h 1215436"/>
              <a:gd name="connsiteX12" fmla="*/ 347663 w 1113696"/>
              <a:gd name="connsiteY12" fmla="*/ 1213941 h 1215436"/>
              <a:gd name="connsiteX13" fmla="*/ 233363 w 1113696"/>
              <a:gd name="connsiteY13" fmla="*/ 1071066 h 1215436"/>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011"/>
              <a:gd name="connsiteX1" fmla="*/ 114300 w 1113696"/>
              <a:gd name="connsiteY1" fmla="*/ 32841 h 1206011"/>
              <a:gd name="connsiteX2" fmla="*/ 304800 w 1113696"/>
              <a:gd name="connsiteY2" fmla="*/ 4266 h 1206011"/>
              <a:gd name="connsiteX3" fmla="*/ 466725 w 1113696"/>
              <a:gd name="connsiteY3" fmla="*/ 109041 h 1206011"/>
              <a:gd name="connsiteX4" fmla="*/ 752475 w 1113696"/>
              <a:gd name="connsiteY4" fmla="*/ 42366 h 1206011"/>
              <a:gd name="connsiteX5" fmla="*/ 966788 w 1113696"/>
              <a:gd name="connsiteY5" fmla="*/ 204291 h 1206011"/>
              <a:gd name="connsiteX6" fmla="*/ 1109663 w 1113696"/>
              <a:gd name="connsiteY6" fmla="*/ 375741 h 1206011"/>
              <a:gd name="connsiteX7" fmla="*/ 1062038 w 1113696"/>
              <a:gd name="connsiteY7" fmla="*/ 680541 h 1206011"/>
              <a:gd name="connsiteX8" fmla="*/ 933450 w 1113696"/>
              <a:gd name="connsiteY8" fmla="*/ 904379 h 1206011"/>
              <a:gd name="connsiteX9" fmla="*/ 719138 w 1113696"/>
              <a:gd name="connsiteY9" fmla="*/ 851991 h 1206011"/>
              <a:gd name="connsiteX10" fmla="*/ 533400 w 1113696"/>
              <a:gd name="connsiteY10" fmla="*/ 832941 h 1206011"/>
              <a:gd name="connsiteX11" fmla="*/ 576263 w 1113696"/>
              <a:gd name="connsiteY11" fmla="*/ 1052016 h 1206011"/>
              <a:gd name="connsiteX12" fmla="*/ 366713 w 1113696"/>
              <a:gd name="connsiteY12" fmla="*/ 1204416 h 1206011"/>
              <a:gd name="connsiteX13" fmla="*/ 233363 w 1113696"/>
              <a:gd name="connsiteY13" fmla="*/ 1071066 h 1206011"/>
              <a:gd name="connsiteX0" fmla="*/ 0 w 1113696"/>
              <a:gd name="connsiteY0" fmla="*/ 147141 h 1206785"/>
              <a:gd name="connsiteX1" fmla="*/ 114300 w 1113696"/>
              <a:gd name="connsiteY1" fmla="*/ 32841 h 1206785"/>
              <a:gd name="connsiteX2" fmla="*/ 304800 w 1113696"/>
              <a:gd name="connsiteY2" fmla="*/ 4266 h 1206785"/>
              <a:gd name="connsiteX3" fmla="*/ 466725 w 1113696"/>
              <a:gd name="connsiteY3" fmla="*/ 109041 h 1206785"/>
              <a:gd name="connsiteX4" fmla="*/ 752475 w 1113696"/>
              <a:gd name="connsiteY4" fmla="*/ 42366 h 1206785"/>
              <a:gd name="connsiteX5" fmla="*/ 966788 w 1113696"/>
              <a:gd name="connsiteY5" fmla="*/ 204291 h 1206785"/>
              <a:gd name="connsiteX6" fmla="*/ 1109663 w 1113696"/>
              <a:gd name="connsiteY6" fmla="*/ 375741 h 1206785"/>
              <a:gd name="connsiteX7" fmla="*/ 1062038 w 1113696"/>
              <a:gd name="connsiteY7" fmla="*/ 680541 h 1206785"/>
              <a:gd name="connsiteX8" fmla="*/ 933450 w 1113696"/>
              <a:gd name="connsiteY8" fmla="*/ 904379 h 1206785"/>
              <a:gd name="connsiteX9" fmla="*/ 719138 w 1113696"/>
              <a:gd name="connsiteY9" fmla="*/ 851991 h 1206785"/>
              <a:gd name="connsiteX10" fmla="*/ 533400 w 1113696"/>
              <a:gd name="connsiteY10" fmla="*/ 832941 h 1206785"/>
              <a:gd name="connsiteX11" fmla="*/ 576263 w 1113696"/>
              <a:gd name="connsiteY11" fmla="*/ 1052016 h 1206785"/>
              <a:gd name="connsiteX12" fmla="*/ 366713 w 1113696"/>
              <a:gd name="connsiteY12" fmla="*/ 1204416 h 1206785"/>
              <a:gd name="connsiteX13" fmla="*/ 233363 w 1113696"/>
              <a:gd name="connsiteY13" fmla="*/ 1071066 h 1206785"/>
              <a:gd name="connsiteX0" fmla="*/ 0 w 1113696"/>
              <a:gd name="connsiteY0" fmla="*/ 147141 h 1188294"/>
              <a:gd name="connsiteX1" fmla="*/ 114300 w 1113696"/>
              <a:gd name="connsiteY1" fmla="*/ 32841 h 1188294"/>
              <a:gd name="connsiteX2" fmla="*/ 304800 w 1113696"/>
              <a:gd name="connsiteY2" fmla="*/ 4266 h 1188294"/>
              <a:gd name="connsiteX3" fmla="*/ 466725 w 1113696"/>
              <a:gd name="connsiteY3" fmla="*/ 109041 h 1188294"/>
              <a:gd name="connsiteX4" fmla="*/ 752475 w 1113696"/>
              <a:gd name="connsiteY4" fmla="*/ 42366 h 1188294"/>
              <a:gd name="connsiteX5" fmla="*/ 966788 w 1113696"/>
              <a:gd name="connsiteY5" fmla="*/ 204291 h 1188294"/>
              <a:gd name="connsiteX6" fmla="*/ 1109663 w 1113696"/>
              <a:gd name="connsiteY6" fmla="*/ 375741 h 1188294"/>
              <a:gd name="connsiteX7" fmla="*/ 1062038 w 1113696"/>
              <a:gd name="connsiteY7" fmla="*/ 680541 h 1188294"/>
              <a:gd name="connsiteX8" fmla="*/ 933450 w 1113696"/>
              <a:gd name="connsiteY8" fmla="*/ 904379 h 1188294"/>
              <a:gd name="connsiteX9" fmla="*/ 719138 w 1113696"/>
              <a:gd name="connsiteY9" fmla="*/ 851991 h 1188294"/>
              <a:gd name="connsiteX10" fmla="*/ 533400 w 1113696"/>
              <a:gd name="connsiteY10" fmla="*/ 832941 h 1188294"/>
              <a:gd name="connsiteX11" fmla="*/ 576263 w 1113696"/>
              <a:gd name="connsiteY11" fmla="*/ 1052016 h 1188294"/>
              <a:gd name="connsiteX12" fmla="*/ 376238 w 1113696"/>
              <a:gd name="connsiteY12" fmla="*/ 1185366 h 1188294"/>
              <a:gd name="connsiteX13" fmla="*/ 233363 w 1113696"/>
              <a:gd name="connsiteY13" fmla="*/ 1071066 h 1188294"/>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3400 w 1113696"/>
              <a:gd name="connsiteY10" fmla="*/ 832941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696"/>
              <a:gd name="connsiteY0" fmla="*/ 147141 h 1197511"/>
              <a:gd name="connsiteX1" fmla="*/ 114300 w 1113696"/>
              <a:gd name="connsiteY1" fmla="*/ 32841 h 1197511"/>
              <a:gd name="connsiteX2" fmla="*/ 304800 w 1113696"/>
              <a:gd name="connsiteY2" fmla="*/ 4266 h 1197511"/>
              <a:gd name="connsiteX3" fmla="*/ 466725 w 1113696"/>
              <a:gd name="connsiteY3" fmla="*/ 109041 h 1197511"/>
              <a:gd name="connsiteX4" fmla="*/ 752475 w 1113696"/>
              <a:gd name="connsiteY4" fmla="*/ 42366 h 1197511"/>
              <a:gd name="connsiteX5" fmla="*/ 966788 w 1113696"/>
              <a:gd name="connsiteY5" fmla="*/ 204291 h 1197511"/>
              <a:gd name="connsiteX6" fmla="*/ 1109663 w 1113696"/>
              <a:gd name="connsiteY6" fmla="*/ 375741 h 1197511"/>
              <a:gd name="connsiteX7" fmla="*/ 1062038 w 1113696"/>
              <a:gd name="connsiteY7" fmla="*/ 680541 h 1197511"/>
              <a:gd name="connsiteX8" fmla="*/ 933450 w 1113696"/>
              <a:gd name="connsiteY8" fmla="*/ 904379 h 1197511"/>
              <a:gd name="connsiteX9" fmla="*/ 719138 w 1113696"/>
              <a:gd name="connsiteY9" fmla="*/ 851991 h 1197511"/>
              <a:gd name="connsiteX10" fmla="*/ 538163 w 1113696"/>
              <a:gd name="connsiteY10" fmla="*/ 842466 h 1197511"/>
              <a:gd name="connsiteX11" fmla="*/ 576263 w 1113696"/>
              <a:gd name="connsiteY11" fmla="*/ 1052016 h 1197511"/>
              <a:gd name="connsiteX12" fmla="*/ 381000 w 1113696"/>
              <a:gd name="connsiteY12" fmla="*/ 1194891 h 1197511"/>
              <a:gd name="connsiteX13" fmla="*/ 233363 w 1113696"/>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3550"/>
              <a:gd name="connsiteY0" fmla="*/ 147141 h 1197511"/>
              <a:gd name="connsiteX1" fmla="*/ 114300 w 1113550"/>
              <a:gd name="connsiteY1" fmla="*/ 32841 h 1197511"/>
              <a:gd name="connsiteX2" fmla="*/ 304800 w 1113550"/>
              <a:gd name="connsiteY2" fmla="*/ 4266 h 1197511"/>
              <a:gd name="connsiteX3" fmla="*/ 466725 w 1113550"/>
              <a:gd name="connsiteY3" fmla="*/ 109041 h 1197511"/>
              <a:gd name="connsiteX4" fmla="*/ 752475 w 1113550"/>
              <a:gd name="connsiteY4" fmla="*/ 42366 h 1197511"/>
              <a:gd name="connsiteX5" fmla="*/ 966788 w 1113550"/>
              <a:gd name="connsiteY5" fmla="*/ 204291 h 1197511"/>
              <a:gd name="connsiteX6" fmla="*/ 1109663 w 1113550"/>
              <a:gd name="connsiteY6" fmla="*/ 375741 h 1197511"/>
              <a:gd name="connsiteX7" fmla="*/ 1062038 w 1113550"/>
              <a:gd name="connsiteY7" fmla="*/ 680541 h 1197511"/>
              <a:gd name="connsiteX8" fmla="*/ 945357 w 1113550"/>
              <a:gd name="connsiteY8" fmla="*/ 887710 h 1197511"/>
              <a:gd name="connsiteX9" fmla="*/ 719138 w 1113550"/>
              <a:gd name="connsiteY9" fmla="*/ 851991 h 1197511"/>
              <a:gd name="connsiteX10" fmla="*/ 538163 w 1113550"/>
              <a:gd name="connsiteY10" fmla="*/ 842466 h 1197511"/>
              <a:gd name="connsiteX11" fmla="*/ 576263 w 1113550"/>
              <a:gd name="connsiteY11" fmla="*/ 1052016 h 1197511"/>
              <a:gd name="connsiteX12" fmla="*/ 381000 w 1113550"/>
              <a:gd name="connsiteY12" fmla="*/ 1194891 h 1197511"/>
              <a:gd name="connsiteX13" fmla="*/ 233363 w 1113550"/>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16957"/>
              <a:gd name="connsiteY0" fmla="*/ 147141 h 1197511"/>
              <a:gd name="connsiteX1" fmla="*/ 114300 w 1116957"/>
              <a:gd name="connsiteY1" fmla="*/ 32841 h 1197511"/>
              <a:gd name="connsiteX2" fmla="*/ 304800 w 1116957"/>
              <a:gd name="connsiteY2" fmla="*/ 4266 h 1197511"/>
              <a:gd name="connsiteX3" fmla="*/ 466725 w 1116957"/>
              <a:gd name="connsiteY3" fmla="*/ 109041 h 1197511"/>
              <a:gd name="connsiteX4" fmla="*/ 752475 w 1116957"/>
              <a:gd name="connsiteY4" fmla="*/ 42366 h 1197511"/>
              <a:gd name="connsiteX5" fmla="*/ 966788 w 1116957"/>
              <a:gd name="connsiteY5" fmla="*/ 204291 h 1197511"/>
              <a:gd name="connsiteX6" fmla="*/ 1109663 w 1116957"/>
              <a:gd name="connsiteY6" fmla="*/ 375741 h 1197511"/>
              <a:gd name="connsiteX7" fmla="*/ 1062038 w 1116957"/>
              <a:gd name="connsiteY7" fmla="*/ 680541 h 1197511"/>
              <a:gd name="connsiteX8" fmla="*/ 945357 w 1116957"/>
              <a:gd name="connsiteY8" fmla="*/ 887710 h 1197511"/>
              <a:gd name="connsiteX9" fmla="*/ 719138 w 1116957"/>
              <a:gd name="connsiteY9" fmla="*/ 851991 h 1197511"/>
              <a:gd name="connsiteX10" fmla="*/ 538163 w 1116957"/>
              <a:gd name="connsiteY10" fmla="*/ 842466 h 1197511"/>
              <a:gd name="connsiteX11" fmla="*/ 576263 w 1116957"/>
              <a:gd name="connsiteY11" fmla="*/ 1052016 h 1197511"/>
              <a:gd name="connsiteX12" fmla="*/ 381000 w 1116957"/>
              <a:gd name="connsiteY12" fmla="*/ 1194891 h 1197511"/>
              <a:gd name="connsiteX13" fmla="*/ 233363 w 1116957"/>
              <a:gd name="connsiteY13" fmla="*/ 1071066 h 1197511"/>
              <a:gd name="connsiteX0" fmla="*/ 0 w 1109120"/>
              <a:gd name="connsiteY0" fmla="*/ 147141 h 1197511"/>
              <a:gd name="connsiteX1" fmla="*/ 114300 w 1109120"/>
              <a:gd name="connsiteY1" fmla="*/ 32841 h 1197511"/>
              <a:gd name="connsiteX2" fmla="*/ 304800 w 1109120"/>
              <a:gd name="connsiteY2" fmla="*/ 4266 h 1197511"/>
              <a:gd name="connsiteX3" fmla="*/ 466725 w 1109120"/>
              <a:gd name="connsiteY3" fmla="*/ 109041 h 1197511"/>
              <a:gd name="connsiteX4" fmla="*/ 752475 w 1109120"/>
              <a:gd name="connsiteY4" fmla="*/ 42366 h 1197511"/>
              <a:gd name="connsiteX5" fmla="*/ 966788 w 1109120"/>
              <a:gd name="connsiteY5" fmla="*/ 204291 h 1197511"/>
              <a:gd name="connsiteX6" fmla="*/ 1104901 w 1109120"/>
              <a:gd name="connsiteY6" fmla="*/ 356691 h 1197511"/>
              <a:gd name="connsiteX7" fmla="*/ 1062038 w 1109120"/>
              <a:gd name="connsiteY7" fmla="*/ 680541 h 1197511"/>
              <a:gd name="connsiteX8" fmla="*/ 945357 w 1109120"/>
              <a:gd name="connsiteY8" fmla="*/ 887710 h 1197511"/>
              <a:gd name="connsiteX9" fmla="*/ 719138 w 1109120"/>
              <a:gd name="connsiteY9" fmla="*/ 851991 h 1197511"/>
              <a:gd name="connsiteX10" fmla="*/ 538163 w 1109120"/>
              <a:gd name="connsiteY10" fmla="*/ 842466 h 1197511"/>
              <a:gd name="connsiteX11" fmla="*/ 576263 w 1109120"/>
              <a:gd name="connsiteY11" fmla="*/ 1052016 h 1197511"/>
              <a:gd name="connsiteX12" fmla="*/ 381000 w 1109120"/>
              <a:gd name="connsiteY12" fmla="*/ 1194891 h 1197511"/>
              <a:gd name="connsiteX13" fmla="*/ 233363 w 1109120"/>
              <a:gd name="connsiteY13" fmla="*/ 1071066 h 1197511"/>
              <a:gd name="connsiteX0" fmla="*/ 0 w 1108164"/>
              <a:gd name="connsiteY0" fmla="*/ 147141 h 1197511"/>
              <a:gd name="connsiteX1" fmla="*/ 114300 w 1108164"/>
              <a:gd name="connsiteY1" fmla="*/ 32841 h 1197511"/>
              <a:gd name="connsiteX2" fmla="*/ 304800 w 1108164"/>
              <a:gd name="connsiteY2" fmla="*/ 4266 h 1197511"/>
              <a:gd name="connsiteX3" fmla="*/ 466725 w 1108164"/>
              <a:gd name="connsiteY3" fmla="*/ 109041 h 1197511"/>
              <a:gd name="connsiteX4" fmla="*/ 752475 w 1108164"/>
              <a:gd name="connsiteY4" fmla="*/ 42366 h 1197511"/>
              <a:gd name="connsiteX5" fmla="*/ 966788 w 1108164"/>
              <a:gd name="connsiteY5" fmla="*/ 204291 h 1197511"/>
              <a:gd name="connsiteX6" fmla="*/ 1104901 w 1108164"/>
              <a:gd name="connsiteY6" fmla="*/ 356691 h 1197511"/>
              <a:gd name="connsiteX7" fmla="*/ 1054894 w 1108164"/>
              <a:gd name="connsiteY7" fmla="*/ 666254 h 1197511"/>
              <a:gd name="connsiteX8" fmla="*/ 945357 w 1108164"/>
              <a:gd name="connsiteY8" fmla="*/ 887710 h 1197511"/>
              <a:gd name="connsiteX9" fmla="*/ 719138 w 1108164"/>
              <a:gd name="connsiteY9" fmla="*/ 851991 h 1197511"/>
              <a:gd name="connsiteX10" fmla="*/ 538163 w 1108164"/>
              <a:gd name="connsiteY10" fmla="*/ 842466 h 1197511"/>
              <a:gd name="connsiteX11" fmla="*/ 576263 w 1108164"/>
              <a:gd name="connsiteY11" fmla="*/ 1052016 h 1197511"/>
              <a:gd name="connsiteX12" fmla="*/ 381000 w 1108164"/>
              <a:gd name="connsiteY12" fmla="*/ 1194891 h 1197511"/>
              <a:gd name="connsiteX13" fmla="*/ 233363 w 1108164"/>
              <a:gd name="connsiteY13" fmla="*/ 1071066 h 1197511"/>
              <a:gd name="connsiteX0" fmla="*/ 0 w 1108835"/>
              <a:gd name="connsiteY0" fmla="*/ 147141 h 1197511"/>
              <a:gd name="connsiteX1" fmla="*/ 114300 w 1108835"/>
              <a:gd name="connsiteY1" fmla="*/ 32841 h 1197511"/>
              <a:gd name="connsiteX2" fmla="*/ 304800 w 1108835"/>
              <a:gd name="connsiteY2" fmla="*/ 4266 h 1197511"/>
              <a:gd name="connsiteX3" fmla="*/ 466725 w 1108835"/>
              <a:gd name="connsiteY3" fmla="*/ 109041 h 1197511"/>
              <a:gd name="connsiteX4" fmla="*/ 752475 w 1108835"/>
              <a:gd name="connsiteY4" fmla="*/ 42366 h 1197511"/>
              <a:gd name="connsiteX5" fmla="*/ 966788 w 1108835"/>
              <a:gd name="connsiteY5" fmla="*/ 204291 h 1197511"/>
              <a:gd name="connsiteX6" fmla="*/ 1104901 w 1108835"/>
              <a:gd name="connsiteY6" fmla="*/ 356691 h 1197511"/>
              <a:gd name="connsiteX7" fmla="*/ 1054894 w 1108835"/>
              <a:gd name="connsiteY7" fmla="*/ 666254 h 1197511"/>
              <a:gd name="connsiteX8" fmla="*/ 945357 w 1108835"/>
              <a:gd name="connsiteY8" fmla="*/ 887710 h 1197511"/>
              <a:gd name="connsiteX9" fmla="*/ 719138 w 1108835"/>
              <a:gd name="connsiteY9" fmla="*/ 851991 h 1197511"/>
              <a:gd name="connsiteX10" fmla="*/ 538163 w 1108835"/>
              <a:gd name="connsiteY10" fmla="*/ 842466 h 1197511"/>
              <a:gd name="connsiteX11" fmla="*/ 576263 w 1108835"/>
              <a:gd name="connsiteY11" fmla="*/ 1052016 h 1197511"/>
              <a:gd name="connsiteX12" fmla="*/ 381000 w 1108835"/>
              <a:gd name="connsiteY12" fmla="*/ 1194891 h 1197511"/>
              <a:gd name="connsiteX13" fmla="*/ 233363 w 1108835"/>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08286"/>
              <a:gd name="connsiteY0" fmla="*/ 147141 h 1197511"/>
              <a:gd name="connsiteX1" fmla="*/ 114300 w 1108286"/>
              <a:gd name="connsiteY1" fmla="*/ 32841 h 1197511"/>
              <a:gd name="connsiteX2" fmla="*/ 304800 w 1108286"/>
              <a:gd name="connsiteY2" fmla="*/ 4266 h 1197511"/>
              <a:gd name="connsiteX3" fmla="*/ 466725 w 1108286"/>
              <a:gd name="connsiteY3" fmla="*/ 109041 h 1197511"/>
              <a:gd name="connsiteX4" fmla="*/ 752475 w 1108286"/>
              <a:gd name="connsiteY4" fmla="*/ 42366 h 1197511"/>
              <a:gd name="connsiteX5" fmla="*/ 966788 w 1108286"/>
              <a:gd name="connsiteY5" fmla="*/ 204291 h 1197511"/>
              <a:gd name="connsiteX6" fmla="*/ 1104901 w 1108286"/>
              <a:gd name="connsiteY6" fmla="*/ 356691 h 1197511"/>
              <a:gd name="connsiteX7" fmla="*/ 1054894 w 1108286"/>
              <a:gd name="connsiteY7" fmla="*/ 666254 h 1197511"/>
              <a:gd name="connsiteX8" fmla="*/ 933450 w 1108286"/>
              <a:gd name="connsiteY8" fmla="*/ 887710 h 1197511"/>
              <a:gd name="connsiteX9" fmla="*/ 719138 w 1108286"/>
              <a:gd name="connsiteY9" fmla="*/ 851991 h 1197511"/>
              <a:gd name="connsiteX10" fmla="*/ 538163 w 1108286"/>
              <a:gd name="connsiteY10" fmla="*/ 842466 h 1197511"/>
              <a:gd name="connsiteX11" fmla="*/ 576263 w 1108286"/>
              <a:gd name="connsiteY11" fmla="*/ 1052016 h 1197511"/>
              <a:gd name="connsiteX12" fmla="*/ 381000 w 1108286"/>
              <a:gd name="connsiteY12" fmla="*/ 1194891 h 1197511"/>
              <a:gd name="connsiteX13" fmla="*/ 233363 w 1108286"/>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42366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7141 h 1197511"/>
              <a:gd name="connsiteX1" fmla="*/ 114300 w 1110841"/>
              <a:gd name="connsiteY1" fmla="*/ 32841 h 1197511"/>
              <a:gd name="connsiteX2" fmla="*/ 304800 w 1110841"/>
              <a:gd name="connsiteY2" fmla="*/ 4266 h 1197511"/>
              <a:gd name="connsiteX3" fmla="*/ 466725 w 1110841"/>
              <a:gd name="connsiteY3" fmla="*/ 109041 h 1197511"/>
              <a:gd name="connsiteX4" fmla="*/ 752475 w 1110841"/>
              <a:gd name="connsiteY4" fmla="*/ 51891 h 1197511"/>
              <a:gd name="connsiteX5" fmla="*/ 966788 w 1110841"/>
              <a:gd name="connsiteY5" fmla="*/ 204291 h 1197511"/>
              <a:gd name="connsiteX6" fmla="*/ 1104901 w 1110841"/>
              <a:gd name="connsiteY6" fmla="*/ 356691 h 1197511"/>
              <a:gd name="connsiteX7" fmla="*/ 1054894 w 1110841"/>
              <a:gd name="connsiteY7" fmla="*/ 666254 h 1197511"/>
              <a:gd name="connsiteX8" fmla="*/ 933450 w 1110841"/>
              <a:gd name="connsiteY8" fmla="*/ 887710 h 1197511"/>
              <a:gd name="connsiteX9" fmla="*/ 719138 w 1110841"/>
              <a:gd name="connsiteY9" fmla="*/ 851991 h 1197511"/>
              <a:gd name="connsiteX10" fmla="*/ 538163 w 1110841"/>
              <a:gd name="connsiteY10" fmla="*/ 842466 h 1197511"/>
              <a:gd name="connsiteX11" fmla="*/ 576263 w 1110841"/>
              <a:gd name="connsiteY11" fmla="*/ 1052016 h 1197511"/>
              <a:gd name="connsiteX12" fmla="*/ 381000 w 1110841"/>
              <a:gd name="connsiteY12" fmla="*/ 1194891 h 1197511"/>
              <a:gd name="connsiteX13" fmla="*/ 233363 w 1110841"/>
              <a:gd name="connsiteY13" fmla="*/ 1071066 h 1197511"/>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46335 h 1196705"/>
              <a:gd name="connsiteX1" fmla="*/ 114300 w 1110841"/>
              <a:gd name="connsiteY1" fmla="*/ 32035 h 1196705"/>
              <a:gd name="connsiteX2" fmla="*/ 304800 w 1110841"/>
              <a:gd name="connsiteY2" fmla="*/ 3460 h 1196705"/>
              <a:gd name="connsiteX3" fmla="*/ 476250 w 1110841"/>
              <a:gd name="connsiteY3" fmla="*/ 96329 h 1196705"/>
              <a:gd name="connsiteX4" fmla="*/ 752475 w 1110841"/>
              <a:gd name="connsiteY4" fmla="*/ 51085 h 1196705"/>
              <a:gd name="connsiteX5" fmla="*/ 966788 w 1110841"/>
              <a:gd name="connsiteY5" fmla="*/ 203485 h 1196705"/>
              <a:gd name="connsiteX6" fmla="*/ 1104901 w 1110841"/>
              <a:gd name="connsiteY6" fmla="*/ 355885 h 1196705"/>
              <a:gd name="connsiteX7" fmla="*/ 1054894 w 1110841"/>
              <a:gd name="connsiteY7" fmla="*/ 665448 h 1196705"/>
              <a:gd name="connsiteX8" fmla="*/ 933450 w 1110841"/>
              <a:gd name="connsiteY8" fmla="*/ 886904 h 1196705"/>
              <a:gd name="connsiteX9" fmla="*/ 719138 w 1110841"/>
              <a:gd name="connsiteY9" fmla="*/ 851185 h 1196705"/>
              <a:gd name="connsiteX10" fmla="*/ 538163 w 1110841"/>
              <a:gd name="connsiteY10" fmla="*/ 841660 h 1196705"/>
              <a:gd name="connsiteX11" fmla="*/ 576263 w 1110841"/>
              <a:gd name="connsiteY11" fmla="*/ 1051210 h 1196705"/>
              <a:gd name="connsiteX12" fmla="*/ 381000 w 1110841"/>
              <a:gd name="connsiteY12" fmla="*/ 1194085 h 1196705"/>
              <a:gd name="connsiteX13" fmla="*/ 233363 w 1110841"/>
              <a:gd name="connsiteY13" fmla="*/ 1070260 h 1196705"/>
              <a:gd name="connsiteX0" fmla="*/ 0 w 1110841"/>
              <a:gd name="connsiteY0" fmla="*/ 114994 h 1165364"/>
              <a:gd name="connsiteX1" fmla="*/ 114300 w 1110841"/>
              <a:gd name="connsiteY1" fmla="*/ 694 h 1165364"/>
              <a:gd name="connsiteX2" fmla="*/ 476250 w 1110841"/>
              <a:gd name="connsiteY2" fmla="*/ 64988 h 1165364"/>
              <a:gd name="connsiteX3" fmla="*/ 752475 w 1110841"/>
              <a:gd name="connsiteY3" fmla="*/ 19744 h 1165364"/>
              <a:gd name="connsiteX4" fmla="*/ 966788 w 1110841"/>
              <a:gd name="connsiteY4" fmla="*/ 172144 h 1165364"/>
              <a:gd name="connsiteX5" fmla="*/ 1104901 w 1110841"/>
              <a:gd name="connsiteY5" fmla="*/ 324544 h 1165364"/>
              <a:gd name="connsiteX6" fmla="*/ 1054894 w 1110841"/>
              <a:gd name="connsiteY6" fmla="*/ 634107 h 1165364"/>
              <a:gd name="connsiteX7" fmla="*/ 933450 w 1110841"/>
              <a:gd name="connsiteY7" fmla="*/ 855563 h 1165364"/>
              <a:gd name="connsiteX8" fmla="*/ 719138 w 1110841"/>
              <a:gd name="connsiteY8" fmla="*/ 819844 h 1165364"/>
              <a:gd name="connsiteX9" fmla="*/ 538163 w 1110841"/>
              <a:gd name="connsiteY9" fmla="*/ 810319 h 1165364"/>
              <a:gd name="connsiteX10" fmla="*/ 576263 w 1110841"/>
              <a:gd name="connsiteY10" fmla="*/ 1019869 h 1165364"/>
              <a:gd name="connsiteX11" fmla="*/ 381000 w 1110841"/>
              <a:gd name="connsiteY11" fmla="*/ 1162744 h 1165364"/>
              <a:gd name="connsiteX12" fmla="*/ 233363 w 1110841"/>
              <a:gd name="connsiteY12" fmla="*/ 1038919 h 1165364"/>
              <a:gd name="connsiteX0" fmla="*/ 0 w 1110841"/>
              <a:gd name="connsiteY0" fmla="*/ 99222 h 1149592"/>
              <a:gd name="connsiteX1" fmla="*/ 476250 w 1110841"/>
              <a:gd name="connsiteY1" fmla="*/ 49216 h 1149592"/>
              <a:gd name="connsiteX2" fmla="*/ 752475 w 1110841"/>
              <a:gd name="connsiteY2" fmla="*/ 3972 h 1149592"/>
              <a:gd name="connsiteX3" fmla="*/ 966788 w 1110841"/>
              <a:gd name="connsiteY3" fmla="*/ 156372 h 1149592"/>
              <a:gd name="connsiteX4" fmla="*/ 1104901 w 1110841"/>
              <a:gd name="connsiteY4" fmla="*/ 308772 h 1149592"/>
              <a:gd name="connsiteX5" fmla="*/ 1054894 w 1110841"/>
              <a:gd name="connsiteY5" fmla="*/ 618335 h 1149592"/>
              <a:gd name="connsiteX6" fmla="*/ 933450 w 1110841"/>
              <a:gd name="connsiteY6" fmla="*/ 839791 h 1149592"/>
              <a:gd name="connsiteX7" fmla="*/ 719138 w 1110841"/>
              <a:gd name="connsiteY7" fmla="*/ 804072 h 1149592"/>
              <a:gd name="connsiteX8" fmla="*/ 538163 w 1110841"/>
              <a:gd name="connsiteY8" fmla="*/ 794547 h 1149592"/>
              <a:gd name="connsiteX9" fmla="*/ 576263 w 1110841"/>
              <a:gd name="connsiteY9" fmla="*/ 1004097 h 1149592"/>
              <a:gd name="connsiteX10" fmla="*/ 381000 w 1110841"/>
              <a:gd name="connsiteY10" fmla="*/ 1146972 h 1149592"/>
              <a:gd name="connsiteX11" fmla="*/ 233363 w 1110841"/>
              <a:gd name="connsiteY11" fmla="*/ 1023147 h 1149592"/>
              <a:gd name="connsiteX0" fmla="*/ 0 w 1110841"/>
              <a:gd name="connsiteY0" fmla="*/ 95252 h 1145622"/>
              <a:gd name="connsiteX1" fmla="*/ 14192 w 1110841"/>
              <a:gd name="connsiteY1" fmla="*/ 151874 h 1145622"/>
              <a:gd name="connsiteX2" fmla="*/ 752475 w 1110841"/>
              <a:gd name="connsiteY2" fmla="*/ 2 h 1145622"/>
              <a:gd name="connsiteX3" fmla="*/ 966788 w 1110841"/>
              <a:gd name="connsiteY3" fmla="*/ 152402 h 1145622"/>
              <a:gd name="connsiteX4" fmla="*/ 1104901 w 1110841"/>
              <a:gd name="connsiteY4" fmla="*/ 304802 h 1145622"/>
              <a:gd name="connsiteX5" fmla="*/ 1054894 w 1110841"/>
              <a:gd name="connsiteY5" fmla="*/ 614365 h 1145622"/>
              <a:gd name="connsiteX6" fmla="*/ 933450 w 1110841"/>
              <a:gd name="connsiteY6" fmla="*/ 835821 h 1145622"/>
              <a:gd name="connsiteX7" fmla="*/ 719138 w 1110841"/>
              <a:gd name="connsiteY7" fmla="*/ 800102 h 1145622"/>
              <a:gd name="connsiteX8" fmla="*/ 538163 w 1110841"/>
              <a:gd name="connsiteY8" fmla="*/ 790577 h 1145622"/>
              <a:gd name="connsiteX9" fmla="*/ 576263 w 1110841"/>
              <a:gd name="connsiteY9" fmla="*/ 1000127 h 1145622"/>
              <a:gd name="connsiteX10" fmla="*/ 381000 w 1110841"/>
              <a:gd name="connsiteY10" fmla="*/ 1143002 h 1145622"/>
              <a:gd name="connsiteX11" fmla="*/ 233363 w 1110841"/>
              <a:gd name="connsiteY11" fmla="*/ 1019177 h 1145622"/>
              <a:gd name="connsiteX0" fmla="*/ 93792 w 1204633"/>
              <a:gd name="connsiteY0" fmla="*/ 0 h 1050370"/>
              <a:gd name="connsiteX1" fmla="*/ 107984 w 1204633"/>
              <a:gd name="connsiteY1" fmla="*/ 56622 h 1050370"/>
              <a:gd name="connsiteX2" fmla="*/ 61093 w 1204633"/>
              <a:gd name="connsiteY2" fmla="*/ 318340 h 1050370"/>
              <a:gd name="connsiteX3" fmla="*/ 1060580 w 1204633"/>
              <a:gd name="connsiteY3" fmla="*/ 57150 h 1050370"/>
              <a:gd name="connsiteX4" fmla="*/ 1198693 w 1204633"/>
              <a:gd name="connsiteY4" fmla="*/ 209550 h 1050370"/>
              <a:gd name="connsiteX5" fmla="*/ 1148686 w 1204633"/>
              <a:gd name="connsiteY5" fmla="*/ 519113 h 1050370"/>
              <a:gd name="connsiteX6" fmla="*/ 1027242 w 1204633"/>
              <a:gd name="connsiteY6" fmla="*/ 740569 h 1050370"/>
              <a:gd name="connsiteX7" fmla="*/ 812930 w 1204633"/>
              <a:gd name="connsiteY7" fmla="*/ 704850 h 1050370"/>
              <a:gd name="connsiteX8" fmla="*/ 631955 w 1204633"/>
              <a:gd name="connsiteY8" fmla="*/ 695325 h 1050370"/>
              <a:gd name="connsiteX9" fmla="*/ 670055 w 1204633"/>
              <a:gd name="connsiteY9" fmla="*/ 904875 h 1050370"/>
              <a:gd name="connsiteX10" fmla="*/ 474792 w 1204633"/>
              <a:gd name="connsiteY10" fmla="*/ 1047750 h 1050370"/>
              <a:gd name="connsiteX11" fmla="*/ 327155 w 1204633"/>
              <a:gd name="connsiteY11" fmla="*/ 923925 h 1050370"/>
              <a:gd name="connsiteX0" fmla="*/ 34172 w 1145013"/>
              <a:gd name="connsiteY0" fmla="*/ 0 h 1050370"/>
              <a:gd name="connsiteX1" fmla="*/ 48364 w 1145013"/>
              <a:gd name="connsiteY1" fmla="*/ 56622 h 1050370"/>
              <a:gd name="connsiteX2" fmla="*/ 1473 w 1145013"/>
              <a:gd name="connsiteY2" fmla="*/ 318340 h 1050370"/>
              <a:gd name="connsiteX3" fmla="*/ 1000960 w 1145013"/>
              <a:gd name="connsiteY3" fmla="*/ 57150 h 1050370"/>
              <a:gd name="connsiteX4" fmla="*/ 1139073 w 1145013"/>
              <a:gd name="connsiteY4" fmla="*/ 209550 h 1050370"/>
              <a:gd name="connsiteX5" fmla="*/ 1089066 w 1145013"/>
              <a:gd name="connsiteY5" fmla="*/ 519113 h 1050370"/>
              <a:gd name="connsiteX6" fmla="*/ 967622 w 1145013"/>
              <a:gd name="connsiteY6" fmla="*/ 740569 h 1050370"/>
              <a:gd name="connsiteX7" fmla="*/ 753310 w 1145013"/>
              <a:gd name="connsiteY7" fmla="*/ 704850 h 1050370"/>
              <a:gd name="connsiteX8" fmla="*/ 572335 w 1145013"/>
              <a:gd name="connsiteY8" fmla="*/ 695325 h 1050370"/>
              <a:gd name="connsiteX9" fmla="*/ 610435 w 1145013"/>
              <a:gd name="connsiteY9" fmla="*/ 904875 h 1050370"/>
              <a:gd name="connsiteX10" fmla="*/ 415172 w 1145013"/>
              <a:gd name="connsiteY10" fmla="*/ 1047750 h 1050370"/>
              <a:gd name="connsiteX11" fmla="*/ 267535 w 1145013"/>
              <a:gd name="connsiteY11" fmla="*/ 923925 h 1050370"/>
              <a:gd name="connsiteX0" fmla="*/ 34171 w 1145012"/>
              <a:gd name="connsiteY0" fmla="*/ 0 h 1050370"/>
              <a:gd name="connsiteX1" fmla="*/ 48363 w 1145012"/>
              <a:gd name="connsiteY1" fmla="*/ 56622 h 1050370"/>
              <a:gd name="connsiteX2" fmla="*/ 1472 w 1145012"/>
              <a:gd name="connsiteY2" fmla="*/ 318340 h 1050370"/>
              <a:gd name="connsiteX3" fmla="*/ 1000959 w 1145012"/>
              <a:gd name="connsiteY3" fmla="*/ 57150 h 1050370"/>
              <a:gd name="connsiteX4" fmla="*/ 1139072 w 1145012"/>
              <a:gd name="connsiteY4" fmla="*/ 209550 h 1050370"/>
              <a:gd name="connsiteX5" fmla="*/ 1089065 w 1145012"/>
              <a:gd name="connsiteY5" fmla="*/ 519113 h 1050370"/>
              <a:gd name="connsiteX6" fmla="*/ 967621 w 1145012"/>
              <a:gd name="connsiteY6" fmla="*/ 740569 h 1050370"/>
              <a:gd name="connsiteX7" fmla="*/ 572334 w 1145012"/>
              <a:gd name="connsiteY7" fmla="*/ 695325 h 1050370"/>
              <a:gd name="connsiteX8" fmla="*/ 610434 w 1145012"/>
              <a:gd name="connsiteY8" fmla="*/ 904875 h 1050370"/>
              <a:gd name="connsiteX9" fmla="*/ 415171 w 1145012"/>
              <a:gd name="connsiteY9" fmla="*/ 1047750 h 1050370"/>
              <a:gd name="connsiteX10" fmla="*/ 267534 w 1145012"/>
              <a:gd name="connsiteY10" fmla="*/ 923925 h 1050370"/>
              <a:gd name="connsiteX0" fmla="*/ 34171 w 1158306"/>
              <a:gd name="connsiteY0" fmla="*/ 0 h 1050370"/>
              <a:gd name="connsiteX1" fmla="*/ 48363 w 1158306"/>
              <a:gd name="connsiteY1" fmla="*/ 56622 h 1050370"/>
              <a:gd name="connsiteX2" fmla="*/ 1472 w 1158306"/>
              <a:gd name="connsiteY2" fmla="*/ 318340 h 1050370"/>
              <a:gd name="connsiteX3" fmla="*/ 1000959 w 1158306"/>
              <a:gd name="connsiteY3" fmla="*/ 57150 h 1050370"/>
              <a:gd name="connsiteX4" fmla="*/ 1139072 w 1158306"/>
              <a:gd name="connsiteY4" fmla="*/ 209550 h 1050370"/>
              <a:gd name="connsiteX5" fmla="*/ 1089065 w 1158306"/>
              <a:gd name="connsiteY5" fmla="*/ 519113 h 1050370"/>
              <a:gd name="connsiteX6" fmla="*/ 572334 w 1158306"/>
              <a:gd name="connsiteY6" fmla="*/ 695325 h 1050370"/>
              <a:gd name="connsiteX7" fmla="*/ 610434 w 1158306"/>
              <a:gd name="connsiteY7" fmla="*/ 904875 h 1050370"/>
              <a:gd name="connsiteX8" fmla="*/ 415171 w 1158306"/>
              <a:gd name="connsiteY8" fmla="*/ 1047750 h 1050370"/>
              <a:gd name="connsiteX9" fmla="*/ 267534 w 1158306"/>
              <a:gd name="connsiteY9" fmla="*/ 923925 h 1050370"/>
              <a:gd name="connsiteX0" fmla="*/ 34157 w 1141442"/>
              <a:gd name="connsiteY0" fmla="*/ 0 h 1050370"/>
              <a:gd name="connsiteX1" fmla="*/ 48349 w 1141442"/>
              <a:gd name="connsiteY1" fmla="*/ 56622 h 1050370"/>
              <a:gd name="connsiteX2" fmla="*/ 1458 w 1141442"/>
              <a:gd name="connsiteY2" fmla="*/ 318340 h 1050370"/>
              <a:gd name="connsiteX3" fmla="*/ 1000945 w 1141442"/>
              <a:gd name="connsiteY3" fmla="*/ 57150 h 1050370"/>
              <a:gd name="connsiteX4" fmla="*/ 1089051 w 1141442"/>
              <a:gd name="connsiteY4" fmla="*/ 519113 h 1050370"/>
              <a:gd name="connsiteX5" fmla="*/ 572320 w 1141442"/>
              <a:gd name="connsiteY5" fmla="*/ 695325 h 1050370"/>
              <a:gd name="connsiteX6" fmla="*/ 610420 w 1141442"/>
              <a:gd name="connsiteY6" fmla="*/ 904875 h 1050370"/>
              <a:gd name="connsiteX7" fmla="*/ 415157 w 1141442"/>
              <a:gd name="connsiteY7" fmla="*/ 1047750 h 1050370"/>
              <a:gd name="connsiteX8" fmla="*/ 267520 w 1141442"/>
              <a:gd name="connsiteY8" fmla="*/ 923925 h 1050370"/>
              <a:gd name="connsiteX0" fmla="*/ 100209 w 1166451"/>
              <a:gd name="connsiteY0" fmla="*/ 0 h 1050370"/>
              <a:gd name="connsiteX1" fmla="*/ 114401 w 1166451"/>
              <a:gd name="connsiteY1" fmla="*/ 56622 h 1050370"/>
              <a:gd name="connsiteX2" fmla="*/ 67510 w 1166451"/>
              <a:gd name="connsiteY2" fmla="*/ 318340 h 1050370"/>
              <a:gd name="connsiteX3" fmla="*/ 1155103 w 1166451"/>
              <a:gd name="connsiteY3" fmla="*/ 519113 h 1050370"/>
              <a:gd name="connsiteX4" fmla="*/ 638372 w 1166451"/>
              <a:gd name="connsiteY4" fmla="*/ 695325 h 1050370"/>
              <a:gd name="connsiteX5" fmla="*/ 676472 w 1166451"/>
              <a:gd name="connsiteY5" fmla="*/ 904875 h 1050370"/>
              <a:gd name="connsiteX6" fmla="*/ 481209 w 1166451"/>
              <a:gd name="connsiteY6" fmla="*/ 1047750 h 1050370"/>
              <a:gd name="connsiteX7" fmla="*/ 333572 w 1166451"/>
              <a:gd name="connsiteY7" fmla="*/ 923925 h 1050370"/>
              <a:gd name="connsiteX0" fmla="*/ 62982 w 662863"/>
              <a:gd name="connsiteY0" fmla="*/ 0 h 1050370"/>
              <a:gd name="connsiteX1" fmla="*/ 77174 w 662863"/>
              <a:gd name="connsiteY1" fmla="*/ 56622 h 1050370"/>
              <a:gd name="connsiteX2" fmla="*/ 30283 w 662863"/>
              <a:gd name="connsiteY2" fmla="*/ 318340 h 1050370"/>
              <a:gd name="connsiteX3" fmla="*/ 601145 w 662863"/>
              <a:gd name="connsiteY3" fmla="*/ 695325 h 1050370"/>
              <a:gd name="connsiteX4" fmla="*/ 639245 w 662863"/>
              <a:gd name="connsiteY4" fmla="*/ 904875 h 1050370"/>
              <a:gd name="connsiteX5" fmla="*/ 443982 w 662863"/>
              <a:gd name="connsiteY5" fmla="*/ 1047750 h 1050370"/>
              <a:gd name="connsiteX6" fmla="*/ 296345 w 662863"/>
              <a:gd name="connsiteY6" fmla="*/ 923925 h 1050370"/>
              <a:gd name="connsiteX0" fmla="*/ 65674 w 641937"/>
              <a:gd name="connsiteY0" fmla="*/ 0 h 1050370"/>
              <a:gd name="connsiteX1" fmla="*/ 79866 w 641937"/>
              <a:gd name="connsiteY1" fmla="*/ 56622 h 1050370"/>
              <a:gd name="connsiteX2" fmla="*/ 32975 w 641937"/>
              <a:gd name="connsiteY2" fmla="*/ 318340 h 1050370"/>
              <a:gd name="connsiteX3" fmla="*/ 641937 w 641937"/>
              <a:gd name="connsiteY3" fmla="*/ 904875 h 1050370"/>
              <a:gd name="connsiteX4" fmla="*/ 446674 w 641937"/>
              <a:gd name="connsiteY4" fmla="*/ 1047750 h 1050370"/>
              <a:gd name="connsiteX5" fmla="*/ 299037 w 641937"/>
              <a:gd name="connsiteY5" fmla="*/ 923925 h 1050370"/>
              <a:gd name="connsiteX0" fmla="*/ 31313 w 607576"/>
              <a:gd name="connsiteY0" fmla="*/ 23091 h 1073461"/>
              <a:gd name="connsiteX1" fmla="*/ 45505 w 607576"/>
              <a:gd name="connsiteY1" fmla="*/ 79713 h 1073461"/>
              <a:gd name="connsiteX2" fmla="*/ 607576 w 607576"/>
              <a:gd name="connsiteY2" fmla="*/ 927966 h 1073461"/>
              <a:gd name="connsiteX3" fmla="*/ 412313 w 607576"/>
              <a:gd name="connsiteY3" fmla="*/ 1070841 h 1073461"/>
              <a:gd name="connsiteX4" fmla="*/ 264676 w 607576"/>
              <a:gd name="connsiteY4" fmla="*/ 947016 h 1073461"/>
              <a:gd name="connsiteX0" fmla="*/ 31312 w 610572"/>
              <a:gd name="connsiteY0" fmla="*/ 23091 h 996552"/>
              <a:gd name="connsiteX1" fmla="*/ 45504 w 610572"/>
              <a:gd name="connsiteY1" fmla="*/ 79713 h 996552"/>
              <a:gd name="connsiteX2" fmla="*/ 607575 w 610572"/>
              <a:gd name="connsiteY2" fmla="*/ 927966 h 996552"/>
              <a:gd name="connsiteX3" fmla="*/ 264675 w 610572"/>
              <a:gd name="connsiteY3" fmla="*/ 947016 h 996552"/>
              <a:gd name="connsiteX0" fmla="*/ 6255 w 239618"/>
              <a:gd name="connsiteY0" fmla="*/ 24445 h 948370"/>
              <a:gd name="connsiteX1" fmla="*/ 20447 w 239618"/>
              <a:gd name="connsiteY1" fmla="*/ 81067 h 948370"/>
              <a:gd name="connsiteX2" fmla="*/ 239618 w 239618"/>
              <a:gd name="connsiteY2" fmla="*/ 948370 h 948370"/>
              <a:gd name="connsiteX0" fmla="*/ 6255 w 239618"/>
              <a:gd name="connsiteY0" fmla="*/ 26518 h 979524"/>
              <a:gd name="connsiteX1" fmla="*/ 20447 w 239618"/>
              <a:gd name="connsiteY1" fmla="*/ 83140 h 979524"/>
              <a:gd name="connsiteX2" fmla="*/ 239618 w 239618"/>
              <a:gd name="connsiteY2" fmla="*/ 979523 h 979524"/>
              <a:gd name="connsiteX0" fmla="*/ 6255 w 239618"/>
              <a:gd name="connsiteY0" fmla="*/ 26518 h 979523"/>
              <a:gd name="connsiteX1" fmla="*/ 20447 w 239618"/>
              <a:gd name="connsiteY1" fmla="*/ 83140 h 979523"/>
              <a:gd name="connsiteX2" fmla="*/ 51555 w 239618"/>
              <a:gd name="connsiteY2" fmla="*/ 194825 h 979523"/>
              <a:gd name="connsiteX3" fmla="*/ 239618 w 239618"/>
              <a:gd name="connsiteY3" fmla="*/ 979523 h 979523"/>
              <a:gd name="connsiteX0" fmla="*/ 41941 w 275304"/>
              <a:gd name="connsiteY0" fmla="*/ 0 h 953005"/>
              <a:gd name="connsiteX1" fmla="*/ 56133 w 275304"/>
              <a:gd name="connsiteY1" fmla="*/ 56622 h 953005"/>
              <a:gd name="connsiteX2" fmla="*/ 0 w 275304"/>
              <a:gd name="connsiteY2" fmla="*/ 326634 h 953005"/>
              <a:gd name="connsiteX3" fmla="*/ 275304 w 275304"/>
              <a:gd name="connsiteY3" fmla="*/ 953005 h 953005"/>
              <a:gd name="connsiteX0" fmla="*/ 42876 w 276239"/>
              <a:gd name="connsiteY0" fmla="*/ 0 h 953005"/>
              <a:gd name="connsiteX1" fmla="*/ 57068 w 276239"/>
              <a:gd name="connsiteY1" fmla="*/ 56622 h 953005"/>
              <a:gd name="connsiteX2" fmla="*/ 935 w 276239"/>
              <a:gd name="connsiteY2" fmla="*/ 326634 h 953005"/>
              <a:gd name="connsiteX3" fmla="*/ 110794 w 276239"/>
              <a:gd name="connsiteY3" fmla="*/ 575436 h 953005"/>
              <a:gd name="connsiteX4" fmla="*/ 276239 w 276239"/>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356083 w 356083"/>
              <a:gd name="connsiteY4"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58329 w 356083"/>
              <a:gd name="connsiteY4" fmla="*/ 769307 h 953005"/>
              <a:gd name="connsiteX5" fmla="*/ 356083 w 356083"/>
              <a:gd name="connsiteY5" fmla="*/ 953005 h 953005"/>
              <a:gd name="connsiteX0" fmla="*/ 122720 w 356083"/>
              <a:gd name="connsiteY0" fmla="*/ 0 h 953005"/>
              <a:gd name="connsiteX1" fmla="*/ 136912 w 356083"/>
              <a:gd name="connsiteY1" fmla="*/ 56622 h 953005"/>
              <a:gd name="connsiteX2" fmla="*/ 80779 w 356083"/>
              <a:gd name="connsiteY2" fmla="*/ 326634 h 953005"/>
              <a:gd name="connsiteX3" fmla="*/ 0 w 356083"/>
              <a:gd name="connsiteY3" fmla="*/ 633598 h 953005"/>
              <a:gd name="connsiteX4" fmla="*/ 109861 w 356083"/>
              <a:gd name="connsiteY4" fmla="*/ 905017 h 953005"/>
              <a:gd name="connsiteX5" fmla="*/ 356083 w 356083"/>
              <a:gd name="connsiteY5" fmla="*/ 953005 h 953005"/>
              <a:gd name="connsiteX0" fmla="*/ 122720 w 352852"/>
              <a:gd name="connsiteY0" fmla="*/ 0 h 933619"/>
              <a:gd name="connsiteX1" fmla="*/ 136912 w 352852"/>
              <a:gd name="connsiteY1" fmla="*/ 56622 h 933619"/>
              <a:gd name="connsiteX2" fmla="*/ 80779 w 352852"/>
              <a:gd name="connsiteY2" fmla="*/ 326634 h 933619"/>
              <a:gd name="connsiteX3" fmla="*/ 0 w 352852"/>
              <a:gd name="connsiteY3" fmla="*/ 633598 h 933619"/>
              <a:gd name="connsiteX4" fmla="*/ 109861 w 352852"/>
              <a:gd name="connsiteY4" fmla="*/ 905017 h 933619"/>
              <a:gd name="connsiteX5" fmla="*/ 352852 w 352852"/>
              <a:gd name="connsiteY5" fmla="*/ 933619 h 933619"/>
              <a:gd name="connsiteX0" fmla="*/ 122720 w 339927"/>
              <a:gd name="connsiteY0" fmla="*/ 0 h 1198577"/>
              <a:gd name="connsiteX1" fmla="*/ 136912 w 339927"/>
              <a:gd name="connsiteY1" fmla="*/ 56622 h 1198577"/>
              <a:gd name="connsiteX2" fmla="*/ 80779 w 339927"/>
              <a:gd name="connsiteY2" fmla="*/ 326634 h 1198577"/>
              <a:gd name="connsiteX3" fmla="*/ 0 w 339927"/>
              <a:gd name="connsiteY3" fmla="*/ 633598 h 1198577"/>
              <a:gd name="connsiteX4" fmla="*/ 109861 w 339927"/>
              <a:gd name="connsiteY4" fmla="*/ 905017 h 1198577"/>
              <a:gd name="connsiteX5" fmla="*/ 339927 w 339927"/>
              <a:gd name="connsiteY5" fmla="*/ 1198577 h 1198577"/>
              <a:gd name="connsiteX0" fmla="*/ 122720 w 449135"/>
              <a:gd name="connsiteY0" fmla="*/ 0 h 1198577"/>
              <a:gd name="connsiteX1" fmla="*/ 136912 w 449135"/>
              <a:gd name="connsiteY1" fmla="*/ 56622 h 1198577"/>
              <a:gd name="connsiteX2" fmla="*/ 80779 w 449135"/>
              <a:gd name="connsiteY2" fmla="*/ 326634 h 1198577"/>
              <a:gd name="connsiteX3" fmla="*/ 0 w 449135"/>
              <a:gd name="connsiteY3" fmla="*/ 633598 h 1198577"/>
              <a:gd name="connsiteX4" fmla="*/ 449135 w 449135"/>
              <a:gd name="connsiteY4" fmla="*/ 1014876 h 1198577"/>
              <a:gd name="connsiteX5" fmla="*/ 339927 w 449135"/>
              <a:gd name="connsiteY5" fmla="*/ 1198577 h 1198577"/>
              <a:gd name="connsiteX0" fmla="*/ 42877 w 369292"/>
              <a:gd name="connsiteY0" fmla="*/ 0 h 1198577"/>
              <a:gd name="connsiteX1" fmla="*/ 57069 w 369292"/>
              <a:gd name="connsiteY1" fmla="*/ 56622 h 1198577"/>
              <a:gd name="connsiteX2" fmla="*/ 936 w 369292"/>
              <a:gd name="connsiteY2" fmla="*/ 326634 h 1198577"/>
              <a:gd name="connsiteX3" fmla="*/ 72023 w 369292"/>
              <a:gd name="connsiteY3" fmla="*/ 850087 h 1198577"/>
              <a:gd name="connsiteX4" fmla="*/ 369292 w 369292"/>
              <a:gd name="connsiteY4" fmla="*/ 1014876 h 1198577"/>
              <a:gd name="connsiteX5" fmla="*/ 260084 w 369292"/>
              <a:gd name="connsiteY5" fmla="*/ 1198577 h 1198577"/>
              <a:gd name="connsiteX0" fmla="*/ 41941 w 368356"/>
              <a:gd name="connsiteY0" fmla="*/ 0 h 1198577"/>
              <a:gd name="connsiteX1" fmla="*/ 56133 w 368356"/>
              <a:gd name="connsiteY1" fmla="*/ 56622 h 1198577"/>
              <a:gd name="connsiteX2" fmla="*/ 0 w 368356"/>
              <a:gd name="connsiteY2" fmla="*/ 326634 h 1198577"/>
              <a:gd name="connsiteX3" fmla="*/ 25635 w 368356"/>
              <a:gd name="connsiteY3" fmla="*/ 504323 h 1198577"/>
              <a:gd name="connsiteX4" fmla="*/ 71087 w 368356"/>
              <a:gd name="connsiteY4" fmla="*/ 850087 h 1198577"/>
              <a:gd name="connsiteX5" fmla="*/ 368356 w 368356"/>
              <a:gd name="connsiteY5" fmla="*/ 1014876 h 1198577"/>
              <a:gd name="connsiteX6" fmla="*/ 259148 w 368356"/>
              <a:gd name="connsiteY6" fmla="*/ 1198577 h 1198577"/>
              <a:gd name="connsiteX0" fmla="*/ 64774 w 391189"/>
              <a:gd name="connsiteY0" fmla="*/ 0 h 1198577"/>
              <a:gd name="connsiteX1" fmla="*/ 78966 w 391189"/>
              <a:gd name="connsiteY1" fmla="*/ 56622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391189"/>
              <a:gd name="connsiteY0" fmla="*/ 0 h 1198577"/>
              <a:gd name="connsiteX1" fmla="*/ 66041 w 391189"/>
              <a:gd name="connsiteY1" fmla="*/ 53391 h 1198577"/>
              <a:gd name="connsiteX2" fmla="*/ 22833 w 391189"/>
              <a:gd name="connsiteY2" fmla="*/ 326634 h 1198577"/>
              <a:gd name="connsiteX3" fmla="*/ 0 w 391189"/>
              <a:gd name="connsiteY3" fmla="*/ 549560 h 1198577"/>
              <a:gd name="connsiteX4" fmla="*/ 93920 w 391189"/>
              <a:gd name="connsiteY4" fmla="*/ 850087 h 1198577"/>
              <a:gd name="connsiteX5" fmla="*/ 391189 w 391189"/>
              <a:gd name="connsiteY5" fmla="*/ 1014876 h 1198577"/>
              <a:gd name="connsiteX6" fmla="*/ 281981 w 391189"/>
              <a:gd name="connsiteY6" fmla="*/ 1198577 h 1198577"/>
              <a:gd name="connsiteX0" fmla="*/ 64774 w 281981"/>
              <a:gd name="connsiteY0" fmla="*/ 0 h 1198577"/>
              <a:gd name="connsiteX1" fmla="*/ 66041 w 281981"/>
              <a:gd name="connsiteY1" fmla="*/ 53391 h 1198577"/>
              <a:gd name="connsiteX2" fmla="*/ 22833 w 281981"/>
              <a:gd name="connsiteY2" fmla="*/ 326634 h 1198577"/>
              <a:gd name="connsiteX3" fmla="*/ 0 w 281981"/>
              <a:gd name="connsiteY3" fmla="*/ 549560 h 1198577"/>
              <a:gd name="connsiteX4" fmla="*/ 93920 w 281981"/>
              <a:gd name="connsiteY4" fmla="*/ 850087 h 1198577"/>
              <a:gd name="connsiteX5" fmla="*/ 281981 w 281981"/>
              <a:gd name="connsiteY5" fmla="*/ 1198577 h 1198577"/>
              <a:gd name="connsiteX0" fmla="*/ 64774 w 281981"/>
              <a:gd name="connsiteY0" fmla="*/ 0 h 1198577"/>
              <a:gd name="connsiteX1" fmla="*/ 66041 w 281981"/>
              <a:gd name="connsiteY1" fmla="*/ 53391 h 1198577"/>
              <a:gd name="connsiteX2" fmla="*/ 80993 w 281981"/>
              <a:gd name="connsiteY2" fmla="*/ 323402 h 1198577"/>
              <a:gd name="connsiteX3" fmla="*/ 0 w 281981"/>
              <a:gd name="connsiteY3" fmla="*/ 549560 h 1198577"/>
              <a:gd name="connsiteX4" fmla="*/ 93920 w 281981"/>
              <a:gd name="connsiteY4" fmla="*/ 850087 h 1198577"/>
              <a:gd name="connsiteX5" fmla="*/ 281981 w 281981"/>
              <a:gd name="connsiteY5" fmla="*/ 1198577 h 1198577"/>
              <a:gd name="connsiteX0" fmla="*/ 48617 w 281981"/>
              <a:gd name="connsiteY0" fmla="*/ 0 h 1179189"/>
              <a:gd name="connsiteX1" fmla="*/ 66041 w 281981"/>
              <a:gd name="connsiteY1" fmla="*/ 34003 h 1179189"/>
              <a:gd name="connsiteX2" fmla="*/ 80993 w 281981"/>
              <a:gd name="connsiteY2" fmla="*/ 304014 h 1179189"/>
              <a:gd name="connsiteX3" fmla="*/ 0 w 281981"/>
              <a:gd name="connsiteY3" fmla="*/ 530172 h 1179189"/>
              <a:gd name="connsiteX4" fmla="*/ 93920 w 281981"/>
              <a:gd name="connsiteY4" fmla="*/ 830699 h 1179189"/>
              <a:gd name="connsiteX5" fmla="*/ 281981 w 281981"/>
              <a:gd name="connsiteY5" fmla="*/ 1179189 h 1179189"/>
              <a:gd name="connsiteX0" fmla="*/ 66041 w 281981"/>
              <a:gd name="connsiteY0" fmla="*/ 0 h 1145186"/>
              <a:gd name="connsiteX1" fmla="*/ 80993 w 281981"/>
              <a:gd name="connsiteY1" fmla="*/ 270011 h 1145186"/>
              <a:gd name="connsiteX2" fmla="*/ 0 w 281981"/>
              <a:gd name="connsiteY2" fmla="*/ 496169 h 1145186"/>
              <a:gd name="connsiteX3" fmla="*/ 93920 w 281981"/>
              <a:gd name="connsiteY3" fmla="*/ 796696 h 1145186"/>
              <a:gd name="connsiteX4" fmla="*/ 281981 w 281981"/>
              <a:gd name="connsiteY4" fmla="*/ 1145186 h 1145186"/>
              <a:gd name="connsiteX0" fmla="*/ 49885 w 281981"/>
              <a:gd name="connsiteY0" fmla="*/ 0 h 1167805"/>
              <a:gd name="connsiteX1" fmla="*/ 80993 w 281981"/>
              <a:gd name="connsiteY1" fmla="*/ 292630 h 1167805"/>
              <a:gd name="connsiteX2" fmla="*/ 0 w 281981"/>
              <a:gd name="connsiteY2" fmla="*/ 518788 h 1167805"/>
              <a:gd name="connsiteX3" fmla="*/ 93920 w 281981"/>
              <a:gd name="connsiteY3" fmla="*/ 819315 h 1167805"/>
              <a:gd name="connsiteX4" fmla="*/ 281981 w 281981"/>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44035 w 232096"/>
              <a:gd name="connsiteY3" fmla="*/ 819315 h 1167805"/>
              <a:gd name="connsiteX4" fmla="*/ 232096 w 232096"/>
              <a:gd name="connsiteY4" fmla="*/ 1167805 h 1167805"/>
              <a:gd name="connsiteX0" fmla="*/ 0 w 232096"/>
              <a:gd name="connsiteY0" fmla="*/ 0 h 1167805"/>
              <a:gd name="connsiteX1" fmla="*/ 31108 w 232096"/>
              <a:gd name="connsiteY1" fmla="*/ 292630 h 1167805"/>
              <a:gd name="connsiteX2" fmla="*/ 5045 w 232096"/>
              <a:gd name="connsiteY2" fmla="*/ 673884 h 1167805"/>
              <a:gd name="connsiteX3" fmla="*/ 186206 w 232096"/>
              <a:gd name="connsiteY3" fmla="*/ 938868 h 1167805"/>
              <a:gd name="connsiteX4" fmla="*/ 232096 w 232096"/>
              <a:gd name="connsiteY4" fmla="*/ 1167805 h 1167805"/>
              <a:gd name="connsiteX0" fmla="*/ 0 w 186206"/>
              <a:gd name="connsiteY0" fmla="*/ 0 h 938868"/>
              <a:gd name="connsiteX1" fmla="*/ 31108 w 186206"/>
              <a:gd name="connsiteY1" fmla="*/ 292630 h 938868"/>
              <a:gd name="connsiteX2" fmla="*/ 5045 w 186206"/>
              <a:gd name="connsiteY2" fmla="*/ 673884 h 938868"/>
              <a:gd name="connsiteX3" fmla="*/ 186206 w 186206"/>
              <a:gd name="connsiteY3" fmla="*/ 938868 h 938868"/>
              <a:gd name="connsiteX0" fmla="*/ 256463 w 288135"/>
              <a:gd name="connsiteY0" fmla="*/ 0 h 799927"/>
              <a:gd name="connsiteX1" fmla="*/ 287571 w 288135"/>
              <a:gd name="connsiteY1" fmla="*/ 292630 h 799927"/>
              <a:gd name="connsiteX2" fmla="*/ 261508 w 288135"/>
              <a:gd name="connsiteY2" fmla="*/ 673884 h 799927"/>
              <a:gd name="connsiteX3" fmla="*/ 0 w 288135"/>
              <a:gd name="connsiteY3" fmla="*/ 799927 h 799927"/>
              <a:gd name="connsiteX0" fmla="*/ 405096 w 436768"/>
              <a:gd name="connsiteY0" fmla="*/ 0 h 673885"/>
              <a:gd name="connsiteX1" fmla="*/ 436204 w 436768"/>
              <a:gd name="connsiteY1" fmla="*/ 292630 h 673885"/>
              <a:gd name="connsiteX2" fmla="*/ 410141 w 436768"/>
              <a:gd name="connsiteY2" fmla="*/ 673884 h 673885"/>
              <a:gd name="connsiteX3" fmla="*/ 0 w 436768"/>
              <a:gd name="connsiteY3" fmla="*/ 667449 h 673885"/>
              <a:gd name="connsiteX0" fmla="*/ 405096 w 436768"/>
              <a:gd name="connsiteY0" fmla="*/ 0 h 674971"/>
              <a:gd name="connsiteX1" fmla="*/ 436204 w 436768"/>
              <a:gd name="connsiteY1" fmla="*/ 292630 h 674971"/>
              <a:gd name="connsiteX2" fmla="*/ 410141 w 436768"/>
              <a:gd name="connsiteY2" fmla="*/ 673884 h 674971"/>
              <a:gd name="connsiteX3" fmla="*/ 159632 w 436768"/>
              <a:gd name="connsiteY3" fmla="*/ 674971 h 674971"/>
              <a:gd name="connsiteX4" fmla="*/ 0 w 436768"/>
              <a:gd name="connsiteY4" fmla="*/ 667449 h 674971"/>
              <a:gd name="connsiteX0" fmla="*/ 405096 w 436768"/>
              <a:gd name="connsiteY0" fmla="*/ 0 h 813913"/>
              <a:gd name="connsiteX1" fmla="*/ 436204 w 436768"/>
              <a:gd name="connsiteY1" fmla="*/ 292630 h 813913"/>
              <a:gd name="connsiteX2" fmla="*/ 410141 w 436768"/>
              <a:gd name="connsiteY2" fmla="*/ 673884 h 813913"/>
              <a:gd name="connsiteX3" fmla="*/ 149938 w 436768"/>
              <a:gd name="connsiteY3" fmla="*/ 813913 h 813913"/>
              <a:gd name="connsiteX4" fmla="*/ 0 w 436768"/>
              <a:gd name="connsiteY4" fmla="*/ 667449 h 813913"/>
              <a:gd name="connsiteX0" fmla="*/ 405096 w 436768"/>
              <a:gd name="connsiteY0" fmla="*/ 0 h 813913"/>
              <a:gd name="connsiteX1" fmla="*/ 436204 w 436768"/>
              <a:gd name="connsiteY1" fmla="*/ 292630 h 813913"/>
              <a:gd name="connsiteX2" fmla="*/ 410141 w 436768"/>
              <a:gd name="connsiteY2" fmla="*/ 690040 h 813913"/>
              <a:gd name="connsiteX3" fmla="*/ 149938 w 436768"/>
              <a:gd name="connsiteY3" fmla="*/ 813913 h 813913"/>
              <a:gd name="connsiteX4" fmla="*/ 0 w 436768"/>
              <a:gd name="connsiteY4" fmla="*/ 667449 h 813913"/>
              <a:gd name="connsiteX0" fmla="*/ 405096 w 468808"/>
              <a:gd name="connsiteY0" fmla="*/ 0 h 813913"/>
              <a:gd name="connsiteX1" fmla="*/ 468516 w 468808"/>
              <a:gd name="connsiteY1" fmla="*/ 260318 h 813913"/>
              <a:gd name="connsiteX2" fmla="*/ 410141 w 468808"/>
              <a:gd name="connsiteY2" fmla="*/ 690040 h 813913"/>
              <a:gd name="connsiteX3" fmla="*/ 149938 w 468808"/>
              <a:gd name="connsiteY3" fmla="*/ 813913 h 813913"/>
              <a:gd name="connsiteX4" fmla="*/ 0 w 468808"/>
              <a:gd name="connsiteY4" fmla="*/ 667449 h 813913"/>
              <a:gd name="connsiteX0" fmla="*/ 405096 w 468516"/>
              <a:gd name="connsiteY0" fmla="*/ 0 h 813913"/>
              <a:gd name="connsiteX1" fmla="*/ 468516 w 468516"/>
              <a:gd name="connsiteY1" fmla="*/ 260318 h 813913"/>
              <a:gd name="connsiteX2" fmla="*/ 410141 w 468516"/>
              <a:gd name="connsiteY2" fmla="*/ 690040 h 813913"/>
              <a:gd name="connsiteX3" fmla="*/ 149938 w 468516"/>
              <a:gd name="connsiteY3" fmla="*/ 813913 h 813913"/>
              <a:gd name="connsiteX4" fmla="*/ 0 w 468516"/>
              <a:gd name="connsiteY4" fmla="*/ 667449 h 813913"/>
              <a:gd name="connsiteX0" fmla="*/ 405096 w 610474"/>
              <a:gd name="connsiteY0" fmla="*/ 0 h 813913"/>
              <a:gd name="connsiteX1" fmla="*/ 468516 w 610474"/>
              <a:gd name="connsiteY1" fmla="*/ 260318 h 813913"/>
              <a:gd name="connsiteX2" fmla="*/ 610474 w 610474"/>
              <a:gd name="connsiteY2" fmla="*/ 425083 h 813913"/>
              <a:gd name="connsiteX3" fmla="*/ 149938 w 610474"/>
              <a:gd name="connsiteY3" fmla="*/ 813913 h 813913"/>
              <a:gd name="connsiteX4" fmla="*/ 0 w 610474"/>
              <a:gd name="connsiteY4" fmla="*/ 667449 h 813913"/>
              <a:gd name="connsiteX0" fmla="*/ 405096 w 696005"/>
              <a:gd name="connsiteY0" fmla="*/ 0 h 667449"/>
              <a:gd name="connsiteX1" fmla="*/ 468516 w 696005"/>
              <a:gd name="connsiteY1" fmla="*/ 260318 h 667449"/>
              <a:gd name="connsiteX2" fmla="*/ 610474 w 696005"/>
              <a:gd name="connsiteY2" fmla="*/ 425083 h 667449"/>
              <a:gd name="connsiteX3" fmla="*/ 696005 w 696005"/>
              <a:gd name="connsiteY3" fmla="*/ 636197 h 667449"/>
              <a:gd name="connsiteX4" fmla="*/ 0 w 696005"/>
              <a:gd name="connsiteY4" fmla="*/ 667449 h 667449"/>
              <a:gd name="connsiteX0" fmla="*/ 0 w 632108"/>
              <a:gd name="connsiteY0" fmla="*/ 0 h 780541"/>
              <a:gd name="connsiteX1" fmla="*/ 63420 w 632108"/>
              <a:gd name="connsiteY1" fmla="*/ 260318 h 780541"/>
              <a:gd name="connsiteX2" fmla="*/ 205378 w 632108"/>
              <a:gd name="connsiteY2" fmla="*/ 425083 h 780541"/>
              <a:gd name="connsiteX3" fmla="*/ 290909 w 632108"/>
              <a:gd name="connsiteY3" fmla="*/ 636197 h 780541"/>
              <a:gd name="connsiteX4" fmla="*/ 632108 w 632108"/>
              <a:gd name="connsiteY4" fmla="*/ 780541 h 780541"/>
              <a:gd name="connsiteX0" fmla="*/ 0 w 632108"/>
              <a:gd name="connsiteY0" fmla="*/ 0 h 780541"/>
              <a:gd name="connsiteX1" fmla="*/ 63420 w 632108"/>
              <a:gd name="connsiteY1" fmla="*/ 260318 h 780541"/>
              <a:gd name="connsiteX2" fmla="*/ 612505 w 632108"/>
              <a:gd name="connsiteY2" fmla="*/ 114889 h 780541"/>
              <a:gd name="connsiteX3" fmla="*/ 290909 w 632108"/>
              <a:gd name="connsiteY3" fmla="*/ 636197 h 780541"/>
              <a:gd name="connsiteX4" fmla="*/ 632108 w 632108"/>
              <a:gd name="connsiteY4" fmla="*/ 780541 h 780541"/>
              <a:gd name="connsiteX0" fmla="*/ 0 w 664420"/>
              <a:gd name="connsiteY0" fmla="*/ 0 h 877477"/>
              <a:gd name="connsiteX1" fmla="*/ 95732 w 664420"/>
              <a:gd name="connsiteY1" fmla="*/ 357254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44033 w 664420"/>
              <a:gd name="connsiteY1" fmla="*/ 131070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644817 w 664420"/>
              <a:gd name="connsiteY2" fmla="*/ 21182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357243 w 664420"/>
              <a:gd name="connsiteY2" fmla="*/ 266755 h 877477"/>
              <a:gd name="connsiteX3" fmla="*/ 323221 w 664420"/>
              <a:gd name="connsiteY3" fmla="*/ 733133 h 877477"/>
              <a:gd name="connsiteX4" fmla="*/ 664420 w 664420"/>
              <a:gd name="connsiteY4" fmla="*/ 877477 h 877477"/>
              <a:gd name="connsiteX0" fmla="*/ 0 w 664420"/>
              <a:gd name="connsiteY0" fmla="*/ 0 h 877477"/>
              <a:gd name="connsiteX1" fmla="*/ 27878 w 664420"/>
              <a:gd name="connsiteY1" fmla="*/ 150458 h 877477"/>
              <a:gd name="connsiteX2" fmla="*/ 357243 w 664420"/>
              <a:gd name="connsiteY2" fmla="*/ 266755 h 877477"/>
              <a:gd name="connsiteX3" fmla="*/ 623719 w 664420"/>
              <a:gd name="connsiteY3" fmla="*/ 216143 h 877477"/>
              <a:gd name="connsiteX4" fmla="*/ 664420 w 664420"/>
              <a:gd name="connsiteY4" fmla="*/ 877477 h 877477"/>
              <a:gd name="connsiteX0" fmla="*/ 0 w 958456"/>
              <a:gd name="connsiteY0" fmla="*/ 0 h 266755"/>
              <a:gd name="connsiteX1" fmla="*/ 27878 w 958456"/>
              <a:gd name="connsiteY1" fmla="*/ 150458 h 266755"/>
              <a:gd name="connsiteX2" fmla="*/ 357243 w 958456"/>
              <a:gd name="connsiteY2" fmla="*/ 266755 h 266755"/>
              <a:gd name="connsiteX3" fmla="*/ 623719 w 958456"/>
              <a:gd name="connsiteY3" fmla="*/ 216143 h 266755"/>
              <a:gd name="connsiteX4" fmla="*/ 958456 w 958456"/>
              <a:gd name="connsiteY4" fmla="*/ 14748 h 266755"/>
              <a:gd name="connsiteX0" fmla="*/ 0 w 1824408"/>
              <a:gd name="connsiteY0" fmla="*/ 321295 h 588050"/>
              <a:gd name="connsiteX1" fmla="*/ 27878 w 1824408"/>
              <a:gd name="connsiteY1" fmla="*/ 471753 h 588050"/>
              <a:gd name="connsiteX2" fmla="*/ 357243 w 1824408"/>
              <a:gd name="connsiteY2" fmla="*/ 588050 h 588050"/>
              <a:gd name="connsiteX3" fmla="*/ 623719 w 1824408"/>
              <a:gd name="connsiteY3" fmla="*/ 537438 h 588050"/>
              <a:gd name="connsiteX4" fmla="*/ 1824408 w 1824408"/>
              <a:gd name="connsiteY4" fmla="*/ 0 h 588050"/>
              <a:gd name="connsiteX0" fmla="*/ 24254 w 1848662"/>
              <a:gd name="connsiteY0" fmla="*/ 321295 h 588050"/>
              <a:gd name="connsiteX1" fmla="*/ 433 w 1848662"/>
              <a:gd name="connsiteY1" fmla="*/ 491141 h 588050"/>
              <a:gd name="connsiteX2" fmla="*/ 381497 w 1848662"/>
              <a:gd name="connsiteY2" fmla="*/ 588050 h 588050"/>
              <a:gd name="connsiteX3" fmla="*/ 647973 w 1848662"/>
              <a:gd name="connsiteY3" fmla="*/ 537438 h 588050"/>
              <a:gd name="connsiteX4" fmla="*/ 1848662 w 1848662"/>
              <a:gd name="connsiteY4" fmla="*/ 0 h 588050"/>
              <a:gd name="connsiteX0" fmla="*/ 2344 w 1849370"/>
              <a:gd name="connsiteY0" fmla="*/ 321295 h 588050"/>
              <a:gd name="connsiteX1" fmla="*/ 1141 w 1849370"/>
              <a:gd name="connsiteY1" fmla="*/ 491141 h 588050"/>
              <a:gd name="connsiteX2" fmla="*/ 382205 w 1849370"/>
              <a:gd name="connsiteY2" fmla="*/ 588050 h 588050"/>
              <a:gd name="connsiteX3" fmla="*/ 648681 w 1849370"/>
              <a:gd name="connsiteY3" fmla="*/ 537438 h 588050"/>
              <a:gd name="connsiteX4" fmla="*/ 1849370 w 1849370"/>
              <a:gd name="connsiteY4" fmla="*/ 0 h 588050"/>
              <a:gd name="connsiteX0" fmla="*/ 1 w 1847027"/>
              <a:gd name="connsiteY0" fmla="*/ 321295 h 588050"/>
              <a:gd name="connsiteX1" fmla="*/ 2029 w 1847027"/>
              <a:gd name="connsiteY1" fmla="*/ 474985 h 588050"/>
              <a:gd name="connsiteX2" fmla="*/ 379862 w 1847027"/>
              <a:gd name="connsiteY2" fmla="*/ 588050 h 588050"/>
              <a:gd name="connsiteX3" fmla="*/ 646338 w 1847027"/>
              <a:gd name="connsiteY3" fmla="*/ 537438 h 588050"/>
              <a:gd name="connsiteX4" fmla="*/ 1847027 w 1847027"/>
              <a:gd name="connsiteY4" fmla="*/ 0 h 588050"/>
              <a:gd name="connsiteX0" fmla="*/ 0 w 1847026"/>
              <a:gd name="connsiteY0" fmla="*/ 321295 h 537438"/>
              <a:gd name="connsiteX1" fmla="*/ 2028 w 1847026"/>
              <a:gd name="connsiteY1" fmla="*/ 474985 h 537438"/>
              <a:gd name="connsiteX2" fmla="*/ 318468 w 1847026"/>
              <a:gd name="connsiteY2" fmla="*/ 487884 h 537438"/>
              <a:gd name="connsiteX3" fmla="*/ 646337 w 1847026"/>
              <a:gd name="connsiteY3" fmla="*/ 537438 h 537438"/>
              <a:gd name="connsiteX4" fmla="*/ 1847026 w 1847026"/>
              <a:gd name="connsiteY4" fmla="*/ 0 h 537438"/>
              <a:gd name="connsiteX0" fmla="*/ 0 w 1847026"/>
              <a:gd name="connsiteY0" fmla="*/ 321295 h 487884"/>
              <a:gd name="connsiteX1" fmla="*/ 2028 w 1847026"/>
              <a:gd name="connsiteY1" fmla="*/ 474985 h 487884"/>
              <a:gd name="connsiteX2" fmla="*/ 318468 w 1847026"/>
              <a:gd name="connsiteY2" fmla="*/ 487884 h 487884"/>
              <a:gd name="connsiteX3" fmla="*/ 849901 w 1847026"/>
              <a:gd name="connsiteY3" fmla="*/ 450196 h 487884"/>
              <a:gd name="connsiteX4" fmla="*/ 1847026 w 1847026"/>
              <a:gd name="connsiteY4" fmla="*/ 0 h 487884"/>
              <a:gd name="connsiteX0" fmla="*/ 0 w 1847026"/>
              <a:gd name="connsiteY0" fmla="*/ 321295 h 487884"/>
              <a:gd name="connsiteX1" fmla="*/ 2028 w 1847026"/>
              <a:gd name="connsiteY1" fmla="*/ 474985 h 487884"/>
              <a:gd name="connsiteX2" fmla="*/ 318468 w 1847026"/>
              <a:gd name="connsiteY2" fmla="*/ 487884 h 487884"/>
              <a:gd name="connsiteX3" fmla="*/ 849901 w 1847026"/>
              <a:gd name="connsiteY3" fmla="*/ 450196 h 487884"/>
              <a:gd name="connsiteX4" fmla="*/ 1229895 w 1847026"/>
              <a:gd name="connsiteY4" fmla="*/ 275941 h 487884"/>
              <a:gd name="connsiteX5" fmla="*/ 1847026 w 1847026"/>
              <a:gd name="connsiteY5" fmla="*/ 0 h 487884"/>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847026 w 1847026"/>
              <a:gd name="connsiteY5"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607941 w 1847026"/>
              <a:gd name="connsiteY5" fmla="*/ 214548 h 576441"/>
              <a:gd name="connsiteX6" fmla="*/ 1847026 w 1847026"/>
              <a:gd name="connsiteY6"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481926 w 1847026"/>
              <a:gd name="connsiteY5" fmla="*/ 292097 h 576441"/>
              <a:gd name="connsiteX6" fmla="*/ 1847026 w 1847026"/>
              <a:gd name="connsiteY6"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481926 w 1847026"/>
              <a:gd name="connsiteY5" fmla="*/ 292097 h 576441"/>
              <a:gd name="connsiteX6" fmla="*/ 1656409 w 1847026"/>
              <a:gd name="connsiteY6" fmla="*/ 153155 h 576441"/>
              <a:gd name="connsiteX7" fmla="*/ 1847026 w 1847026"/>
              <a:gd name="connsiteY7" fmla="*/ 0 h 576441"/>
              <a:gd name="connsiteX0" fmla="*/ 0 w 1847026"/>
              <a:gd name="connsiteY0" fmla="*/ 321295 h 576441"/>
              <a:gd name="connsiteX1" fmla="*/ 2028 w 1847026"/>
              <a:gd name="connsiteY1" fmla="*/ 474985 h 576441"/>
              <a:gd name="connsiteX2" fmla="*/ 318468 w 1847026"/>
              <a:gd name="connsiteY2" fmla="*/ 487884 h 576441"/>
              <a:gd name="connsiteX3" fmla="*/ 849901 w 1847026"/>
              <a:gd name="connsiteY3" fmla="*/ 450196 h 576441"/>
              <a:gd name="connsiteX4" fmla="*/ 1191121 w 1847026"/>
              <a:gd name="connsiteY4" fmla="*/ 576441 h 576441"/>
              <a:gd name="connsiteX5" fmla="*/ 1481926 w 1847026"/>
              <a:gd name="connsiteY5" fmla="*/ 292097 h 576441"/>
              <a:gd name="connsiteX6" fmla="*/ 1795349 w 1847026"/>
              <a:gd name="connsiteY6" fmla="*/ 191929 h 576441"/>
              <a:gd name="connsiteX7" fmla="*/ 1847026 w 1847026"/>
              <a:gd name="connsiteY7" fmla="*/ 0 h 576441"/>
              <a:gd name="connsiteX0" fmla="*/ 0 w 1795349"/>
              <a:gd name="connsiteY0" fmla="*/ 500075 h 755221"/>
              <a:gd name="connsiteX1" fmla="*/ 2028 w 1795349"/>
              <a:gd name="connsiteY1" fmla="*/ 653765 h 755221"/>
              <a:gd name="connsiteX2" fmla="*/ 318468 w 1795349"/>
              <a:gd name="connsiteY2" fmla="*/ 666664 h 755221"/>
              <a:gd name="connsiteX3" fmla="*/ 849901 w 1795349"/>
              <a:gd name="connsiteY3" fmla="*/ 628976 h 755221"/>
              <a:gd name="connsiteX4" fmla="*/ 1191121 w 1795349"/>
              <a:gd name="connsiteY4" fmla="*/ 755221 h 755221"/>
              <a:gd name="connsiteX5" fmla="*/ 1481926 w 1795349"/>
              <a:gd name="connsiteY5" fmla="*/ 470877 h 755221"/>
              <a:gd name="connsiteX6" fmla="*/ 1795349 w 1795349"/>
              <a:gd name="connsiteY6" fmla="*/ 370709 h 755221"/>
              <a:gd name="connsiteX7" fmla="*/ 1195228 w 1795349"/>
              <a:gd name="connsiteY7" fmla="*/ 0 h 755221"/>
              <a:gd name="connsiteX0" fmla="*/ 0 w 1481926"/>
              <a:gd name="connsiteY0" fmla="*/ 500075 h 755221"/>
              <a:gd name="connsiteX1" fmla="*/ 2028 w 1481926"/>
              <a:gd name="connsiteY1" fmla="*/ 653765 h 755221"/>
              <a:gd name="connsiteX2" fmla="*/ 318468 w 1481926"/>
              <a:gd name="connsiteY2" fmla="*/ 666664 h 755221"/>
              <a:gd name="connsiteX3" fmla="*/ 849901 w 1481926"/>
              <a:gd name="connsiteY3" fmla="*/ 628976 h 755221"/>
              <a:gd name="connsiteX4" fmla="*/ 1191121 w 1481926"/>
              <a:gd name="connsiteY4" fmla="*/ 755221 h 755221"/>
              <a:gd name="connsiteX5" fmla="*/ 1481926 w 1481926"/>
              <a:gd name="connsiteY5" fmla="*/ 470877 h 755221"/>
              <a:gd name="connsiteX6" fmla="*/ 1277637 w 1481926"/>
              <a:gd name="connsiteY6" fmla="*/ 136060 h 755221"/>
              <a:gd name="connsiteX7" fmla="*/ 1195228 w 1481926"/>
              <a:gd name="connsiteY7" fmla="*/ 0 h 755221"/>
              <a:gd name="connsiteX0" fmla="*/ 0 w 1277637"/>
              <a:gd name="connsiteY0" fmla="*/ 500075 h 755221"/>
              <a:gd name="connsiteX1" fmla="*/ 2028 w 1277637"/>
              <a:gd name="connsiteY1" fmla="*/ 653765 h 755221"/>
              <a:gd name="connsiteX2" fmla="*/ 318468 w 1277637"/>
              <a:gd name="connsiteY2" fmla="*/ 666664 h 755221"/>
              <a:gd name="connsiteX3" fmla="*/ 849901 w 1277637"/>
              <a:gd name="connsiteY3" fmla="*/ 628976 h 755221"/>
              <a:gd name="connsiteX4" fmla="*/ 1191121 w 1277637"/>
              <a:gd name="connsiteY4" fmla="*/ 755221 h 755221"/>
              <a:gd name="connsiteX5" fmla="*/ 1161615 w 1277637"/>
              <a:gd name="connsiteY5" fmla="*/ 523020 h 755221"/>
              <a:gd name="connsiteX6" fmla="*/ 1277637 w 1277637"/>
              <a:gd name="connsiteY6" fmla="*/ 136060 h 755221"/>
              <a:gd name="connsiteX7" fmla="*/ 1195228 w 1277637"/>
              <a:gd name="connsiteY7" fmla="*/ 0 h 755221"/>
              <a:gd name="connsiteX0" fmla="*/ 0 w 1277637"/>
              <a:gd name="connsiteY0" fmla="*/ 500075 h 673281"/>
              <a:gd name="connsiteX1" fmla="*/ 2028 w 1277637"/>
              <a:gd name="connsiteY1" fmla="*/ 653765 h 673281"/>
              <a:gd name="connsiteX2" fmla="*/ 318468 w 1277637"/>
              <a:gd name="connsiteY2" fmla="*/ 666664 h 673281"/>
              <a:gd name="connsiteX3" fmla="*/ 849901 w 1277637"/>
              <a:gd name="connsiteY3" fmla="*/ 628976 h 673281"/>
              <a:gd name="connsiteX4" fmla="*/ 1008617 w 1277637"/>
              <a:gd name="connsiteY4" fmla="*/ 673281 h 673281"/>
              <a:gd name="connsiteX5" fmla="*/ 1161615 w 1277637"/>
              <a:gd name="connsiteY5" fmla="*/ 523020 h 673281"/>
              <a:gd name="connsiteX6" fmla="*/ 1277637 w 1277637"/>
              <a:gd name="connsiteY6" fmla="*/ 136060 h 673281"/>
              <a:gd name="connsiteX7" fmla="*/ 1195228 w 1277637"/>
              <a:gd name="connsiteY7" fmla="*/ 0 h 673281"/>
              <a:gd name="connsiteX0" fmla="*/ 0 w 1277637"/>
              <a:gd name="connsiteY0" fmla="*/ 500075 h 900870"/>
              <a:gd name="connsiteX1" fmla="*/ 2028 w 1277637"/>
              <a:gd name="connsiteY1" fmla="*/ 653765 h 900870"/>
              <a:gd name="connsiteX2" fmla="*/ 318468 w 1277637"/>
              <a:gd name="connsiteY2" fmla="*/ 666664 h 900870"/>
              <a:gd name="connsiteX3" fmla="*/ 760512 w 1277637"/>
              <a:gd name="connsiteY3" fmla="*/ 900870 h 900870"/>
              <a:gd name="connsiteX4" fmla="*/ 1008617 w 1277637"/>
              <a:gd name="connsiteY4" fmla="*/ 673281 h 900870"/>
              <a:gd name="connsiteX5" fmla="*/ 1161615 w 1277637"/>
              <a:gd name="connsiteY5" fmla="*/ 523020 h 900870"/>
              <a:gd name="connsiteX6" fmla="*/ 1277637 w 1277637"/>
              <a:gd name="connsiteY6" fmla="*/ 136060 h 900870"/>
              <a:gd name="connsiteX7" fmla="*/ 1195228 w 1277637"/>
              <a:gd name="connsiteY7" fmla="*/ 0 h 900870"/>
              <a:gd name="connsiteX0" fmla="*/ 0 w 1277637"/>
              <a:gd name="connsiteY0" fmla="*/ 500075 h 673281"/>
              <a:gd name="connsiteX1" fmla="*/ 2028 w 1277637"/>
              <a:gd name="connsiteY1" fmla="*/ 653765 h 673281"/>
              <a:gd name="connsiteX2" fmla="*/ 318468 w 1277637"/>
              <a:gd name="connsiteY2" fmla="*/ 666664 h 673281"/>
              <a:gd name="connsiteX3" fmla="*/ 872247 w 1277637"/>
              <a:gd name="connsiteY3" fmla="*/ 636424 h 673281"/>
              <a:gd name="connsiteX4" fmla="*/ 1008617 w 1277637"/>
              <a:gd name="connsiteY4" fmla="*/ 673281 h 673281"/>
              <a:gd name="connsiteX5" fmla="*/ 1161615 w 1277637"/>
              <a:gd name="connsiteY5" fmla="*/ 523020 h 673281"/>
              <a:gd name="connsiteX6" fmla="*/ 1277637 w 1277637"/>
              <a:gd name="connsiteY6" fmla="*/ 136060 h 673281"/>
              <a:gd name="connsiteX7" fmla="*/ 1195228 w 1277637"/>
              <a:gd name="connsiteY7" fmla="*/ 0 h 673281"/>
              <a:gd name="connsiteX0" fmla="*/ 0 w 1277637"/>
              <a:gd name="connsiteY0" fmla="*/ 500075 h 673281"/>
              <a:gd name="connsiteX1" fmla="*/ 2028 w 1277637"/>
              <a:gd name="connsiteY1" fmla="*/ 653765 h 673281"/>
              <a:gd name="connsiteX2" fmla="*/ 672302 w 1277637"/>
              <a:gd name="connsiteY2" fmla="*/ 621970 h 673281"/>
              <a:gd name="connsiteX3" fmla="*/ 872247 w 1277637"/>
              <a:gd name="connsiteY3" fmla="*/ 636424 h 673281"/>
              <a:gd name="connsiteX4" fmla="*/ 1008617 w 1277637"/>
              <a:gd name="connsiteY4" fmla="*/ 673281 h 673281"/>
              <a:gd name="connsiteX5" fmla="*/ 1161615 w 1277637"/>
              <a:gd name="connsiteY5" fmla="*/ 523020 h 673281"/>
              <a:gd name="connsiteX6" fmla="*/ 1277637 w 1277637"/>
              <a:gd name="connsiteY6" fmla="*/ 136060 h 673281"/>
              <a:gd name="connsiteX7" fmla="*/ 1195228 w 1277637"/>
              <a:gd name="connsiteY7" fmla="*/ 0 h 673281"/>
              <a:gd name="connsiteX0" fmla="*/ 0 w 1277637"/>
              <a:gd name="connsiteY0" fmla="*/ 500075 h 673281"/>
              <a:gd name="connsiteX1" fmla="*/ 367034 w 1277637"/>
              <a:gd name="connsiteY1" fmla="*/ 504782 h 673281"/>
              <a:gd name="connsiteX2" fmla="*/ 672302 w 1277637"/>
              <a:gd name="connsiteY2" fmla="*/ 621970 h 673281"/>
              <a:gd name="connsiteX3" fmla="*/ 872247 w 1277637"/>
              <a:gd name="connsiteY3" fmla="*/ 636424 h 673281"/>
              <a:gd name="connsiteX4" fmla="*/ 1008617 w 1277637"/>
              <a:gd name="connsiteY4" fmla="*/ 673281 h 673281"/>
              <a:gd name="connsiteX5" fmla="*/ 1161615 w 1277637"/>
              <a:gd name="connsiteY5" fmla="*/ 523020 h 673281"/>
              <a:gd name="connsiteX6" fmla="*/ 1277637 w 1277637"/>
              <a:gd name="connsiteY6" fmla="*/ 136060 h 673281"/>
              <a:gd name="connsiteX7" fmla="*/ 1195228 w 1277637"/>
              <a:gd name="connsiteY7" fmla="*/ 0 h 673281"/>
              <a:gd name="connsiteX0" fmla="*/ 57793 w 910830"/>
              <a:gd name="connsiteY0" fmla="*/ 164862 h 673281"/>
              <a:gd name="connsiteX1" fmla="*/ 227 w 910830"/>
              <a:gd name="connsiteY1" fmla="*/ 504782 h 673281"/>
              <a:gd name="connsiteX2" fmla="*/ 305495 w 910830"/>
              <a:gd name="connsiteY2" fmla="*/ 621970 h 673281"/>
              <a:gd name="connsiteX3" fmla="*/ 505440 w 910830"/>
              <a:gd name="connsiteY3" fmla="*/ 636424 h 673281"/>
              <a:gd name="connsiteX4" fmla="*/ 641810 w 910830"/>
              <a:gd name="connsiteY4" fmla="*/ 673281 h 673281"/>
              <a:gd name="connsiteX5" fmla="*/ 794808 w 910830"/>
              <a:gd name="connsiteY5" fmla="*/ 523020 h 673281"/>
              <a:gd name="connsiteX6" fmla="*/ 910830 w 910830"/>
              <a:gd name="connsiteY6" fmla="*/ 136060 h 673281"/>
              <a:gd name="connsiteX7" fmla="*/ 828421 w 910830"/>
              <a:gd name="connsiteY7" fmla="*/ 0 h 673281"/>
              <a:gd name="connsiteX0" fmla="*/ 71284 w 924321"/>
              <a:gd name="connsiteY0" fmla="*/ 164862 h 673281"/>
              <a:gd name="connsiteX1" fmla="*/ 54591 w 924321"/>
              <a:gd name="connsiteY1" fmla="*/ 290119 h 673281"/>
              <a:gd name="connsiteX2" fmla="*/ 13718 w 924321"/>
              <a:gd name="connsiteY2" fmla="*/ 504782 h 673281"/>
              <a:gd name="connsiteX3" fmla="*/ 318986 w 924321"/>
              <a:gd name="connsiteY3" fmla="*/ 621970 h 673281"/>
              <a:gd name="connsiteX4" fmla="*/ 518931 w 924321"/>
              <a:gd name="connsiteY4" fmla="*/ 636424 h 673281"/>
              <a:gd name="connsiteX5" fmla="*/ 655301 w 924321"/>
              <a:gd name="connsiteY5" fmla="*/ 673281 h 673281"/>
              <a:gd name="connsiteX6" fmla="*/ 808299 w 924321"/>
              <a:gd name="connsiteY6" fmla="*/ 523020 h 673281"/>
              <a:gd name="connsiteX7" fmla="*/ 924321 w 924321"/>
              <a:gd name="connsiteY7" fmla="*/ 136060 h 673281"/>
              <a:gd name="connsiteX8" fmla="*/ 841912 w 924321"/>
              <a:gd name="connsiteY8" fmla="*/ 0 h 673281"/>
              <a:gd name="connsiteX0" fmla="*/ 67752 w 920789"/>
              <a:gd name="connsiteY0" fmla="*/ 164862 h 673281"/>
              <a:gd name="connsiteX1" fmla="*/ 88304 w 920789"/>
              <a:gd name="connsiteY1" fmla="*/ 327366 h 673281"/>
              <a:gd name="connsiteX2" fmla="*/ 10186 w 920789"/>
              <a:gd name="connsiteY2" fmla="*/ 504782 h 673281"/>
              <a:gd name="connsiteX3" fmla="*/ 315454 w 920789"/>
              <a:gd name="connsiteY3" fmla="*/ 621970 h 673281"/>
              <a:gd name="connsiteX4" fmla="*/ 515399 w 920789"/>
              <a:gd name="connsiteY4" fmla="*/ 636424 h 673281"/>
              <a:gd name="connsiteX5" fmla="*/ 651769 w 920789"/>
              <a:gd name="connsiteY5" fmla="*/ 673281 h 673281"/>
              <a:gd name="connsiteX6" fmla="*/ 804767 w 920789"/>
              <a:gd name="connsiteY6" fmla="*/ 523020 h 673281"/>
              <a:gd name="connsiteX7" fmla="*/ 920789 w 920789"/>
              <a:gd name="connsiteY7" fmla="*/ 136060 h 673281"/>
              <a:gd name="connsiteX8" fmla="*/ 838380 w 920789"/>
              <a:gd name="connsiteY8" fmla="*/ 0 h 673281"/>
              <a:gd name="connsiteX0" fmla="*/ 67752 w 920789"/>
              <a:gd name="connsiteY0" fmla="*/ 164862 h 673281"/>
              <a:gd name="connsiteX1" fmla="*/ 88304 w 920789"/>
              <a:gd name="connsiteY1" fmla="*/ 327366 h 673281"/>
              <a:gd name="connsiteX2" fmla="*/ 10186 w 920789"/>
              <a:gd name="connsiteY2" fmla="*/ 504782 h 673281"/>
              <a:gd name="connsiteX3" fmla="*/ 315454 w 920789"/>
              <a:gd name="connsiteY3" fmla="*/ 621970 h 673281"/>
              <a:gd name="connsiteX4" fmla="*/ 515399 w 920789"/>
              <a:gd name="connsiteY4" fmla="*/ 636424 h 673281"/>
              <a:gd name="connsiteX5" fmla="*/ 651769 w 920789"/>
              <a:gd name="connsiteY5" fmla="*/ 673281 h 673281"/>
              <a:gd name="connsiteX6" fmla="*/ 804767 w 920789"/>
              <a:gd name="connsiteY6" fmla="*/ 523020 h 673281"/>
              <a:gd name="connsiteX7" fmla="*/ 920789 w 920789"/>
              <a:gd name="connsiteY7" fmla="*/ 136060 h 673281"/>
              <a:gd name="connsiteX8" fmla="*/ 838380 w 920789"/>
              <a:gd name="connsiteY8" fmla="*/ 0 h 673281"/>
              <a:gd name="connsiteX0" fmla="*/ 58533 w 911570"/>
              <a:gd name="connsiteY0" fmla="*/ 164862 h 673281"/>
              <a:gd name="connsiteX1" fmla="*/ 79085 w 911570"/>
              <a:gd name="connsiteY1" fmla="*/ 327366 h 673281"/>
              <a:gd name="connsiteX2" fmla="*/ 967 w 911570"/>
              <a:gd name="connsiteY2" fmla="*/ 504782 h 673281"/>
              <a:gd name="connsiteX3" fmla="*/ 306235 w 911570"/>
              <a:gd name="connsiteY3" fmla="*/ 621970 h 673281"/>
              <a:gd name="connsiteX4" fmla="*/ 506180 w 911570"/>
              <a:gd name="connsiteY4" fmla="*/ 636424 h 673281"/>
              <a:gd name="connsiteX5" fmla="*/ 642550 w 911570"/>
              <a:gd name="connsiteY5" fmla="*/ 673281 h 673281"/>
              <a:gd name="connsiteX6" fmla="*/ 795548 w 911570"/>
              <a:gd name="connsiteY6" fmla="*/ 523020 h 673281"/>
              <a:gd name="connsiteX7" fmla="*/ 911570 w 911570"/>
              <a:gd name="connsiteY7" fmla="*/ 136060 h 673281"/>
              <a:gd name="connsiteX8" fmla="*/ 829161 w 911570"/>
              <a:gd name="connsiteY8" fmla="*/ 0 h 673281"/>
              <a:gd name="connsiteX0" fmla="*/ 76983 w 930020"/>
              <a:gd name="connsiteY0" fmla="*/ 164862 h 673281"/>
              <a:gd name="connsiteX1" fmla="*/ 97535 w 930020"/>
              <a:gd name="connsiteY1" fmla="*/ 327366 h 673281"/>
              <a:gd name="connsiteX2" fmla="*/ 794 w 930020"/>
              <a:gd name="connsiteY2" fmla="*/ 482434 h 673281"/>
              <a:gd name="connsiteX3" fmla="*/ 324685 w 930020"/>
              <a:gd name="connsiteY3" fmla="*/ 621970 h 673281"/>
              <a:gd name="connsiteX4" fmla="*/ 524630 w 930020"/>
              <a:gd name="connsiteY4" fmla="*/ 636424 h 673281"/>
              <a:gd name="connsiteX5" fmla="*/ 661000 w 930020"/>
              <a:gd name="connsiteY5" fmla="*/ 673281 h 673281"/>
              <a:gd name="connsiteX6" fmla="*/ 813998 w 930020"/>
              <a:gd name="connsiteY6" fmla="*/ 523020 h 673281"/>
              <a:gd name="connsiteX7" fmla="*/ 930020 w 930020"/>
              <a:gd name="connsiteY7" fmla="*/ 136060 h 673281"/>
              <a:gd name="connsiteX8" fmla="*/ 847611 w 930020"/>
              <a:gd name="connsiteY8" fmla="*/ 0 h 673281"/>
              <a:gd name="connsiteX0" fmla="*/ 76188 w 929225"/>
              <a:gd name="connsiteY0" fmla="*/ 164862 h 673281"/>
              <a:gd name="connsiteX1" fmla="*/ 96740 w 929225"/>
              <a:gd name="connsiteY1" fmla="*/ 327366 h 673281"/>
              <a:gd name="connsiteX2" fmla="*/ -1 w 929225"/>
              <a:gd name="connsiteY2" fmla="*/ 482434 h 673281"/>
              <a:gd name="connsiteX3" fmla="*/ 323890 w 929225"/>
              <a:gd name="connsiteY3" fmla="*/ 621970 h 673281"/>
              <a:gd name="connsiteX4" fmla="*/ 523835 w 929225"/>
              <a:gd name="connsiteY4" fmla="*/ 636424 h 673281"/>
              <a:gd name="connsiteX5" fmla="*/ 660205 w 929225"/>
              <a:gd name="connsiteY5" fmla="*/ 673281 h 673281"/>
              <a:gd name="connsiteX6" fmla="*/ 813203 w 929225"/>
              <a:gd name="connsiteY6" fmla="*/ 523020 h 673281"/>
              <a:gd name="connsiteX7" fmla="*/ 929225 w 929225"/>
              <a:gd name="connsiteY7" fmla="*/ 136060 h 673281"/>
              <a:gd name="connsiteX8" fmla="*/ 846816 w 929225"/>
              <a:gd name="connsiteY8" fmla="*/ 0 h 67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9225" h="673281">
                <a:moveTo>
                  <a:pt x="76188" y="164862"/>
                </a:moveTo>
                <a:cubicBezTo>
                  <a:pt x="73406" y="185738"/>
                  <a:pt x="83988" y="270713"/>
                  <a:pt x="96740" y="327366"/>
                </a:cubicBezTo>
                <a:cubicBezTo>
                  <a:pt x="87146" y="384019"/>
                  <a:pt x="8075" y="427126"/>
                  <a:pt x="-1" y="482434"/>
                </a:cubicBezTo>
                <a:lnTo>
                  <a:pt x="323890" y="621970"/>
                </a:lnTo>
                <a:lnTo>
                  <a:pt x="523835" y="636424"/>
                </a:lnTo>
                <a:lnTo>
                  <a:pt x="660205" y="673281"/>
                </a:lnTo>
                <a:lnTo>
                  <a:pt x="813203" y="523020"/>
                </a:lnTo>
                <a:lnTo>
                  <a:pt x="929225" y="136060"/>
                </a:lnTo>
                <a:lnTo>
                  <a:pt x="846816" y="0"/>
                </a:lnTo>
              </a:path>
            </a:pathLst>
          </a:custGeom>
          <a:noFill/>
          <a:ln w="19050">
            <a:solidFill>
              <a:schemeClr val="bg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3" name="Donut 102"/>
          <p:cNvSpPr/>
          <p:nvPr/>
        </p:nvSpPr>
        <p:spPr>
          <a:xfrm>
            <a:off x="5137150" y="333374"/>
            <a:ext cx="5631160" cy="5688277"/>
          </a:xfrm>
          <a:prstGeom prst="donut">
            <a:avLst>
              <a:gd name="adj" fmla="val 2197"/>
            </a:avLst>
          </a:prstGeom>
          <a:solidFill>
            <a:schemeClr val="tx1">
              <a:lumMod val="95000"/>
              <a:lumOff val="5000"/>
              <a:alpha val="29000"/>
            </a:schemeClr>
          </a:solidFill>
          <a:ln w="9525">
            <a:solidFill>
              <a:srgbClr val="002060">
                <a:alpha val="2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04" name="Group 103"/>
          <p:cNvGrpSpPr/>
          <p:nvPr/>
        </p:nvGrpSpPr>
        <p:grpSpPr>
          <a:xfrm>
            <a:off x="5266322" y="444243"/>
            <a:ext cx="5346902" cy="5450056"/>
            <a:chOff x="4615975" y="3823161"/>
            <a:chExt cx="2930963" cy="2929051"/>
          </a:xfrm>
        </p:grpSpPr>
        <p:sp>
          <p:nvSpPr>
            <p:cNvPr id="105" name="Oval 104"/>
            <p:cNvSpPr/>
            <p:nvPr/>
          </p:nvSpPr>
          <p:spPr>
            <a:xfrm>
              <a:off x="4615975" y="3823161"/>
              <a:ext cx="2926080" cy="2926080"/>
            </a:xfrm>
            <a:prstGeom prst="ellipse">
              <a:avLst/>
            </a:prstGeom>
            <a:solidFill>
              <a:schemeClr val="bg1">
                <a:alpha val="9000"/>
              </a:schemeClr>
            </a:solidFill>
            <a:ln w="9525">
              <a:solidFill>
                <a:schemeClr val="bg1">
                  <a:lumMod val="75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6" name="Block Arc 105"/>
            <p:cNvSpPr/>
            <p:nvPr/>
          </p:nvSpPr>
          <p:spPr>
            <a:xfrm rot="11081987">
              <a:off x="4620858" y="3826132"/>
              <a:ext cx="2926080" cy="2926080"/>
            </a:xfrm>
            <a:prstGeom prst="blockArc">
              <a:avLst>
                <a:gd name="adj1" fmla="val 1865390"/>
                <a:gd name="adj2" fmla="val 4962468"/>
                <a:gd name="adj3" fmla="val 5528"/>
              </a:avLst>
            </a:prstGeom>
            <a:solidFill>
              <a:schemeClr val="bg1">
                <a:lumMod val="75000"/>
                <a:alpha val="37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07" name="Oval 106"/>
          <p:cNvSpPr/>
          <p:nvPr/>
        </p:nvSpPr>
        <p:spPr>
          <a:xfrm rot="20984280">
            <a:off x="5333594" y="3156472"/>
            <a:ext cx="76097" cy="886039"/>
          </a:xfrm>
          <a:prstGeom prst="ellipse">
            <a:avLst/>
          </a:prstGeom>
          <a:noFill/>
          <a:ln w="9525">
            <a:solidFill>
              <a:schemeClr val="bg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8" name="Oval 107"/>
          <p:cNvSpPr/>
          <p:nvPr/>
        </p:nvSpPr>
        <p:spPr>
          <a:xfrm rot="20984280">
            <a:off x="5433520" y="2831310"/>
            <a:ext cx="77102" cy="1455982"/>
          </a:xfrm>
          <a:prstGeom prst="ellipse">
            <a:avLst/>
          </a:prstGeom>
          <a:noFill/>
          <a:ln w="9525">
            <a:solidFill>
              <a:schemeClr val="bg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9" name="Oval 108"/>
          <p:cNvSpPr/>
          <p:nvPr/>
        </p:nvSpPr>
        <p:spPr>
          <a:xfrm rot="20984280">
            <a:off x="5554979" y="2660491"/>
            <a:ext cx="89480" cy="1689726"/>
          </a:xfrm>
          <a:prstGeom prst="ellipse">
            <a:avLst/>
          </a:prstGeom>
          <a:noFill/>
          <a:ln w="9525">
            <a:solidFill>
              <a:schemeClr val="bg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8900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9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93"/>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500" fill="hold"/>
                                        <p:tgtEl>
                                          <p:spTgt spid="91"/>
                                        </p:tgtEl>
                                        <p:attrNameLst>
                                          <p:attrName>r</p:attrName>
                                        </p:attrNameLst>
                                      </p:cBhvr>
                                    </p:animRot>
                                  </p:childTnLst>
                                </p:cTn>
                              </p:par>
                              <p:par>
                                <p:cTn id="11" presetID="6" presetClass="emph" presetSubtype="0" repeatCount="indefinite" fill="hold" grpId="0" nodeType="withEffect">
                                  <p:stCondLst>
                                    <p:cond delay="0"/>
                                  </p:stCondLst>
                                  <p:childTnLst>
                                    <p:animScale>
                                      <p:cBhvr>
                                        <p:cTn id="12" dur="1000" fill="hold"/>
                                        <p:tgtEl>
                                          <p:spTgt spid="80"/>
                                        </p:tgtEl>
                                      </p:cBhvr>
                                      <p:by x="150000" y="150000"/>
                                    </p:animScale>
                                  </p:childTnLst>
                                </p:cTn>
                              </p:par>
                              <p:par>
                                <p:cTn id="13" presetID="6" presetClass="emph" presetSubtype="0" repeatCount="indefinite" fill="hold" grpId="0" nodeType="withEffect">
                                  <p:stCondLst>
                                    <p:cond delay="0"/>
                                  </p:stCondLst>
                                  <p:childTnLst>
                                    <p:animScale>
                                      <p:cBhvr>
                                        <p:cTn id="14" dur="1000" fill="hold"/>
                                        <p:tgtEl>
                                          <p:spTgt spid="69"/>
                                        </p:tgtEl>
                                      </p:cBhvr>
                                      <p:by x="150000" y="150000"/>
                                    </p:animScale>
                                  </p:childTnLst>
                                </p:cTn>
                              </p:par>
                              <p:par>
                                <p:cTn id="15" presetID="6" presetClass="emph" presetSubtype="0" repeatCount="indefinite" fill="hold" grpId="0" nodeType="withEffect">
                                  <p:stCondLst>
                                    <p:cond delay="0"/>
                                  </p:stCondLst>
                                  <p:childTnLst>
                                    <p:animScale>
                                      <p:cBhvr>
                                        <p:cTn id="16" dur="1000" fill="hold"/>
                                        <p:tgtEl>
                                          <p:spTgt spid="70"/>
                                        </p:tgtEl>
                                      </p:cBhvr>
                                      <p:by x="150000" y="150000"/>
                                    </p:animScale>
                                  </p:childTnLst>
                                </p:cTn>
                              </p:par>
                              <p:par>
                                <p:cTn id="17" presetID="6" presetClass="emph" presetSubtype="0" repeatCount="indefinite" fill="hold" grpId="0" nodeType="withEffect">
                                  <p:stCondLst>
                                    <p:cond delay="0"/>
                                  </p:stCondLst>
                                  <p:childTnLst>
                                    <p:animScale>
                                      <p:cBhvr>
                                        <p:cTn id="18" dur="1000" fill="hold"/>
                                        <p:tgtEl>
                                          <p:spTgt spid="71"/>
                                        </p:tgtEl>
                                      </p:cBhvr>
                                      <p:by x="150000" y="150000"/>
                                    </p:animScale>
                                  </p:childTnLst>
                                </p:cTn>
                              </p:par>
                              <p:par>
                                <p:cTn id="19" presetID="6" presetClass="emph" presetSubtype="0" repeatCount="indefinite" fill="hold" grpId="0" nodeType="withEffect">
                                  <p:stCondLst>
                                    <p:cond delay="0"/>
                                  </p:stCondLst>
                                  <p:childTnLst>
                                    <p:animScale>
                                      <p:cBhvr>
                                        <p:cTn id="20" dur="1000" fill="hold"/>
                                        <p:tgtEl>
                                          <p:spTgt spid="72"/>
                                        </p:tgtEl>
                                      </p:cBhvr>
                                      <p:by x="150000" y="150000"/>
                                    </p:animScale>
                                  </p:childTnLst>
                                </p:cTn>
                              </p:par>
                              <p:par>
                                <p:cTn id="21" presetID="6" presetClass="emph" presetSubtype="0" repeatCount="indefinite" fill="hold" grpId="0" nodeType="withEffect">
                                  <p:stCondLst>
                                    <p:cond delay="0"/>
                                  </p:stCondLst>
                                  <p:childTnLst>
                                    <p:animScale>
                                      <p:cBhvr>
                                        <p:cTn id="22" dur="1000" fill="hold"/>
                                        <p:tgtEl>
                                          <p:spTgt spid="73"/>
                                        </p:tgtEl>
                                      </p:cBhvr>
                                      <p:by x="150000" y="150000"/>
                                    </p:animScale>
                                  </p:childTnLst>
                                </p:cTn>
                              </p:par>
                              <p:par>
                                <p:cTn id="23" presetID="6" presetClass="emph" presetSubtype="0" repeatCount="indefinite" fill="hold" grpId="0" nodeType="withEffect">
                                  <p:stCondLst>
                                    <p:cond delay="0"/>
                                  </p:stCondLst>
                                  <p:childTnLst>
                                    <p:animScale>
                                      <p:cBhvr>
                                        <p:cTn id="24" dur="1000" fill="hold"/>
                                        <p:tgtEl>
                                          <p:spTgt spid="74"/>
                                        </p:tgtEl>
                                      </p:cBhvr>
                                      <p:by x="150000" y="150000"/>
                                    </p:animScale>
                                  </p:childTnLst>
                                </p:cTn>
                              </p:par>
                              <p:par>
                                <p:cTn id="25" presetID="22" presetClass="exit" presetSubtype="1" repeatCount="indefinite" fill="hold" grpId="0" nodeType="withEffect">
                                  <p:stCondLst>
                                    <p:cond delay="0"/>
                                  </p:stCondLst>
                                  <p:childTnLst>
                                    <p:animEffect transition="out" filter="wipe(up)">
                                      <p:cBhvr>
                                        <p:cTn id="26" dur="1100"/>
                                        <p:tgtEl>
                                          <p:spTgt spid="75"/>
                                        </p:tgtEl>
                                      </p:cBhvr>
                                    </p:animEffect>
                                    <p:set>
                                      <p:cBhvr>
                                        <p:cTn id="27" dur="1" fill="hold">
                                          <p:stCondLst>
                                            <p:cond delay="1099"/>
                                          </p:stCondLst>
                                        </p:cTn>
                                        <p:tgtEl>
                                          <p:spTgt spid="75"/>
                                        </p:tgtEl>
                                        <p:attrNameLst>
                                          <p:attrName>style.visibility</p:attrName>
                                        </p:attrNameLst>
                                      </p:cBhvr>
                                      <p:to>
                                        <p:strVal val="hidden"/>
                                      </p:to>
                                    </p:set>
                                  </p:childTnLst>
                                </p:cTn>
                              </p:par>
                              <p:par>
                                <p:cTn id="28" presetID="22" presetClass="exit" presetSubtype="1" repeatCount="indefinite" fill="hold" grpId="0" nodeType="withEffect">
                                  <p:stCondLst>
                                    <p:cond delay="0"/>
                                  </p:stCondLst>
                                  <p:childTnLst>
                                    <p:animEffect transition="out" filter="wipe(up)">
                                      <p:cBhvr>
                                        <p:cTn id="29" dur="1000"/>
                                        <p:tgtEl>
                                          <p:spTgt spid="76"/>
                                        </p:tgtEl>
                                      </p:cBhvr>
                                    </p:animEffect>
                                    <p:set>
                                      <p:cBhvr>
                                        <p:cTn id="30" dur="1" fill="hold">
                                          <p:stCondLst>
                                            <p:cond delay="999"/>
                                          </p:stCondLst>
                                        </p:cTn>
                                        <p:tgtEl>
                                          <p:spTgt spid="76"/>
                                        </p:tgtEl>
                                        <p:attrNameLst>
                                          <p:attrName>style.visibility</p:attrName>
                                        </p:attrNameLst>
                                      </p:cBhvr>
                                      <p:to>
                                        <p:strVal val="hidden"/>
                                      </p:to>
                                    </p:set>
                                  </p:childTnLst>
                                </p:cTn>
                              </p:par>
                              <p:par>
                                <p:cTn id="31" presetID="0" presetClass="path" presetSubtype="0" repeatCount="indefinite" accel="50000" decel="50000" fill="hold" grpId="0" nodeType="withEffect">
                                  <p:stCondLst>
                                    <p:cond delay="2000"/>
                                  </p:stCondLst>
                                  <p:childTnLst>
                                    <p:animMotion origin="layout" path="M 6.25E-7 -0.00116 L 0.01901 0.00115 L 0.03984 0.0125 C 0.04284 0.02129 0.04492 0.03217 0.04844 0.04629 C 0.04987 0.06226 0.04805 0.06921 0.04779 0.08611 C 0.04414 0.0956 0.04075 0.10023 0.03802 0.1074 C 0.03607 0.10555 0.03424 0.09953 0.03307 0.09791 " pathEditMode="relative" rAng="0" ptsTypes="AAAAAAA">
                                      <p:cBhvr>
                                        <p:cTn id="32" dur="2000" fill="hold"/>
                                        <p:tgtEl>
                                          <p:spTgt spid="77"/>
                                        </p:tgtEl>
                                        <p:attrNameLst>
                                          <p:attrName>ppt_x</p:attrName>
                                          <p:attrName>ppt_y</p:attrName>
                                        </p:attrNameLst>
                                      </p:cBhvr>
                                      <p:rCtr x="2448" y="5417"/>
                                    </p:animMotion>
                                  </p:childTnLst>
                                </p:cTn>
                              </p:par>
                              <p:par>
                                <p:cTn id="33" presetID="0" presetClass="path" presetSubtype="0" repeatCount="indefinite" accel="50000" decel="50000" fill="hold" grpId="0" nodeType="withEffect">
                                  <p:stCondLst>
                                    <p:cond delay="0"/>
                                  </p:stCondLst>
                                  <p:childTnLst>
                                    <p:animMotion origin="layout" path="M -4.16667E-6 -0.00023 C 0.00365 -0.00324 0.00443 -0.00486 0.01016 -0.00532 C 0.01433 -0.00532 0.01472 -0.00532 0.02383 -0.00486 C 0.02943 -0.00069 0.03568 0.0081 0.04232 0.01482 C 0.04297 0.02384 0.04336 0.02176 0.0431 0.02801 " pathEditMode="relative" rAng="0" ptsTypes="AAAAA">
                                      <p:cBhvr>
                                        <p:cTn id="34" dur="2000" fill="hold"/>
                                        <p:tgtEl>
                                          <p:spTgt spid="78"/>
                                        </p:tgtEl>
                                        <p:attrNameLst>
                                          <p:attrName>ppt_x</p:attrName>
                                          <p:attrName>ppt_y</p:attrName>
                                        </p:attrNameLst>
                                      </p:cBhvr>
                                      <p:rCtr x="2161" y="1157"/>
                                    </p:animMotion>
                                  </p:childTnLst>
                                </p:cTn>
                              </p:par>
                              <p:par>
                                <p:cTn id="35" presetID="22" presetClass="exit" presetSubtype="1" repeatCount="indefinite" fill="hold" grpId="0" nodeType="withEffect">
                                  <p:stCondLst>
                                    <p:cond delay="0"/>
                                  </p:stCondLst>
                                  <p:childTnLst>
                                    <p:animEffect transition="out" filter="wipe(up)">
                                      <p:cBhvr>
                                        <p:cTn id="36" dur="1100"/>
                                        <p:tgtEl>
                                          <p:spTgt spid="79"/>
                                        </p:tgtEl>
                                      </p:cBhvr>
                                    </p:animEffect>
                                    <p:set>
                                      <p:cBhvr>
                                        <p:cTn id="37" dur="1" fill="hold">
                                          <p:stCondLst>
                                            <p:cond delay="1099"/>
                                          </p:stCondLst>
                                        </p:cTn>
                                        <p:tgtEl>
                                          <p:spTgt spid="79"/>
                                        </p:tgtEl>
                                        <p:attrNameLst>
                                          <p:attrName>style.visibility</p:attrName>
                                        </p:attrNameLst>
                                      </p:cBhvr>
                                      <p:to>
                                        <p:strVal val="hidden"/>
                                      </p:to>
                                    </p:set>
                                  </p:childTnLst>
                                </p:cTn>
                              </p:par>
                              <p:par>
                                <p:cTn id="38" presetID="22" presetClass="exit" presetSubtype="1" repeatCount="indefinite" fill="hold" grpId="0" nodeType="withEffect">
                                  <p:stCondLst>
                                    <p:cond delay="0"/>
                                  </p:stCondLst>
                                  <p:childTnLst>
                                    <p:animEffect transition="out" filter="wipe(up)">
                                      <p:cBhvr>
                                        <p:cTn id="39" dur="1100"/>
                                        <p:tgtEl>
                                          <p:spTgt spid="81"/>
                                        </p:tgtEl>
                                      </p:cBhvr>
                                    </p:animEffect>
                                    <p:set>
                                      <p:cBhvr>
                                        <p:cTn id="40" dur="1" fill="hold">
                                          <p:stCondLst>
                                            <p:cond delay="1099"/>
                                          </p:stCondLst>
                                        </p:cTn>
                                        <p:tgtEl>
                                          <p:spTgt spid="81"/>
                                        </p:tgtEl>
                                        <p:attrNameLst>
                                          <p:attrName>style.visibility</p:attrName>
                                        </p:attrNameLst>
                                      </p:cBhvr>
                                      <p:to>
                                        <p:strVal val="hidden"/>
                                      </p:to>
                                    </p:set>
                                  </p:childTnLst>
                                </p:cTn>
                              </p:par>
                              <p:par>
                                <p:cTn id="41" presetID="22" presetClass="exit" presetSubtype="1" repeatCount="indefinite" fill="hold" grpId="0" nodeType="withEffect">
                                  <p:stCondLst>
                                    <p:cond delay="0"/>
                                  </p:stCondLst>
                                  <p:childTnLst>
                                    <p:animEffect transition="out" filter="wipe(up)">
                                      <p:cBhvr>
                                        <p:cTn id="42" dur="1100"/>
                                        <p:tgtEl>
                                          <p:spTgt spid="82"/>
                                        </p:tgtEl>
                                      </p:cBhvr>
                                    </p:animEffect>
                                    <p:set>
                                      <p:cBhvr>
                                        <p:cTn id="43" dur="1" fill="hold">
                                          <p:stCondLst>
                                            <p:cond delay="1099"/>
                                          </p:stCondLst>
                                        </p:cTn>
                                        <p:tgtEl>
                                          <p:spTgt spid="82"/>
                                        </p:tgtEl>
                                        <p:attrNameLst>
                                          <p:attrName>style.visibility</p:attrName>
                                        </p:attrNameLst>
                                      </p:cBhvr>
                                      <p:to>
                                        <p:strVal val="hidden"/>
                                      </p:to>
                                    </p:set>
                                  </p:childTnLst>
                                </p:cTn>
                              </p:par>
                              <p:par>
                                <p:cTn id="44" presetID="22" presetClass="exit" presetSubtype="1" repeatCount="indefinite" fill="hold" grpId="0" nodeType="withEffect">
                                  <p:stCondLst>
                                    <p:cond delay="0"/>
                                  </p:stCondLst>
                                  <p:childTnLst>
                                    <p:animEffect transition="out" filter="wipe(up)">
                                      <p:cBhvr>
                                        <p:cTn id="45" dur="1100"/>
                                        <p:tgtEl>
                                          <p:spTgt spid="83"/>
                                        </p:tgtEl>
                                      </p:cBhvr>
                                    </p:animEffect>
                                    <p:set>
                                      <p:cBhvr>
                                        <p:cTn id="46" dur="1" fill="hold">
                                          <p:stCondLst>
                                            <p:cond delay="1099"/>
                                          </p:stCondLst>
                                        </p:cTn>
                                        <p:tgtEl>
                                          <p:spTgt spid="83"/>
                                        </p:tgtEl>
                                        <p:attrNameLst>
                                          <p:attrName>style.visibility</p:attrName>
                                        </p:attrNameLst>
                                      </p:cBhvr>
                                      <p:to>
                                        <p:strVal val="hidden"/>
                                      </p:to>
                                    </p:set>
                                  </p:childTnLst>
                                </p:cTn>
                              </p:par>
                              <p:par>
                                <p:cTn id="47" presetID="22" presetClass="exit" presetSubtype="1" repeatCount="indefinite" fill="hold" grpId="0" nodeType="withEffect">
                                  <p:stCondLst>
                                    <p:cond delay="0"/>
                                  </p:stCondLst>
                                  <p:childTnLst>
                                    <p:animEffect transition="out" filter="wipe(up)">
                                      <p:cBhvr>
                                        <p:cTn id="48" dur="1100"/>
                                        <p:tgtEl>
                                          <p:spTgt spid="84"/>
                                        </p:tgtEl>
                                      </p:cBhvr>
                                    </p:animEffect>
                                    <p:set>
                                      <p:cBhvr>
                                        <p:cTn id="49" dur="1" fill="hold">
                                          <p:stCondLst>
                                            <p:cond delay="1099"/>
                                          </p:stCondLst>
                                        </p:cTn>
                                        <p:tgtEl>
                                          <p:spTgt spid="84"/>
                                        </p:tgtEl>
                                        <p:attrNameLst>
                                          <p:attrName>style.visibility</p:attrName>
                                        </p:attrNameLst>
                                      </p:cBhvr>
                                      <p:to>
                                        <p:strVal val="hidden"/>
                                      </p:to>
                                    </p:set>
                                  </p:childTnLst>
                                </p:cTn>
                              </p:par>
                              <p:par>
                                <p:cTn id="50" presetID="22" presetClass="exit" presetSubtype="1" repeatCount="indefinite" fill="hold" grpId="0" nodeType="withEffect">
                                  <p:stCondLst>
                                    <p:cond delay="0"/>
                                  </p:stCondLst>
                                  <p:childTnLst>
                                    <p:animEffect transition="out" filter="wipe(up)">
                                      <p:cBhvr>
                                        <p:cTn id="51" dur="1100"/>
                                        <p:tgtEl>
                                          <p:spTgt spid="85"/>
                                        </p:tgtEl>
                                      </p:cBhvr>
                                    </p:animEffect>
                                    <p:set>
                                      <p:cBhvr>
                                        <p:cTn id="52" dur="1" fill="hold">
                                          <p:stCondLst>
                                            <p:cond delay="1099"/>
                                          </p:stCondLst>
                                        </p:cTn>
                                        <p:tgtEl>
                                          <p:spTgt spid="85"/>
                                        </p:tgtEl>
                                        <p:attrNameLst>
                                          <p:attrName>style.visibility</p:attrName>
                                        </p:attrNameLst>
                                      </p:cBhvr>
                                      <p:to>
                                        <p:strVal val="hidden"/>
                                      </p:to>
                                    </p:set>
                                  </p:childTnLst>
                                </p:cTn>
                              </p:par>
                              <p:par>
                                <p:cTn id="53" presetID="22" presetClass="exit" presetSubtype="1" repeatCount="indefinite" fill="hold" grpId="0" nodeType="withEffect">
                                  <p:stCondLst>
                                    <p:cond delay="0"/>
                                  </p:stCondLst>
                                  <p:childTnLst>
                                    <p:animEffect transition="out" filter="wipe(up)">
                                      <p:cBhvr>
                                        <p:cTn id="54" dur="1100"/>
                                        <p:tgtEl>
                                          <p:spTgt spid="86"/>
                                        </p:tgtEl>
                                      </p:cBhvr>
                                    </p:animEffect>
                                    <p:set>
                                      <p:cBhvr>
                                        <p:cTn id="55" dur="1" fill="hold">
                                          <p:stCondLst>
                                            <p:cond delay="1099"/>
                                          </p:stCondLst>
                                        </p:cTn>
                                        <p:tgtEl>
                                          <p:spTgt spid="86"/>
                                        </p:tgtEl>
                                        <p:attrNameLst>
                                          <p:attrName>style.visibility</p:attrName>
                                        </p:attrNameLst>
                                      </p:cBhvr>
                                      <p:to>
                                        <p:strVal val="hidden"/>
                                      </p:to>
                                    </p:set>
                                  </p:childTnLst>
                                </p:cTn>
                              </p:par>
                              <p:par>
                                <p:cTn id="56" presetID="22" presetClass="exit" presetSubtype="1" repeatCount="indefinite" fill="hold" grpId="0" nodeType="withEffect">
                                  <p:stCondLst>
                                    <p:cond delay="0"/>
                                  </p:stCondLst>
                                  <p:childTnLst>
                                    <p:animEffect transition="out" filter="wipe(up)">
                                      <p:cBhvr>
                                        <p:cTn id="57" dur="1100"/>
                                        <p:tgtEl>
                                          <p:spTgt spid="87"/>
                                        </p:tgtEl>
                                      </p:cBhvr>
                                    </p:animEffect>
                                    <p:set>
                                      <p:cBhvr>
                                        <p:cTn id="58" dur="1" fill="hold">
                                          <p:stCondLst>
                                            <p:cond delay="1099"/>
                                          </p:stCondLst>
                                        </p:cTn>
                                        <p:tgtEl>
                                          <p:spTgt spid="87"/>
                                        </p:tgtEl>
                                        <p:attrNameLst>
                                          <p:attrName>style.visibility</p:attrName>
                                        </p:attrNameLst>
                                      </p:cBhvr>
                                      <p:to>
                                        <p:strVal val="hidden"/>
                                      </p:to>
                                    </p:set>
                                  </p:childTnLst>
                                </p:cTn>
                              </p:par>
                              <p:par>
                                <p:cTn id="59" presetID="22" presetClass="exit" presetSubtype="1" repeatCount="indefinite" fill="hold" grpId="0" nodeType="withEffect">
                                  <p:stCondLst>
                                    <p:cond delay="0"/>
                                  </p:stCondLst>
                                  <p:childTnLst>
                                    <p:animEffect transition="out" filter="wipe(up)">
                                      <p:cBhvr>
                                        <p:cTn id="60" dur="1000"/>
                                        <p:tgtEl>
                                          <p:spTgt spid="88"/>
                                        </p:tgtEl>
                                      </p:cBhvr>
                                    </p:animEffect>
                                    <p:set>
                                      <p:cBhvr>
                                        <p:cTn id="61" dur="1" fill="hold">
                                          <p:stCondLst>
                                            <p:cond delay="999"/>
                                          </p:stCondLst>
                                        </p:cTn>
                                        <p:tgtEl>
                                          <p:spTgt spid="88"/>
                                        </p:tgtEl>
                                        <p:attrNameLst>
                                          <p:attrName>style.visibility</p:attrName>
                                        </p:attrNameLst>
                                      </p:cBhvr>
                                      <p:to>
                                        <p:strVal val="hidden"/>
                                      </p:to>
                                    </p:set>
                                  </p:childTnLst>
                                </p:cTn>
                              </p:par>
                              <p:par>
                                <p:cTn id="62" presetID="22" presetClass="exit" presetSubtype="1" repeatCount="indefinite" fill="hold" grpId="0" nodeType="withEffect">
                                  <p:stCondLst>
                                    <p:cond delay="0"/>
                                  </p:stCondLst>
                                  <p:childTnLst>
                                    <p:animEffect transition="out" filter="wipe(up)">
                                      <p:cBhvr>
                                        <p:cTn id="63" dur="1000"/>
                                        <p:tgtEl>
                                          <p:spTgt spid="89"/>
                                        </p:tgtEl>
                                      </p:cBhvr>
                                    </p:animEffect>
                                    <p:set>
                                      <p:cBhvr>
                                        <p:cTn id="64" dur="1" fill="hold">
                                          <p:stCondLst>
                                            <p:cond delay="999"/>
                                          </p:stCondLst>
                                        </p:cTn>
                                        <p:tgtEl>
                                          <p:spTgt spid="89"/>
                                        </p:tgtEl>
                                        <p:attrNameLst>
                                          <p:attrName>style.visibility</p:attrName>
                                        </p:attrNameLst>
                                      </p:cBhvr>
                                      <p:to>
                                        <p:strVal val="hidden"/>
                                      </p:to>
                                    </p:set>
                                  </p:childTnLst>
                                </p:cTn>
                              </p:par>
                              <p:par>
                                <p:cTn id="65" presetID="0" presetClass="path" presetSubtype="0" repeatCount="indefinite" accel="50000" decel="50000" fill="hold" grpId="0" nodeType="withEffect">
                                  <p:stCondLst>
                                    <p:cond delay="0"/>
                                  </p:stCondLst>
                                  <p:childTnLst>
                                    <p:animMotion origin="layout" path="M 0.0013 3.7037E-7 L 0.00234 0.00995 C 0.00351 0.01736 8.33333E-7 0.02639 -0.00013 0.03819 C 8.33333E-7 0.0456 -0.00352 0.06366 -0.00352 0.06968 C -0.00221 0.0787 -0.00065 0.09005 0.00208 0.09514 C 0.00482 0.09722 0.01159 0.09722 0.0138 0.10069 " pathEditMode="relative" rAng="0" ptsTypes="AAAAAA">
                                      <p:cBhvr>
                                        <p:cTn id="66" dur="2000" fill="hold"/>
                                        <p:tgtEl>
                                          <p:spTgt spid="90"/>
                                        </p:tgtEl>
                                        <p:attrNameLst>
                                          <p:attrName>ppt_x</p:attrName>
                                          <p:attrName>ppt_y</p:attrName>
                                        </p:attrNameLst>
                                      </p:cBhvr>
                                      <p:rCtr x="378" y="5023"/>
                                    </p:animMotion>
                                  </p:childTnLst>
                                </p:cTn>
                              </p:par>
                              <p:par>
                                <p:cTn id="67" presetID="22" presetClass="exit" presetSubtype="1" repeatCount="indefinite" fill="hold" grpId="0" nodeType="withEffect">
                                  <p:stCondLst>
                                    <p:cond delay="0"/>
                                  </p:stCondLst>
                                  <p:childTnLst>
                                    <p:animEffect transition="out" filter="wipe(up)">
                                      <p:cBhvr>
                                        <p:cTn id="68" dur="1000"/>
                                        <p:tgtEl>
                                          <p:spTgt spid="92"/>
                                        </p:tgtEl>
                                      </p:cBhvr>
                                    </p:animEffect>
                                    <p:set>
                                      <p:cBhvr>
                                        <p:cTn id="69" dur="1" fill="hold">
                                          <p:stCondLst>
                                            <p:cond delay="999"/>
                                          </p:stCondLst>
                                        </p:cTn>
                                        <p:tgtEl>
                                          <p:spTgt spid="92"/>
                                        </p:tgtEl>
                                        <p:attrNameLst>
                                          <p:attrName>style.visibility</p:attrName>
                                        </p:attrNameLst>
                                      </p:cBhvr>
                                      <p:to>
                                        <p:strVal val="hidden"/>
                                      </p:to>
                                    </p:set>
                                  </p:childTnLst>
                                </p:cTn>
                              </p:par>
                              <p:par>
                                <p:cTn id="70" presetID="22" presetClass="entr" presetSubtype="4" repeatCount="indefinite" fill="hold" nodeType="with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wipe(down)">
                                      <p:cBhvr>
                                        <p:cTn id="72" dur="1000"/>
                                        <p:tgtEl>
                                          <p:spTgt spid="95"/>
                                        </p:tgtEl>
                                      </p:cBhvr>
                                    </p:animEffect>
                                  </p:childTnLst>
                                </p:cTn>
                              </p:par>
                              <p:par>
                                <p:cTn id="73" presetID="22" presetClass="entr" presetSubtype="1" repeatCount="indefinite" fill="hold" nodeType="withEffect">
                                  <p:stCondLst>
                                    <p:cond delay="400"/>
                                  </p:stCondLst>
                                  <p:childTnLst>
                                    <p:set>
                                      <p:cBhvr>
                                        <p:cTn id="74" dur="1" fill="hold">
                                          <p:stCondLst>
                                            <p:cond delay="0"/>
                                          </p:stCondLst>
                                        </p:cTn>
                                        <p:tgtEl>
                                          <p:spTgt spid="96"/>
                                        </p:tgtEl>
                                        <p:attrNameLst>
                                          <p:attrName>style.visibility</p:attrName>
                                        </p:attrNameLst>
                                      </p:cBhvr>
                                      <p:to>
                                        <p:strVal val="visible"/>
                                      </p:to>
                                    </p:set>
                                    <p:animEffect transition="in" filter="wipe(up)">
                                      <p:cBhvr>
                                        <p:cTn id="75" dur="1000"/>
                                        <p:tgtEl>
                                          <p:spTgt spid="96"/>
                                        </p:tgtEl>
                                      </p:cBhvr>
                                    </p:animEffect>
                                  </p:childTnLst>
                                </p:cTn>
                              </p:par>
                              <p:par>
                                <p:cTn id="76" presetID="22" presetClass="entr" presetSubtype="8" repeatCount="indefinite" fill="hold" nodeType="withEffect">
                                  <p:stCondLst>
                                    <p:cond delay="20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1000"/>
                                        <p:tgtEl>
                                          <p:spTgt spid="97"/>
                                        </p:tgtEl>
                                      </p:cBhvr>
                                    </p:animEffect>
                                  </p:childTnLst>
                                </p:cTn>
                              </p:par>
                              <p:par>
                                <p:cTn id="79" presetID="22" presetClass="entr" presetSubtype="2" repeatCount="indefinite" fill="hold" nodeType="withEffect">
                                  <p:stCondLst>
                                    <p:cond delay="200"/>
                                  </p:stCondLst>
                                  <p:childTnLst>
                                    <p:set>
                                      <p:cBhvr>
                                        <p:cTn id="80" dur="1" fill="hold">
                                          <p:stCondLst>
                                            <p:cond delay="0"/>
                                          </p:stCondLst>
                                        </p:cTn>
                                        <p:tgtEl>
                                          <p:spTgt spid="98"/>
                                        </p:tgtEl>
                                        <p:attrNameLst>
                                          <p:attrName>style.visibility</p:attrName>
                                        </p:attrNameLst>
                                      </p:cBhvr>
                                      <p:to>
                                        <p:strVal val="visible"/>
                                      </p:to>
                                    </p:set>
                                    <p:animEffect transition="in" filter="wipe(right)">
                                      <p:cBhvr>
                                        <p:cTn id="81" dur="1000"/>
                                        <p:tgtEl>
                                          <p:spTgt spid="98"/>
                                        </p:tgtEl>
                                      </p:cBhvr>
                                    </p:animEffect>
                                  </p:childTnLst>
                                </p:cTn>
                              </p:par>
                              <p:par>
                                <p:cTn id="82" presetID="22" presetClass="entr" presetSubtype="1" repeatCount="indefinite" fill="hold" nodeType="withEffect">
                                  <p:stCondLst>
                                    <p:cond delay="200"/>
                                  </p:stCondLst>
                                  <p:childTnLst>
                                    <p:set>
                                      <p:cBhvr>
                                        <p:cTn id="83" dur="1" fill="hold">
                                          <p:stCondLst>
                                            <p:cond delay="0"/>
                                          </p:stCondLst>
                                        </p:cTn>
                                        <p:tgtEl>
                                          <p:spTgt spid="99"/>
                                        </p:tgtEl>
                                        <p:attrNameLst>
                                          <p:attrName>style.visibility</p:attrName>
                                        </p:attrNameLst>
                                      </p:cBhvr>
                                      <p:to>
                                        <p:strVal val="visible"/>
                                      </p:to>
                                    </p:set>
                                    <p:animEffect transition="in" filter="wipe(up)">
                                      <p:cBhvr>
                                        <p:cTn id="84" dur="1000"/>
                                        <p:tgtEl>
                                          <p:spTgt spid="99"/>
                                        </p:tgtEl>
                                      </p:cBhvr>
                                    </p:animEffect>
                                  </p:childTnLst>
                                </p:cTn>
                              </p:par>
                              <p:par>
                                <p:cTn id="85" presetID="22" presetClass="entr" presetSubtype="2" repeatCount="indefinite" fill="hold" nodeType="withEffect">
                                  <p:stCondLst>
                                    <p:cond delay="200"/>
                                  </p:stCondLst>
                                  <p:childTnLst>
                                    <p:set>
                                      <p:cBhvr>
                                        <p:cTn id="86" dur="1" fill="hold">
                                          <p:stCondLst>
                                            <p:cond delay="0"/>
                                          </p:stCondLst>
                                        </p:cTn>
                                        <p:tgtEl>
                                          <p:spTgt spid="100"/>
                                        </p:tgtEl>
                                        <p:attrNameLst>
                                          <p:attrName>style.visibility</p:attrName>
                                        </p:attrNameLst>
                                      </p:cBhvr>
                                      <p:to>
                                        <p:strVal val="visible"/>
                                      </p:to>
                                    </p:set>
                                    <p:animEffect transition="in" filter="wipe(right)">
                                      <p:cBhvr>
                                        <p:cTn id="87" dur="1000"/>
                                        <p:tgtEl>
                                          <p:spTgt spid="100"/>
                                        </p:tgtEl>
                                      </p:cBhvr>
                                    </p:animEffect>
                                  </p:childTnLst>
                                </p:cTn>
                              </p:par>
                              <p:par>
                                <p:cTn id="88" presetID="22" presetClass="entr" presetSubtype="2" repeatCount="indefinite" fill="hold" nodeType="withEffect">
                                  <p:stCondLst>
                                    <p:cond delay="200"/>
                                  </p:stCondLst>
                                  <p:childTnLst>
                                    <p:set>
                                      <p:cBhvr>
                                        <p:cTn id="89" dur="1" fill="hold">
                                          <p:stCondLst>
                                            <p:cond delay="0"/>
                                          </p:stCondLst>
                                        </p:cTn>
                                        <p:tgtEl>
                                          <p:spTgt spid="101"/>
                                        </p:tgtEl>
                                        <p:attrNameLst>
                                          <p:attrName>style.visibility</p:attrName>
                                        </p:attrNameLst>
                                      </p:cBhvr>
                                      <p:to>
                                        <p:strVal val="visible"/>
                                      </p:to>
                                    </p:set>
                                    <p:animEffect transition="in" filter="wipe(right)">
                                      <p:cBhvr>
                                        <p:cTn id="90" dur="1000"/>
                                        <p:tgtEl>
                                          <p:spTgt spid="101"/>
                                        </p:tgtEl>
                                      </p:cBhvr>
                                    </p:animEffect>
                                  </p:childTnLst>
                                </p:cTn>
                              </p:par>
                              <p:par>
                                <p:cTn id="91" presetID="22" presetClass="exit" presetSubtype="1" repeatCount="indefinite" fill="hold" grpId="0" nodeType="withEffect">
                                  <p:stCondLst>
                                    <p:cond delay="0"/>
                                  </p:stCondLst>
                                  <p:childTnLst>
                                    <p:animEffect transition="out" filter="wipe(up)">
                                      <p:cBhvr>
                                        <p:cTn id="92" dur="1100"/>
                                        <p:tgtEl>
                                          <p:spTgt spid="102"/>
                                        </p:tgtEl>
                                      </p:cBhvr>
                                    </p:animEffect>
                                    <p:set>
                                      <p:cBhvr>
                                        <p:cTn id="93" dur="1" fill="hold">
                                          <p:stCondLst>
                                            <p:cond delay="1099"/>
                                          </p:stCondLst>
                                        </p:cTn>
                                        <p:tgtEl>
                                          <p:spTgt spid="102"/>
                                        </p:tgtEl>
                                        <p:attrNameLst>
                                          <p:attrName>style.visibility</p:attrName>
                                        </p:attrNameLst>
                                      </p:cBhvr>
                                      <p:to>
                                        <p:strVal val="hidden"/>
                                      </p:to>
                                    </p:set>
                                  </p:childTnLst>
                                </p:cTn>
                              </p:par>
                              <p:par>
                                <p:cTn id="94" presetID="8" presetClass="emph" presetSubtype="0" repeatCount="indefinite" fill="hold" nodeType="withEffect">
                                  <p:stCondLst>
                                    <p:cond delay="0"/>
                                  </p:stCondLst>
                                  <p:childTnLst>
                                    <p:animRot by="21600000">
                                      <p:cBhvr>
                                        <p:cTn id="95" dur="5300" fill="hold"/>
                                        <p:tgtEl>
                                          <p:spTgt spid="104"/>
                                        </p:tgtEl>
                                        <p:attrNameLst>
                                          <p:attrName>r</p:attrName>
                                        </p:attrNameLst>
                                      </p:cBhvr>
                                    </p:animRot>
                                  </p:childTnLst>
                                </p:cTn>
                              </p:par>
                              <p:par>
                                <p:cTn id="96" presetID="21" presetClass="entr" presetSubtype="1" repeatCount="indefinite" fill="hold" grpId="0" nodeType="withEffect">
                                  <p:stCondLst>
                                    <p:cond delay="0"/>
                                  </p:stCondLst>
                                  <p:childTnLst>
                                    <p:set>
                                      <p:cBhvr>
                                        <p:cTn id="97" dur="1" fill="hold">
                                          <p:stCondLst>
                                            <p:cond delay="0"/>
                                          </p:stCondLst>
                                        </p:cTn>
                                        <p:tgtEl>
                                          <p:spTgt spid="107"/>
                                        </p:tgtEl>
                                        <p:attrNameLst>
                                          <p:attrName>style.visibility</p:attrName>
                                        </p:attrNameLst>
                                      </p:cBhvr>
                                      <p:to>
                                        <p:strVal val="visible"/>
                                      </p:to>
                                    </p:set>
                                    <p:animEffect transition="in" filter="wheel(1)">
                                      <p:cBhvr>
                                        <p:cTn id="98" dur="2000"/>
                                        <p:tgtEl>
                                          <p:spTgt spid="107"/>
                                        </p:tgtEl>
                                      </p:cBhvr>
                                    </p:animEffect>
                                  </p:childTnLst>
                                </p:cTn>
                              </p:par>
                              <p:par>
                                <p:cTn id="99" presetID="21" presetClass="entr" presetSubtype="1" repeatCount="indefinite" fill="hold" grpId="0" nodeType="withEffect">
                                  <p:stCondLst>
                                    <p:cond delay="700"/>
                                  </p:stCondLst>
                                  <p:childTnLst>
                                    <p:set>
                                      <p:cBhvr>
                                        <p:cTn id="100" dur="1" fill="hold">
                                          <p:stCondLst>
                                            <p:cond delay="0"/>
                                          </p:stCondLst>
                                        </p:cTn>
                                        <p:tgtEl>
                                          <p:spTgt spid="108"/>
                                        </p:tgtEl>
                                        <p:attrNameLst>
                                          <p:attrName>style.visibility</p:attrName>
                                        </p:attrNameLst>
                                      </p:cBhvr>
                                      <p:to>
                                        <p:strVal val="visible"/>
                                      </p:to>
                                    </p:set>
                                    <p:animEffect transition="in" filter="wheel(1)">
                                      <p:cBhvr>
                                        <p:cTn id="101" dur="2000"/>
                                        <p:tgtEl>
                                          <p:spTgt spid="108"/>
                                        </p:tgtEl>
                                      </p:cBhvr>
                                    </p:animEffect>
                                  </p:childTnLst>
                                </p:cTn>
                              </p:par>
                              <p:par>
                                <p:cTn id="102" presetID="21" presetClass="entr" presetSubtype="1" repeatCount="indefinite" fill="hold" grpId="0" nodeType="withEffect">
                                  <p:stCondLst>
                                    <p:cond delay="1800"/>
                                  </p:stCondLst>
                                  <p:childTnLst>
                                    <p:set>
                                      <p:cBhvr>
                                        <p:cTn id="103" dur="1" fill="hold">
                                          <p:stCondLst>
                                            <p:cond delay="0"/>
                                          </p:stCondLst>
                                        </p:cTn>
                                        <p:tgtEl>
                                          <p:spTgt spid="109"/>
                                        </p:tgtEl>
                                        <p:attrNameLst>
                                          <p:attrName>style.visibility</p:attrName>
                                        </p:attrNameLst>
                                      </p:cBhvr>
                                      <p:to>
                                        <p:strVal val="visible"/>
                                      </p:to>
                                    </p:set>
                                    <p:animEffect transition="in" filter="wheel(1)">
                                      <p:cBhvr>
                                        <p:cTn id="104"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102" grpId="0" animBg="1"/>
      <p:bldP spid="102" grpId="1" animBg="1"/>
      <p:bldP spid="107" grpId="0" animBg="1"/>
      <p:bldP spid="107" grpId="1" animBg="1"/>
      <p:bldP spid="108" grpId="0" animBg="1"/>
      <p:bldP spid="108" grpId="1" animBg="1"/>
      <p:bldP spid="109" grpId="0" animBg="1"/>
      <p:bldP spid="109"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792718-F8B8-43B9-B1EE-14AE9D247612}" type="datetimeFigureOut">
              <a:rPr lang="en-US" smtClean="0"/>
              <a:t>9/6/2022</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288441F-E722-4BF6-8B11-442494388F46}" type="slidenum">
              <a:rPr lang="en-US" smtClean="0"/>
              <a:t>‹#›</a:t>
            </a:fld>
            <a:endParaRPr lang="en-US" dirty="0"/>
          </a:p>
        </p:txBody>
      </p:sp>
    </p:spTree>
    <p:extLst>
      <p:ext uri="{BB962C8B-B14F-4D97-AF65-F5344CB8AC3E}">
        <p14:creationId xmlns:p14="http://schemas.microsoft.com/office/powerpoint/2010/main" val="371217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Slide without Date Format 0">
    <p:spTree>
      <p:nvGrpSpPr>
        <p:cNvPr id="1" name=""/>
        <p:cNvGrpSpPr/>
        <p:nvPr/>
      </p:nvGrpSpPr>
      <p:grpSpPr>
        <a:xfrm>
          <a:off x="0" y="0"/>
          <a:ext cx="0" cy="0"/>
          <a:chOff x="0" y="0"/>
          <a:chExt cx="0" cy="0"/>
        </a:xfrm>
      </p:grpSpPr>
      <p:sp>
        <p:nvSpPr>
          <p:cNvPr id="26" name="Shape 26"/>
          <p:cNvSpPr>
            <a:spLocks noGrp="1"/>
          </p:cNvSpPr>
          <p:nvPr>
            <p:ph type="title"/>
          </p:nvPr>
        </p:nvSpPr>
        <p:spPr>
          <a:xfrm>
            <a:off x="508007" y="2015774"/>
            <a:ext cx="8229604" cy="660029"/>
          </a:xfrm>
          <a:prstGeom prst="rect">
            <a:avLst/>
          </a:prstGeom>
        </p:spPr>
        <p:txBody>
          <a:bodyPr lIns="156317" tIns="78158" rIns="156317" bIns="78158">
            <a:noAutofit/>
          </a:bodyPr>
          <a:lstStyle>
            <a:lvl1pPr>
              <a:defRPr sz="3824"/>
            </a:lvl1pPr>
          </a:lstStyle>
          <a:p>
            <a:pPr lvl="0">
              <a:defRPr sz="1800">
                <a:solidFill>
                  <a:srgbClr val="000000"/>
                </a:solidFill>
              </a:defRPr>
            </a:pPr>
            <a:r>
              <a:rPr lang="en-US" sz="3824">
                <a:solidFill>
                  <a:srgbClr val="FFFFFF"/>
                </a:solidFill>
              </a:rPr>
              <a:t>Click to edit Master title style</a:t>
            </a:r>
            <a:endParaRPr sz="3824">
              <a:solidFill>
                <a:srgbClr val="FFFFFF"/>
              </a:solidFill>
            </a:endParaRPr>
          </a:p>
        </p:txBody>
      </p:sp>
      <p:sp>
        <p:nvSpPr>
          <p:cNvPr id="27" name="Shape 27"/>
          <p:cNvSpPr>
            <a:spLocks noGrp="1"/>
          </p:cNvSpPr>
          <p:nvPr>
            <p:ph type="body" idx="1"/>
          </p:nvPr>
        </p:nvSpPr>
        <p:spPr>
          <a:xfrm>
            <a:off x="508007" y="2675800"/>
            <a:ext cx="8229604" cy="2171702"/>
          </a:xfrm>
          <a:prstGeom prst="rect">
            <a:avLst/>
          </a:prstGeom>
        </p:spPr>
        <p:txBody>
          <a:bodyPr lIns="156317" tIns="78158" rIns="156317" bIns="78158"/>
          <a:lstStyle>
            <a:lvl1pPr marL="0" indent="0">
              <a:spcBef>
                <a:spcPts val="641"/>
              </a:spcBef>
              <a:buClrTx/>
              <a:buSzTx/>
              <a:buFontTx/>
              <a:buNone/>
              <a:defRPr sz="3075">
                <a:solidFill>
                  <a:srgbClr val="FFFFFF"/>
                </a:solidFill>
              </a:defRPr>
            </a:lvl1pPr>
            <a:lvl2pPr marL="1025691" indent="-439582">
              <a:spcBef>
                <a:spcPts val="641"/>
              </a:spcBef>
              <a:buClrTx/>
              <a:buFontTx/>
              <a:defRPr sz="3075">
                <a:solidFill>
                  <a:srgbClr val="FFFFFF"/>
                </a:solidFill>
              </a:defRPr>
            </a:lvl2pPr>
            <a:lvl3pPr marL="1562958" indent="-390740">
              <a:spcBef>
                <a:spcPts val="641"/>
              </a:spcBef>
              <a:buClrTx/>
              <a:buFontTx/>
              <a:defRPr sz="3075">
                <a:solidFill>
                  <a:srgbClr val="FFFFFF"/>
                </a:solidFill>
              </a:defRPr>
            </a:lvl3pPr>
            <a:lvl4pPr marL="2197910" indent="-439582">
              <a:spcBef>
                <a:spcPts val="641"/>
              </a:spcBef>
              <a:buClrTx/>
              <a:buFontTx/>
              <a:defRPr sz="3075">
                <a:solidFill>
                  <a:srgbClr val="FFFFFF"/>
                </a:solidFill>
              </a:defRPr>
            </a:lvl4pPr>
            <a:lvl5pPr marL="2696103" indent="-351666">
              <a:spcBef>
                <a:spcPts val="641"/>
              </a:spcBef>
              <a:buClrTx/>
              <a:buFontTx/>
              <a:defRPr sz="3075">
                <a:solidFill>
                  <a:srgbClr val="FFFFFF"/>
                </a:solidFill>
              </a:defRPr>
            </a:lvl5pPr>
          </a:lstStyle>
          <a:p>
            <a:pPr lvl="0">
              <a:defRPr sz="1800">
                <a:solidFill>
                  <a:srgbClr val="000000"/>
                </a:solidFill>
              </a:defRPr>
            </a:pPr>
            <a:r>
              <a:rPr lang="en-US" sz="3075">
                <a:solidFill>
                  <a:srgbClr val="FFFFFF"/>
                </a:solidFill>
              </a:rPr>
              <a:t>Edit Master text styles</a:t>
            </a:r>
          </a:p>
          <a:p>
            <a:pPr lvl="1">
              <a:defRPr sz="1800">
                <a:solidFill>
                  <a:srgbClr val="000000"/>
                </a:solidFill>
              </a:defRPr>
            </a:pPr>
            <a:r>
              <a:rPr lang="en-US" sz="3075">
                <a:solidFill>
                  <a:srgbClr val="FFFFFF"/>
                </a:solidFill>
              </a:rPr>
              <a:t>Second level</a:t>
            </a:r>
          </a:p>
          <a:p>
            <a:pPr lvl="2">
              <a:defRPr sz="1800">
                <a:solidFill>
                  <a:srgbClr val="000000"/>
                </a:solidFill>
              </a:defRPr>
            </a:pPr>
            <a:r>
              <a:rPr lang="en-US" sz="3075">
                <a:solidFill>
                  <a:srgbClr val="FFFFFF"/>
                </a:solidFill>
              </a:rPr>
              <a:t>Third level</a:t>
            </a:r>
          </a:p>
          <a:p>
            <a:pPr lvl="3">
              <a:defRPr sz="1800">
                <a:solidFill>
                  <a:srgbClr val="000000"/>
                </a:solidFill>
              </a:defRPr>
            </a:pPr>
            <a:r>
              <a:rPr lang="en-US" sz="3075">
                <a:solidFill>
                  <a:srgbClr val="FFFFFF"/>
                </a:solidFill>
              </a:rPr>
              <a:t>Fourth level</a:t>
            </a:r>
          </a:p>
          <a:p>
            <a:pPr lvl="4">
              <a:defRPr sz="1800">
                <a:solidFill>
                  <a:srgbClr val="000000"/>
                </a:solidFill>
              </a:defRPr>
            </a:pPr>
            <a:r>
              <a:rPr lang="en-US" sz="3075">
                <a:solidFill>
                  <a:srgbClr val="FFFFFF"/>
                </a:solidFill>
              </a:rPr>
              <a:t>Fifth level</a:t>
            </a:r>
            <a:endParaRPr sz="3075">
              <a:solidFill>
                <a:srgbClr val="FFFFFF"/>
              </a:solidFill>
            </a:endParaRPr>
          </a:p>
        </p:txBody>
      </p:sp>
    </p:spTree>
    <p:extLst>
      <p:ext uri="{BB962C8B-B14F-4D97-AF65-F5344CB8AC3E}">
        <p14:creationId xmlns:p14="http://schemas.microsoft.com/office/powerpoint/2010/main" val="410189169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0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Confidential O2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Box 2"/>
          <p:cNvSpPr txBox="1"/>
          <p:nvPr userDrawn="1"/>
        </p:nvSpPr>
        <p:spPr>
          <a:xfrm>
            <a:off x="10338525" y="6383224"/>
            <a:ext cx="1737360" cy="261610"/>
          </a:xfrm>
          <a:prstGeom prst="rect">
            <a:avLst/>
          </a:prstGeom>
          <a:noFill/>
        </p:spPr>
        <p:txBody>
          <a:bodyPr wrap="square" rtlCol="0">
            <a:spAutoFit/>
          </a:bodyPr>
          <a:lstStyle/>
          <a:p>
            <a:pPr algn="ctr"/>
            <a:r>
              <a:rPr lang="en-US" sz="1100" dirty="0">
                <a:solidFill>
                  <a:prstClr val="white">
                    <a:lumMod val="50000"/>
                  </a:prstClr>
                </a:solidFill>
              </a:rPr>
              <a:t>TCS Internal &amp; Confidential</a:t>
            </a:r>
          </a:p>
        </p:txBody>
      </p:sp>
    </p:spTree>
    <p:extLst>
      <p:ext uri="{BB962C8B-B14F-4D97-AF65-F5344CB8AC3E}">
        <p14:creationId xmlns:p14="http://schemas.microsoft.com/office/powerpoint/2010/main" val="198039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D818D-258E-44A6-BB41-F01A1D7DD092}"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0635E-ABD7-4E7D-8952-BEB55BB3345F}" type="slidenum">
              <a:rPr lang="en-US" smtClean="0"/>
              <a:t>‹#›</a:t>
            </a:fld>
            <a:endParaRPr lang="en-US"/>
          </a:p>
        </p:txBody>
      </p:sp>
    </p:spTree>
    <p:extLst>
      <p:ext uri="{BB962C8B-B14F-4D97-AF65-F5344CB8AC3E}">
        <p14:creationId xmlns:p14="http://schemas.microsoft.com/office/powerpoint/2010/main" val="329958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YELLOW">
    <p:spTree>
      <p:nvGrpSpPr>
        <p:cNvPr id="1" name=""/>
        <p:cNvGrpSpPr/>
        <p:nvPr/>
      </p:nvGrpSpPr>
      <p:grpSpPr>
        <a:xfrm>
          <a:off x="0" y="0"/>
          <a:ext cx="0" cy="0"/>
          <a:chOff x="0" y="0"/>
          <a:chExt cx="0" cy="0"/>
        </a:xfrm>
      </p:grpSpPr>
      <p:sp>
        <p:nvSpPr>
          <p:cNvPr id="2" name="Title 1"/>
          <p:cNvSpPr>
            <a:spLocks noGrp="1"/>
          </p:cNvSpPr>
          <p:nvPr>
            <p:ph type="title"/>
          </p:nvPr>
        </p:nvSpPr>
        <p:spPr>
          <a:xfrm>
            <a:off x="0" y="19964"/>
            <a:ext cx="8884081" cy="588083"/>
          </a:xfrm>
          <a:prstGeom prst="rect">
            <a:avLst/>
          </a:prstGeom>
        </p:spPr>
        <p:txBody>
          <a:bodyPr/>
          <a:lstStyle>
            <a:lvl1pPr>
              <a:defRPr b="1"/>
            </a:lvl1pPr>
          </a:lstStyle>
          <a:p>
            <a:r>
              <a:rPr lang="en-US" dirty="0"/>
              <a:t>Click to edit Master title style</a:t>
            </a:r>
          </a:p>
        </p:txBody>
      </p:sp>
      <p:sp>
        <p:nvSpPr>
          <p:cNvPr id="3" name="TextBox 2"/>
          <p:cNvSpPr txBox="1"/>
          <p:nvPr userDrawn="1"/>
        </p:nvSpPr>
        <p:spPr>
          <a:xfrm>
            <a:off x="10338525" y="6383224"/>
            <a:ext cx="1737360" cy="261610"/>
          </a:xfrm>
          <a:prstGeom prst="rect">
            <a:avLst/>
          </a:prstGeom>
          <a:noFill/>
        </p:spPr>
        <p:txBody>
          <a:bodyPr wrap="square" rtlCol="0">
            <a:spAutoFit/>
          </a:bodyPr>
          <a:lstStyle/>
          <a:p>
            <a:pPr algn="ctr"/>
            <a:r>
              <a:rPr lang="en-US" sz="1100" dirty="0">
                <a:solidFill>
                  <a:srgbClr val="EEECE1">
                    <a:lumMod val="50000"/>
                    <a:lumOff val="50000"/>
                  </a:srgbClr>
                </a:solidFill>
              </a:rPr>
              <a:t>TCS Internal &amp; Confidential</a:t>
            </a:r>
          </a:p>
        </p:txBody>
      </p:sp>
      <p:sp>
        <p:nvSpPr>
          <p:cNvPr id="4" name="TextBox 3"/>
          <p:cNvSpPr txBox="1"/>
          <p:nvPr userDrawn="1"/>
        </p:nvSpPr>
        <p:spPr>
          <a:xfrm>
            <a:off x="10205123" y="6383224"/>
            <a:ext cx="2004164" cy="261610"/>
          </a:xfrm>
          <a:prstGeom prst="rect">
            <a:avLst/>
          </a:prstGeom>
          <a:noFill/>
        </p:spPr>
        <p:txBody>
          <a:bodyPr wrap="square" rtlCol="0">
            <a:spAutoFit/>
          </a:bodyPr>
          <a:lstStyle/>
          <a:p>
            <a:pPr algn="ctr"/>
            <a:r>
              <a:rPr lang="en-US" sz="1100" dirty="0">
                <a:solidFill>
                  <a:prstClr val="white">
                    <a:lumMod val="50000"/>
                  </a:prstClr>
                </a:solidFill>
              </a:rPr>
              <a:t>TCS Internal &amp; Confidential</a:t>
            </a:r>
          </a:p>
        </p:txBody>
      </p:sp>
    </p:spTree>
    <p:extLst>
      <p:ext uri="{BB962C8B-B14F-4D97-AF65-F5344CB8AC3E}">
        <p14:creationId xmlns:p14="http://schemas.microsoft.com/office/powerpoint/2010/main" val="264471777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ie 3"/>
          <p:cNvSpPr/>
          <p:nvPr/>
        </p:nvSpPr>
        <p:spPr>
          <a:xfrm>
            <a:off x="11595652" y="-609600"/>
            <a:ext cx="1219200" cy="1219200"/>
          </a:xfrm>
          <a:prstGeom prst="pie">
            <a:avLst>
              <a:gd name="adj1" fmla="val 5393225"/>
              <a:gd name="adj2" fmla="val 10817343"/>
            </a:avLst>
          </a:prstGeom>
          <a:gradFill>
            <a:gsLst>
              <a:gs pos="0">
                <a:srgbClr val="E93A85"/>
              </a:gs>
              <a:gs pos="44000">
                <a:srgbClr val="B24992"/>
              </a:gs>
              <a:gs pos="100000">
                <a:srgbClr val="6A4FA1"/>
              </a:gs>
            </a:gsLst>
            <a:lin ang="36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162500" tIns="81249" rIns="162500" bIns="81249" rtlCol="0" anchor="ctr"/>
          <a:lstStyle/>
          <a:p>
            <a:pPr algn="ctr" defTabSz="1218804"/>
            <a:endParaRPr lang="en-US" sz="2800" b="1">
              <a:solidFill>
                <a:prstClr val="white"/>
              </a:solidFill>
              <a:ea typeface="Segoe UI" panose="020B0502040204020203" pitchFamily="34" charset="0"/>
              <a:cs typeface="Segoe UI" panose="020B0502040204020203" pitchFamily="34" charset="0"/>
            </a:endParaRPr>
          </a:p>
        </p:txBody>
      </p:sp>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6" name="Rectangle 71"/>
          <p:cNvSpPr txBox="1">
            <a:spLocks noChangeArrowheads="1"/>
          </p:cNvSpPr>
          <p:nvPr/>
        </p:nvSpPr>
        <p:spPr bwMode="auto">
          <a:xfrm>
            <a:off x="11518900" y="19963"/>
            <a:ext cx="809625"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800" b="1" smtClean="0">
                <a:solidFill>
                  <a:prstClr val="white"/>
                </a:solidFill>
                <a:cs typeface="Arial" pitchFamily="34" charset="0"/>
              </a:rPr>
              <a:pPr algn="ctr" defTabSz="914377">
                <a:defRPr/>
              </a:pPr>
              <a:t>‹#›</a:t>
            </a:fld>
            <a:r>
              <a:rPr lang="en-US" sz="1800" b="1" dirty="0">
                <a:solidFill>
                  <a:prstClr val="white"/>
                </a:solidFill>
                <a:cs typeface="Arial" pitchFamily="34" charset="0"/>
              </a:rPr>
              <a:t> </a:t>
            </a:r>
          </a:p>
        </p:txBody>
      </p:sp>
    </p:spTree>
    <p:extLst>
      <p:ext uri="{BB962C8B-B14F-4D97-AF65-F5344CB8AC3E}">
        <p14:creationId xmlns:p14="http://schemas.microsoft.com/office/powerpoint/2010/main" val="3250828213"/>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ie 3"/>
          <p:cNvSpPr/>
          <p:nvPr/>
        </p:nvSpPr>
        <p:spPr>
          <a:xfrm>
            <a:off x="11595652" y="-609600"/>
            <a:ext cx="1219200" cy="1219200"/>
          </a:xfrm>
          <a:prstGeom prst="pie">
            <a:avLst>
              <a:gd name="adj1" fmla="val 5393225"/>
              <a:gd name="adj2" fmla="val 10817343"/>
            </a:avLst>
          </a:prstGeom>
          <a:gradFill>
            <a:gsLst>
              <a:gs pos="0">
                <a:srgbClr val="E93A85"/>
              </a:gs>
              <a:gs pos="44000">
                <a:srgbClr val="B24992"/>
              </a:gs>
              <a:gs pos="100000">
                <a:srgbClr val="6A4FA1"/>
              </a:gs>
            </a:gsLst>
            <a:lin ang="36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162500" tIns="81249" rIns="162500" bIns="81249" rtlCol="0" anchor="ctr"/>
          <a:lstStyle/>
          <a:p>
            <a:pPr algn="ctr" defTabSz="1218804"/>
            <a:endParaRPr lang="en-US" sz="2800" b="1" dirty="0">
              <a:solidFill>
                <a:prstClr val="white"/>
              </a:solidFill>
              <a:ea typeface="Segoe UI" panose="020B0502040204020203" pitchFamily="34" charset="0"/>
              <a:cs typeface="Segoe UI" panose="020B0502040204020203" pitchFamily="34" charset="0"/>
            </a:endParaRPr>
          </a:p>
        </p:txBody>
      </p:sp>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6" name="Rectangle 71"/>
          <p:cNvSpPr txBox="1">
            <a:spLocks noChangeArrowheads="1"/>
          </p:cNvSpPr>
          <p:nvPr/>
        </p:nvSpPr>
        <p:spPr bwMode="auto">
          <a:xfrm>
            <a:off x="11518900" y="19963"/>
            <a:ext cx="809625"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800" b="1" smtClean="0">
                <a:solidFill>
                  <a:prstClr val="white"/>
                </a:solidFill>
                <a:cs typeface="Arial" pitchFamily="34" charset="0"/>
              </a:rPr>
              <a:pPr algn="ctr" defTabSz="914377">
                <a:defRPr/>
              </a:pPr>
              <a:t>‹#›</a:t>
            </a:fld>
            <a:r>
              <a:rPr lang="en-US" sz="1800" b="1" dirty="0">
                <a:solidFill>
                  <a:prstClr val="white"/>
                </a:solidFill>
                <a:cs typeface="Arial" pitchFamily="34" charset="0"/>
              </a:rPr>
              <a:t> </a:t>
            </a:r>
          </a:p>
        </p:txBody>
      </p:sp>
    </p:spTree>
    <p:extLst>
      <p:ext uri="{BB962C8B-B14F-4D97-AF65-F5344CB8AC3E}">
        <p14:creationId xmlns:p14="http://schemas.microsoft.com/office/powerpoint/2010/main" val="20984894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1" r:id="rId3"/>
    <p:sldLayoutId id="2147483673" r:id="rId4"/>
    <p:sldLayoutId id="2147483674" r:id="rId5"/>
    <p:sldLayoutId id="2147483676" r:id="rId6"/>
    <p:sldLayoutId id="2147483677" r:id="rId7"/>
    <p:sldLayoutId id="2147483678" r:id="rId8"/>
  </p:sldLayoutIdLst>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25A4C-1DCD-4D85-85A5-007FD8ADD488}"/>
              </a:ext>
            </a:extLst>
          </p:cNvPr>
          <p:cNvSpPr>
            <a:spLocks noGrp="1"/>
          </p:cNvSpPr>
          <p:nvPr>
            <p:ph type="body" idx="1"/>
          </p:nvPr>
        </p:nvSpPr>
        <p:spPr>
          <a:xfrm>
            <a:off x="324732" y="1118800"/>
            <a:ext cx="4598959" cy="1020216"/>
          </a:xfrm>
        </p:spPr>
        <p:txBody>
          <a:bodyPr/>
          <a:lstStyle/>
          <a:p>
            <a:r>
              <a:rPr lang="en-GB" sz="2600" u="sng" dirty="0">
                <a:solidFill>
                  <a:srgbClr val="FFFF00"/>
                </a:solidFill>
              </a:rPr>
              <a:t>WEEKLY STATUS REPORT</a:t>
            </a:r>
          </a:p>
          <a:p>
            <a:r>
              <a:rPr lang="en-GB" sz="2600" dirty="0">
                <a:solidFill>
                  <a:srgbClr val="FFFF00"/>
                </a:solidFill>
              </a:rPr>
              <a:t>          ~ CBO 1.3</a:t>
            </a:r>
          </a:p>
        </p:txBody>
      </p:sp>
      <p:sp>
        <p:nvSpPr>
          <p:cNvPr id="3" name="Text Placeholder 2">
            <a:extLst>
              <a:ext uri="{FF2B5EF4-FFF2-40B4-BE49-F238E27FC236}">
                <a16:creationId xmlns:a16="http://schemas.microsoft.com/office/drawing/2014/main" id="{AD685E2E-4CCC-4099-8B0D-F41CA5A9E113}"/>
              </a:ext>
            </a:extLst>
          </p:cNvPr>
          <p:cNvSpPr>
            <a:spLocks noGrp="1"/>
          </p:cNvSpPr>
          <p:nvPr>
            <p:ph type="body" sz="quarter" idx="10"/>
          </p:nvPr>
        </p:nvSpPr>
        <p:spPr>
          <a:xfrm>
            <a:off x="1225063" y="2808300"/>
            <a:ext cx="2167987" cy="378619"/>
          </a:xfrm>
        </p:spPr>
        <p:txBody>
          <a:bodyPr/>
          <a:lstStyle/>
          <a:p>
            <a:r>
              <a:rPr lang="en-GB" dirty="0">
                <a:solidFill>
                  <a:srgbClr val="FFFF00"/>
                </a:solidFill>
              </a:rPr>
              <a:t>31/08/2022</a:t>
            </a:r>
          </a:p>
        </p:txBody>
      </p:sp>
    </p:spTree>
    <p:extLst>
      <p:ext uri="{BB962C8B-B14F-4D97-AF65-F5344CB8AC3E}">
        <p14:creationId xmlns:p14="http://schemas.microsoft.com/office/powerpoint/2010/main" val="11244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45143" y="2811439"/>
            <a:ext cx="5123543" cy="4099570"/>
          </a:xfrm>
          <a:prstGeom prst="rect">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EAAP KPI Measurement for CBO 1.3</a:t>
            </a:r>
          </a:p>
        </p:txBody>
      </p:sp>
      <p:grpSp>
        <p:nvGrpSpPr>
          <p:cNvPr id="50" name="Group 49"/>
          <p:cNvGrpSpPr/>
          <p:nvPr/>
        </p:nvGrpSpPr>
        <p:grpSpPr>
          <a:xfrm>
            <a:off x="501152" y="1795433"/>
            <a:ext cx="4114800" cy="914400"/>
            <a:chOff x="1826341" y="1563958"/>
            <a:chExt cx="3779441" cy="1005840"/>
          </a:xfrm>
        </p:grpSpPr>
        <p:sp>
          <p:nvSpPr>
            <p:cNvPr id="3" name="Flowchart: Magnetic Disk 2"/>
            <p:cNvSpPr/>
            <p:nvPr/>
          </p:nvSpPr>
          <p:spPr>
            <a:xfrm>
              <a:off x="1826341" y="1563958"/>
              <a:ext cx="3719053" cy="1005840"/>
            </a:xfrm>
            <a:prstGeom prst="flowChartMagneticDisk">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77658" y="1919646"/>
              <a:ext cx="967397" cy="523220"/>
            </a:xfrm>
            <a:prstGeom prst="rect">
              <a:avLst/>
            </a:prstGeom>
            <a:noFill/>
          </p:spPr>
          <p:txBody>
            <a:bodyPr wrap="square" rtlCol="0">
              <a:spAutoFit/>
            </a:bodyPr>
            <a:lstStyle/>
            <a:p>
              <a:r>
                <a:rPr lang="en-US" sz="1400" dirty="0"/>
                <a:t>In Scope for EAAP</a:t>
              </a:r>
            </a:p>
          </p:txBody>
        </p:sp>
        <p:sp>
          <p:nvSpPr>
            <p:cNvPr id="11" name="TextBox 10"/>
            <p:cNvSpPr txBox="1"/>
            <p:nvPr/>
          </p:nvSpPr>
          <p:spPr>
            <a:xfrm>
              <a:off x="4591674" y="1985061"/>
              <a:ext cx="1014108" cy="406265"/>
            </a:xfrm>
            <a:prstGeom prst="rect">
              <a:avLst/>
            </a:prstGeom>
            <a:noFill/>
          </p:spPr>
          <p:txBody>
            <a:bodyPr wrap="square" rtlCol="0">
              <a:spAutoFit/>
            </a:bodyPr>
            <a:lstStyle/>
            <a:p>
              <a:r>
                <a:rPr lang="en-US" dirty="0"/>
                <a:t>B: 700</a:t>
              </a:r>
            </a:p>
          </p:txBody>
        </p:sp>
      </p:grpSp>
      <p:grpSp>
        <p:nvGrpSpPr>
          <p:cNvPr id="51" name="Group 50"/>
          <p:cNvGrpSpPr/>
          <p:nvPr/>
        </p:nvGrpSpPr>
        <p:grpSpPr>
          <a:xfrm>
            <a:off x="729752" y="2758430"/>
            <a:ext cx="3657600" cy="914400"/>
            <a:chOff x="1826342" y="2772696"/>
            <a:chExt cx="3719052" cy="1005840"/>
          </a:xfrm>
        </p:grpSpPr>
        <p:sp>
          <p:nvSpPr>
            <p:cNvPr id="12" name="Flowchart: Magnetic Disk 11"/>
            <p:cNvSpPr/>
            <p:nvPr/>
          </p:nvSpPr>
          <p:spPr>
            <a:xfrm>
              <a:off x="1826342" y="2772696"/>
              <a:ext cx="3719052" cy="1005840"/>
            </a:xfrm>
            <a:prstGeom prst="flowChartMagneticDisk">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428049" y="3163029"/>
              <a:ext cx="1117345" cy="406265"/>
            </a:xfrm>
            <a:prstGeom prst="rect">
              <a:avLst/>
            </a:prstGeom>
            <a:noFill/>
          </p:spPr>
          <p:txBody>
            <a:bodyPr wrap="square" rtlCol="0">
              <a:spAutoFit/>
            </a:bodyPr>
            <a:lstStyle/>
            <a:p>
              <a:r>
                <a:rPr lang="en-US" dirty="0"/>
                <a:t>C:  100</a:t>
              </a:r>
            </a:p>
          </p:txBody>
        </p:sp>
        <p:sp>
          <p:nvSpPr>
            <p:cNvPr id="20" name="TextBox 19"/>
            <p:cNvSpPr txBox="1"/>
            <p:nvPr/>
          </p:nvSpPr>
          <p:spPr>
            <a:xfrm>
              <a:off x="1877656" y="3248466"/>
              <a:ext cx="1184913" cy="307777"/>
            </a:xfrm>
            <a:prstGeom prst="rect">
              <a:avLst/>
            </a:prstGeom>
            <a:noFill/>
          </p:spPr>
          <p:txBody>
            <a:bodyPr wrap="square" rtlCol="0">
              <a:spAutoFit/>
            </a:bodyPr>
            <a:lstStyle/>
            <a:p>
              <a:r>
                <a:rPr lang="en-US" sz="1400" dirty="0"/>
                <a:t>Eliminated </a:t>
              </a:r>
            </a:p>
          </p:txBody>
        </p:sp>
      </p:grpSp>
      <p:grpSp>
        <p:nvGrpSpPr>
          <p:cNvPr id="52" name="Group 51"/>
          <p:cNvGrpSpPr/>
          <p:nvPr/>
        </p:nvGrpSpPr>
        <p:grpSpPr>
          <a:xfrm>
            <a:off x="958352" y="3721427"/>
            <a:ext cx="3200400" cy="914400"/>
            <a:chOff x="1819085" y="3955610"/>
            <a:chExt cx="4073225" cy="1005840"/>
          </a:xfrm>
        </p:grpSpPr>
        <p:sp>
          <p:nvSpPr>
            <p:cNvPr id="40" name="Flowchart: Magnetic Disk 39"/>
            <p:cNvSpPr/>
            <p:nvPr/>
          </p:nvSpPr>
          <p:spPr>
            <a:xfrm>
              <a:off x="1819085" y="3955610"/>
              <a:ext cx="3719052" cy="1005840"/>
            </a:xfrm>
            <a:prstGeom prst="flowChartMagneticDisk">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310508" y="4382616"/>
              <a:ext cx="1581802" cy="406265"/>
            </a:xfrm>
            <a:prstGeom prst="rect">
              <a:avLst/>
            </a:prstGeom>
            <a:noFill/>
          </p:spPr>
          <p:txBody>
            <a:bodyPr wrap="square" rtlCol="0">
              <a:spAutoFit/>
            </a:bodyPr>
            <a:lstStyle/>
            <a:p>
              <a:r>
                <a:rPr lang="en-US" dirty="0"/>
                <a:t>D: 0</a:t>
              </a:r>
            </a:p>
          </p:txBody>
        </p:sp>
        <p:sp>
          <p:nvSpPr>
            <p:cNvPr id="42" name="TextBox 41"/>
            <p:cNvSpPr txBox="1"/>
            <p:nvPr/>
          </p:nvSpPr>
          <p:spPr>
            <a:xfrm>
              <a:off x="1885078" y="4271027"/>
              <a:ext cx="1519396" cy="575543"/>
            </a:xfrm>
            <a:prstGeom prst="rect">
              <a:avLst/>
            </a:prstGeom>
            <a:noFill/>
          </p:spPr>
          <p:txBody>
            <a:bodyPr wrap="square" rtlCol="0">
              <a:spAutoFit/>
            </a:bodyPr>
            <a:lstStyle/>
            <a:p>
              <a:r>
                <a:rPr lang="en-US" sz="1400" dirty="0"/>
                <a:t>Enriched as per design </a:t>
              </a:r>
            </a:p>
          </p:txBody>
        </p:sp>
      </p:grpSp>
      <p:grpSp>
        <p:nvGrpSpPr>
          <p:cNvPr id="53" name="Group 52"/>
          <p:cNvGrpSpPr/>
          <p:nvPr/>
        </p:nvGrpSpPr>
        <p:grpSpPr>
          <a:xfrm>
            <a:off x="1447670" y="5647419"/>
            <a:ext cx="2221764" cy="914400"/>
            <a:chOff x="1826342" y="5284564"/>
            <a:chExt cx="3793981" cy="1005840"/>
          </a:xfrm>
        </p:grpSpPr>
        <p:sp>
          <p:nvSpPr>
            <p:cNvPr id="43" name="Flowchart: Magnetic Disk 42"/>
            <p:cNvSpPr/>
            <p:nvPr/>
          </p:nvSpPr>
          <p:spPr>
            <a:xfrm>
              <a:off x="1826342" y="5284564"/>
              <a:ext cx="3719052" cy="1005840"/>
            </a:xfrm>
            <a:prstGeom prst="flowChartMagneticDisk">
              <a:avLst/>
            </a:prstGeom>
            <a:solidFill>
              <a:schemeClr val="tx2">
                <a:lumMod val="60000"/>
                <a:lumOff val="4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992063" y="5700768"/>
              <a:ext cx="1628260" cy="406265"/>
            </a:xfrm>
            <a:prstGeom prst="rect">
              <a:avLst/>
            </a:prstGeom>
            <a:noFill/>
          </p:spPr>
          <p:txBody>
            <a:bodyPr wrap="square" rtlCol="0">
              <a:spAutoFit/>
            </a:bodyPr>
            <a:lstStyle/>
            <a:p>
              <a:r>
                <a:rPr lang="en-US" dirty="0"/>
                <a:t>F: 350</a:t>
              </a:r>
            </a:p>
          </p:txBody>
        </p:sp>
        <p:sp>
          <p:nvSpPr>
            <p:cNvPr id="45" name="TextBox 44"/>
            <p:cNvSpPr txBox="1"/>
            <p:nvPr/>
          </p:nvSpPr>
          <p:spPr>
            <a:xfrm>
              <a:off x="1901272" y="5635580"/>
              <a:ext cx="1762010" cy="575542"/>
            </a:xfrm>
            <a:prstGeom prst="rect">
              <a:avLst/>
            </a:prstGeom>
            <a:noFill/>
          </p:spPr>
          <p:txBody>
            <a:bodyPr wrap="square" rtlCol="0">
              <a:spAutoFit/>
            </a:bodyPr>
            <a:lstStyle/>
            <a:p>
              <a:r>
                <a:rPr lang="en-US" sz="1400" dirty="0"/>
                <a:t>Fully Automated </a:t>
              </a:r>
            </a:p>
          </p:txBody>
        </p:sp>
      </p:grpSp>
      <p:grpSp>
        <p:nvGrpSpPr>
          <p:cNvPr id="49" name="Group 48"/>
          <p:cNvGrpSpPr/>
          <p:nvPr/>
        </p:nvGrpSpPr>
        <p:grpSpPr>
          <a:xfrm>
            <a:off x="272552" y="832436"/>
            <a:ext cx="4572000" cy="914400"/>
            <a:chOff x="1877658" y="469581"/>
            <a:chExt cx="3839868" cy="1005840"/>
          </a:xfrm>
        </p:grpSpPr>
        <p:sp>
          <p:nvSpPr>
            <p:cNvPr id="46" name="Flowchart: Magnetic Disk 45"/>
            <p:cNvSpPr/>
            <p:nvPr/>
          </p:nvSpPr>
          <p:spPr>
            <a:xfrm>
              <a:off x="1877658" y="469581"/>
              <a:ext cx="3719053" cy="1005840"/>
            </a:xfrm>
            <a:prstGeom prst="flowChartMagneticDisk">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915160" y="850435"/>
              <a:ext cx="2139685" cy="507831"/>
            </a:xfrm>
            <a:prstGeom prst="rect">
              <a:avLst/>
            </a:prstGeom>
            <a:noFill/>
          </p:spPr>
          <p:txBody>
            <a:bodyPr wrap="square" rtlCol="0">
              <a:spAutoFit/>
            </a:bodyPr>
            <a:lstStyle/>
            <a:p>
              <a:r>
                <a:rPr lang="en-US" sz="1200" dirty="0"/>
                <a:t>Total Incidents/ SR/Changes/Alerts/</a:t>
              </a:r>
            </a:p>
            <a:p>
              <a:r>
                <a:rPr lang="en-US" sz="1200" dirty="0"/>
                <a:t>Contacts in Account</a:t>
              </a:r>
            </a:p>
          </p:txBody>
        </p:sp>
        <p:sp>
          <p:nvSpPr>
            <p:cNvPr id="48" name="TextBox 47"/>
            <p:cNvSpPr txBox="1"/>
            <p:nvPr/>
          </p:nvSpPr>
          <p:spPr>
            <a:xfrm>
              <a:off x="4703418" y="853228"/>
              <a:ext cx="1014108" cy="406265"/>
            </a:xfrm>
            <a:prstGeom prst="rect">
              <a:avLst/>
            </a:prstGeom>
            <a:noFill/>
          </p:spPr>
          <p:txBody>
            <a:bodyPr wrap="square" rtlCol="0">
              <a:spAutoFit/>
            </a:bodyPr>
            <a:lstStyle/>
            <a:p>
              <a:r>
                <a:rPr lang="en-US" dirty="0"/>
                <a:t>A: 8411</a:t>
              </a:r>
            </a:p>
          </p:txBody>
        </p:sp>
      </p:grpSp>
      <p:grpSp>
        <p:nvGrpSpPr>
          <p:cNvPr id="62" name="Group 61"/>
          <p:cNvGrpSpPr/>
          <p:nvPr/>
        </p:nvGrpSpPr>
        <p:grpSpPr>
          <a:xfrm>
            <a:off x="5413829" y="832436"/>
            <a:ext cx="6168571" cy="923330"/>
            <a:chOff x="5413829" y="832436"/>
            <a:chExt cx="6168571" cy="923330"/>
          </a:xfrm>
        </p:grpSpPr>
        <p:sp>
          <p:nvSpPr>
            <p:cNvPr id="58" name="TextBox 57"/>
            <p:cNvSpPr txBox="1"/>
            <p:nvPr/>
          </p:nvSpPr>
          <p:spPr>
            <a:xfrm>
              <a:off x="5413829" y="832436"/>
              <a:ext cx="5326742" cy="923330"/>
            </a:xfrm>
            <a:prstGeom prst="rect">
              <a:avLst/>
            </a:prstGeom>
            <a:noFill/>
          </p:spPr>
          <p:txBody>
            <a:bodyPr wrap="square" rtlCol="0">
              <a:spAutoFit/>
            </a:bodyPr>
            <a:lstStyle/>
            <a:p>
              <a:pPr lvl="0" algn="ctr">
                <a:defRPr/>
              </a:pPr>
              <a:r>
                <a:rPr lang="en-US" dirty="0"/>
                <a:t>EAAP Coverage:  </a:t>
              </a:r>
              <a:r>
                <a:rPr lang="en-US" u="sng" dirty="0">
                  <a:solidFill>
                    <a:srgbClr val="000000"/>
                  </a:solidFill>
                </a:rPr>
                <a:t>Total # of Tickets Covered till date (G)</a:t>
              </a:r>
            </a:p>
            <a:p>
              <a:pPr lvl="0" algn="ctr">
                <a:defRPr/>
              </a:pPr>
              <a:r>
                <a:rPr lang="en-US" dirty="0">
                  <a:solidFill>
                    <a:srgbClr val="000000"/>
                  </a:solidFill>
                </a:rPr>
                <a:t>                              Total # of tickets to EAAP (B)</a:t>
              </a:r>
            </a:p>
            <a:p>
              <a:endParaRPr lang="en-US" dirty="0"/>
            </a:p>
          </p:txBody>
        </p:sp>
        <p:sp>
          <p:nvSpPr>
            <p:cNvPr id="60" name="Rectangle 59">
              <a:extLst>
                <a:ext uri="{FF2B5EF4-FFF2-40B4-BE49-F238E27FC236}">
                  <a16:creationId xmlns:a16="http://schemas.microsoft.com/office/drawing/2014/main" id="{338C216A-294B-AF46-8FF4-492EA356D863}"/>
                </a:ext>
              </a:extLst>
            </p:cNvPr>
            <p:cNvSpPr/>
            <p:nvPr/>
          </p:nvSpPr>
          <p:spPr>
            <a:xfrm>
              <a:off x="10362262" y="954147"/>
              <a:ext cx="486574" cy="2874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US" sz="1800" b="0" i="0" u="sng"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1" name="TextBox 60"/>
            <p:cNvSpPr txBox="1"/>
            <p:nvPr/>
          </p:nvSpPr>
          <p:spPr>
            <a:xfrm>
              <a:off x="10740571" y="925119"/>
              <a:ext cx="841829" cy="369332"/>
            </a:xfrm>
            <a:prstGeom prst="rect">
              <a:avLst/>
            </a:prstGeom>
            <a:noFill/>
          </p:spPr>
          <p:txBody>
            <a:bodyPr wrap="square" rtlCol="0">
              <a:spAutoFit/>
            </a:bodyPr>
            <a:lstStyle/>
            <a:p>
              <a:r>
                <a:rPr lang="en-US" dirty="0"/>
                <a:t>71%</a:t>
              </a:r>
            </a:p>
          </p:txBody>
        </p:sp>
      </p:grpSp>
      <p:grpSp>
        <p:nvGrpSpPr>
          <p:cNvPr id="63" name="Group 62"/>
          <p:cNvGrpSpPr/>
          <p:nvPr/>
        </p:nvGrpSpPr>
        <p:grpSpPr>
          <a:xfrm>
            <a:off x="4550206" y="1826664"/>
            <a:ext cx="7556766" cy="923330"/>
            <a:chOff x="5413828" y="832436"/>
            <a:chExt cx="6669748" cy="923330"/>
          </a:xfrm>
        </p:grpSpPr>
        <p:sp>
          <p:nvSpPr>
            <p:cNvPr id="64" name="TextBox 63"/>
            <p:cNvSpPr txBox="1"/>
            <p:nvPr/>
          </p:nvSpPr>
          <p:spPr>
            <a:xfrm>
              <a:off x="5413828" y="832436"/>
              <a:ext cx="6538685" cy="923330"/>
            </a:xfrm>
            <a:prstGeom prst="rect">
              <a:avLst/>
            </a:prstGeom>
            <a:noFill/>
          </p:spPr>
          <p:txBody>
            <a:bodyPr wrap="square" rtlCol="0">
              <a:spAutoFit/>
            </a:bodyPr>
            <a:lstStyle/>
            <a:p>
              <a:pPr lvl="0" algn="ctr">
                <a:defRPr/>
              </a:pPr>
              <a:r>
                <a:rPr lang="en-US" dirty="0"/>
                <a:t>EAAP Effectiveness:  </a:t>
              </a:r>
              <a:r>
                <a:rPr lang="en-US" u="sng" dirty="0">
                  <a:solidFill>
                    <a:srgbClr val="000000"/>
                  </a:solidFill>
                </a:rPr>
                <a:t># Tickets resolved as per design (C+D+F)</a:t>
              </a:r>
            </a:p>
            <a:p>
              <a:pPr algn="ctr">
                <a:defRPr/>
              </a:pPr>
              <a:r>
                <a:rPr lang="en-US" dirty="0">
                  <a:solidFill>
                    <a:srgbClr val="000000"/>
                  </a:solidFill>
                </a:rPr>
                <a:t>                          </a:t>
              </a:r>
              <a:r>
                <a:rPr lang="en-US" dirty="0"/>
                <a:t># Tickets covered till Date (G)</a:t>
              </a:r>
              <a:endParaRPr lang="en-US" u="sng" dirty="0">
                <a:solidFill>
                  <a:srgbClr val="000000"/>
                </a:solidFill>
              </a:endParaRPr>
            </a:p>
            <a:p>
              <a:pPr lvl="0" algn="ctr">
                <a:defRPr/>
              </a:pPr>
              <a:r>
                <a:rPr lang="en-US" dirty="0">
                  <a:solidFill>
                    <a:srgbClr val="000000"/>
                  </a:solidFill>
                </a:rPr>
                <a:t>                   </a:t>
              </a:r>
              <a:endParaRPr lang="en-US" dirty="0"/>
            </a:p>
          </p:txBody>
        </p:sp>
        <p:sp>
          <p:nvSpPr>
            <p:cNvPr id="65" name="Rectangle 64">
              <a:extLst>
                <a:ext uri="{FF2B5EF4-FFF2-40B4-BE49-F238E27FC236}">
                  <a16:creationId xmlns:a16="http://schemas.microsoft.com/office/drawing/2014/main" id="{338C216A-294B-AF46-8FF4-492EA356D863}"/>
                </a:ext>
              </a:extLst>
            </p:cNvPr>
            <p:cNvSpPr/>
            <p:nvPr/>
          </p:nvSpPr>
          <p:spPr>
            <a:xfrm>
              <a:off x="11020704" y="960018"/>
              <a:ext cx="486574" cy="2874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US" sz="1800" b="0" i="0" u="sng"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6" name="TextBox 65"/>
            <p:cNvSpPr txBox="1"/>
            <p:nvPr/>
          </p:nvSpPr>
          <p:spPr>
            <a:xfrm>
              <a:off x="11293440" y="954387"/>
              <a:ext cx="790136" cy="369332"/>
            </a:xfrm>
            <a:prstGeom prst="rect">
              <a:avLst/>
            </a:prstGeom>
            <a:noFill/>
          </p:spPr>
          <p:txBody>
            <a:bodyPr wrap="square" rtlCol="0">
              <a:spAutoFit/>
            </a:bodyPr>
            <a:lstStyle/>
            <a:p>
              <a:r>
                <a:rPr lang="en-US" dirty="0"/>
                <a:t>90%</a:t>
              </a:r>
            </a:p>
          </p:txBody>
        </p:sp>
      </p:grpSp>
      <p:grpSp>
        <p:nvGrpSpPr>
          <p:cNvPr id="67" name="Group 66"/>
          <p:cNvGrpSpPr/>
          <p:nvPr/>
        </p:nvGrpSpPr>
        <p:grpSpPr>
          <a:xfrm>
            <a:off x="1186952" y="4684424"/>
            <a:ext cx="2743200" cy="914400"/>
            <a:chOff x="1819085" y="3955610"/>
            <a:chExt cx="4073225" cy="1005840"/>
          </a:xfrm>
        </p:grpSpPr>
        <p:sp>
          <p:nvSpPr>
            <p:cNvPr id="68" name="Flowchart: Magnetic Disk 67"/>
            <p:cNvSpPr/>
            <p:nvPr/>
          </p:nvSpPr>
          <p:spPr>
            <a:xfrm>
              <a:off x="1819085" y="3955610"/>
              <a:ext cx="3719052" cy="1005840"/>
            </a:xfrm>
            <a:prstGeom prst="flowChartMagneticDisk">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310508" y="4382616"/>
              <a:ext cx="1581802" cy="406265"/>
            </a:xfrm>
            <a:prstGeom prst="rect">
              <a:avLst/>
            </a:prstGeom>
            <a:noFill/>
          </p:spPr>
          <p:txBody>
            <a:bodyPr wrap="square" rtlCol="0">
              <a:spAutoFit/>
            </a:bodyPr>
            <a:lstStyle/>
            <a:p>
              <a:r>
                <a:rPr lang="en-US" dirty="0"/>
                <a:t>E: 50</a:t>
              </a:r>
            </a:p>
          </p:txBody>
        </p:sp>
        <p:sp>
          <p:nvSpPr>
            <p:cNvPr id="70" name="TextBox 69"/>
            <p:cNvSpPr txBox="1"/>
            <p:nvPr/>
          </p:nvSpPr>
          <p:spPr>
            <a:xfrm>
              <a:off x="1929073" y="4392883"/>
              <a:ext cx="1519397" cy="338555"/>
            </a:xfrm>
            <a:prstGeom prst="rect">
              <a:avLst/>
            </a:prstGeom>
            <a:noFill/>
          </p:spPr>
          <p:txBody>
            <a:bodyPr wrap="square" rtlCol="0">
              <a:spAutoFit/>
            </a:bodyPr>
            <a:lstStyle/>
            <a:p>
              <a:r>
                <a:rPr lang="en-US" sz="1400" dirty="0"/>
                <a:t>Failed</a:t>
              </a:r>
            </a:p>
          </p:txBody>
        </p:sp>
      </p:grpSp>
      <p:grpSp>
        <p:nvGrpSpPr>
          <p:cNvPr id="71" name="Group 70"/>
          <p:cNvGrpSpPr/>
          <p:nvPr/>
        </p:nvGrpSpPr>
        <p:grpSpPr>
          <a:xfrm>
            <a:off x="5094514" y="2937007"/>
            <a:ext cx="7012458" cy="646331"/>
            <a:chOff x="5413828" y="832436"/>
            <a:chExt cx="6669748" cy="513268"/>
          </a:xfrm>
        </p:grpSpPr>
        <p:sp>
          <p:nvSpPr>
            <p:cNvPr id="72" name="TextBox 71"/>
            <p:cNvSpPr txBox="1"/>
            <p:nvPr/>
          </p:nvSpPr>
          <p:spPr>
            <a:xfrm>
              <a:off x="5413828" y="832436"/>
              <a:ext cx="5687158" cy="513268"/>
            </a:xfrm>
            <a:prstGeom prst="rect">
              <a:avLst/>
            </a:prstGeom>
            <a:noFill/>
          </p:spPr>
          <p:txBody>
            <a:bodyPr wrap="square" rtlCol="0">
              <a:spAutoFit/>
            </a:bodyPr>
            <a:lstStyle/>
            <a:p>
              <a:pPr lvl="0" algn="ctr">
                <a:defRPr/>
              </a:pPr>
              <a:r>
                <a:rPr lang="en-US" dirty="0"/>
                <a:t>EAAP Automation Index (AI):  </a:t>
              </a:r>
              <a:r>
                <a:rPr lang="en-US" u="sng" dirty="0">
                  <a:solidFill>
                    <a:srgbClr val="000000"/>
                  </a:solidFill>
                </a:rPr>
                <a:t># Tickets fully automated  (F)</a:t>
              </a:r>
            </a:p>
            <a:p>
              <a:pPr algn="ctr">
                <a:defRPr/>
              </a:pPr>
              <a:r>
                <a:rPr lang="en-US" dirty="0">
                  <a:solidFill>
                    <a:srgbClr val="000000"/>
                  </a:solidFill>
                </a:rPr>
                <a:t>                                                     Total # of tickets to EAAP (B)                   </a:t>
              </a:r>
              <a:endParaRPr lang="en-US" dirty="0"/>
            </a:p>
          </p:txBody>
        </p:sp>
        <p:sp>
          <p:nvSpPr>
            <p:cNvPr id="73" name="Rectangle 72">
              <a:extLst>
                <a:ext uri="{FF2B5EF4-FFF2-40B4-BE49-F238E27FC236}">
                  <a16:creationId xmlns:a16="http://schemas.microsoft.com/office/drawing/2014/main" id="{338C216A-294B-AF46-8FF4-492EA356D863}"/>
                </a:ext>
              </a:extLst>
            </p:cNvPr>
            <p:cNvSpPr/>
            <p:nvPr/>
          </p:nvSpPr>
          <p:spPr>
            <a:xfrm>
              <a:off x="10866979" y="960018"/>
              <a:ext cx="486574" cy="2874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US" sz="1800" b="0" i="0" u="sng"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4" name="TextBox 73"/>
            <p:cNvSpPr txBox="1"/>
            <p:nvPr/>
          </p:nvSpPr>
          <p:spPr>
            <a:xfrm>
              <a:off x="11293440" y="954387"/>
              <a:ext cx="790136" cy="293296"/>
            </a:xfrm>
            <a:prstGeom prst="rect">
              <a:avLst/>
            </a:prstGeom>
            <a:noFill/>
          </p:spPr>
          <p:txBody>
            <a:bodyPr wrap="square" rtlCol="0">
              <a:spAutoFit/>
            </a:bodyPr>
            <a:lstStyle/>
            <a:p>
              <a:r>
                <a:rPr lang="en-US" dirty="0"/>
                <a:t>50%</a:t>
              </a:r>
            </a:p>
          </p:txBody>
        </p:sp>
      </p:grpSp>
      <p:sp>
        <p:nvSpPr>
          <p:cNvPr id="77" name="TextBox 76"/>
          <p:cNvSpPr txBox="1"/>
          <p:nvPr/>
        </p:nvSpPr>
        <p:spPr>
          <a:xfrm>
            <a:off x="4428522" y="2829822"/>
            <a:ext cx="738664" cy="3843042"/>
          </a:xfrm>
          <a:prstGeom prst="rect">
            <a:avLst/>
          </a:prstGeom>
          <a:noFill/>
        </p:spPr>
        <p:txBody>
          <a:bodyPr vert="vert270" wrap="square" rtlCol="0">
            <a:spAutoFit/>
          </a:bodyPr>
          <a:lstStyle/>
          <a:p>
            <a:r>
              <a:rPr lang="en-US" dirty="0"/>
              <a:t>Total # of Tickets Covered till date (G): C+D+E+F = 500</a:t>
            </a:r>
          </a:p>
        </p:txBody>
      </p:sp>
      <p:graphicFrame>
        <p:nvGraphicFramePr>
          <p:cNvPr id="78" name="Table 77"/>
          <p:cNvGraphicFramePr>
            <a:graphicFrameLocks noGrp="1"/>
          </p:cNvGraphicFramePr>
          <p:nvPr>
            <p:extLst>
              <p:ext uri="{D42A27DB-BD31-4B8C-83A1-F6EECF244321}">
                <p14:modId xmlns:p14="http://schemas.microsoft.com/office/powerpoint/2010/main" val="4190719315"/>
              </p:ext>
            </p:extLst>
          </p:nvPr>
        </p:nvGraphicFramePr>
        <p:xfrm>
          <a:off x="5369529" y="4101311"/>
          <a:ext cx="6773335"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62903226"/>
                    </a:ext>
                  </a:extLst>
                </a:gridCol>
                <a:gridCol w="1354667">
                  <a:extLst>
                    <a:ext uri="{9D8B030D-6E8A-4147-A177-3AD203B41FA5}">
                      <a16:colId xmlns:a16="http://schemas.microsoft.com/office/drawing/2014/main" val="2429419037"/>
                    </a:ext>
                  </a:extLst>
                </a:gridCol>
                <a:gridCol w="1354667">
                  <a:extLst>
                    <a:ext uri="{9D8B030D-6E8A-4147-A177-3AD203B41FA5}">
                      <a16:colId xmlns:a16="http://schemas.microsoft.com/office/drawing/2014/main" val="1661450550"/>
                    </a:ext>
                  </a:extLst>
                </a:gridCol>
                <a:gridCol w="1354667">
                  <a:extLst>
                    <a:ext uri="{9D8B030D-6E8A-4147-A177-3AD203B41FA5}">
                      <a16:colId xmlns:a16="http://schemas.microsoft.com/office/drawing/2014/main" val="4291159320"/>
                    </a:ext>
                  </a:extLst>
                </a:gridCol>
                <a:gridCol w="1354667">
                  <a:extLst>
                    <a:ext uri="{9D8B030D-6E8A-4147-A177-3AD203B41FA5}">
                      <a16:colId xmlns:a16="http://schemas.microsoft.com/office/drawing/2014/main" val="817550965"/>
                    </a:ext>
                  </a:extLst>
                </a:gridCol>
              </a:tblGrid>
              <a:tr h="370840">
                <a:tc>
                  <a:txBody>
                    <a:bodyPr/>
                    <a:lstStyle/>
                    <a:p>
                      <a:r>
                        <a:rPr lang="en-US" sz="1200" dirty="0"/>
                        <a:t>Index</a:t>
                      </a:r>
                    </a:p>
                  </a:txBody>
                  <a:tcPr/>
                </a:tc>
                <a:tc>
                  <a:txBody>
                    <a:bodyPr/>
                    <a:lstStyle/>
                    <a:p>
                      <a:r>
                        <a:rPr lang="en-US" sz="1200" dirty="0"/>
                        <a:t>Q1</a:t>
                      </a:r>
                    </a:p>
                  </a:txBody>
                  <a:tcPr/>
                </a:tc>
                <a:tc>
                  <a:txBody>
                    <a:bodyPr/>
                    <a:lstStyle/>
                    <a:p>
                      <a:r>
                        <a:rPr lang="en-US" sz="1200" dirty="0"/>
                        <a:t>Q2</a:t>
                      </a:r>
                    </a:p>
                  </a:txBody>
                  <a:tcPr/>
                </a:tc>
                <a:tc>
                  <a:txBody>
                    <a:bodyPr/>
                    <a:lstStyle/>
                    <a:p>
                      <a:r>
                        <a:rPr lang="en-US" sz="1200" dirty="0"/>
                        <a:t>Q3</a:t>
                      </a:r>
                    </a:p>
                  </a:txBody>
                  <a:tcPr/>
                </a:tc>
                <a:tc>
                  <a:txBody>
                    <a:bodyPr/>
                    <a:lstStyle/>
                    <a:p>
                      <a:r>
                        <a:rPr lang="en-US" sz="1200" dirty="0"/>
                        <a:t>Q4</a:t>
                      </a:r>
                    </a:p>
                  </a:txBody>
                  <a:tcPr/>
                </a:tc>
                <a:extLst>
                  <a:ext uri="{0D108BD9-81ED-4DB2-BD59-A6C34878D82A}">
                    <a16:rowId xmlns:a16="http://schemas.microsoft.com/office/drawing/2014/main" val="2584729362"/>
                  </a:ext>
                </a:extLst>
              </a:tr>
              <a:tr h="370840">
                <a:tc>
                  <a:txBody>
                    <a:bodyPr/>
                    <a:lstStyle/>
                    <a:p>
                      <a:r>
                        <a:rPr lang="en-US" sz="1200" dirty="0"/>
                        <a:t>EAAP Coverage</a:t>
                      </a:r>
                    </a:p>
                  </a:txBody>
                  <a:tcPr/>
                </a:tc>
                <a:tc>
                  <a:txBody>
                    <a:bodyPr/>
                    <a:lstStyle/>
                    <a:p>
                      <a:endParaRPr lang="en-US" sz="1200" dirty="0"/>
                    </a:p>
                  </a:txBody>
                  <a:tcPr/>
                </a:tc>
                <a:tc>
                  <a:txBody>
                    <a:bodyPr/>
                    <a:lstStyle/>
                    <a:p>
                      <a:r>
                        <a:rPr lang="en-US" sz="1200" dirty="0"/>
                        <a:t>71%</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01038580"/>
                  </a:ext>
                </a:extLst>
              </a:tr>
              <a:tr h="370840">
                <a:tc>
                  <a:txBody>
                    <a:bodyPr/>
                    <a:lstStyle/>
                    <a:p>
                      <a:r>
                        <a:rPr lang="en-US" sz="1200" dirty="0"/>
                        <a:t>EAAP Effectiveness</a:t>
                      </a:r>
                    </a:p>
                  </a:txBody>
                  <a:tcPr/>
                </a:tc>
                <a:tc>
                  <a:txBody>
                    <a:bodyPr/>
                    <a:lstStyle/>
                    <a:p>
                      <a:endParaRPr lang="en-US" sz="1200" dirty="0"/>
                    </a:p>
                  </a:txBody>
                  <a:tcPr/>
                </a:tc>
                <a:tc>
                  <a:txBody>
                    <a:bodyPr/>
                    <a:lstStyle/>
                    <a:p>
                      <a:r>
                        <a:rPr lang="en-US" sz="1200" dirty="0"/>
                        <a:t>90%</a:t>
                      </a:r>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96207123"/>
                  </a:ext>
                </a:extLst>
              </a:tr>
              <a:tr h="370840">
                <a:tc>
                  <a:txBody>
                    <a:bodyPr/>
                    <a:lstStyle/>
                    <a:p>
                      <a:r>
                        <a:rPr lang="en-US" sz="1200" dirty="0"/>
                        <a:t>EAAP AI</a:t>
                      </a:r>
                    </a:p>
                  </a:txBody>
                  <a:tcPr/>
                </a:tc>
                <a:tc>
                  <a:txBody>
                    <a:bodyPr/>
                    <a:lstStyle/>
                    <a:p>
                      <a:endParaRPr lang="en-US" sz="1200" dirty="0"/>
                    </a:p>
                  </a:txBody>
                  <a:tcPr/>
                </a:tc>
                <a:tc>
                  <a:txBody>
                    <a:bodyPr/>
                    <a:lstStyle/>
                    <a:p>
                      <a:r>
                        <a:rPr lang="en-US" sz="1200" dirty="0"/>
                        <a:t>50%</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2250185"/>
                  </a:ext>
                </a:extLst>
              </a:tr>
            </a:tbl>
          </a:graphicData>
        </a:graphic>
      </p:graphicFrame>
    </p:spTree>
    <p:extLst>
      <p:ext uri="{BB962C8B-B14F-4D97-AF65-F5344CB8AC3E}">
        <p14:creationId xmlns:p14="http://schemas.microsoft.com/office/powerpoint/2010/main" val="206250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8681498"/>
              </p:ext>
            </p:extLst>
          </p:nvPr>
        </p:nvGraphicFramePr>
        <p:xfrm>
          <a:off x="71331" y="809888"/>
          <a:ext cx="12037094" cy="1402080"/>
        </p:xfrm>
        <a:graphic>
          <a:graphicData uri="http://schemas.openxmlformats.org/drawingml/2006/table">
            <a:tbl>
              <a:tblPr firstRow="1" bandRow="1">
                <a:tableStyleId>{5C22544A-7EE6-4342-B048-85BDC9FD1C3A}</a:tableStyleId>
              </a:tblPr>
              <a:tblGrid>
                <a:gridCol w="418665">
                  <a:extLst>
                    <a:ext uri="{9D8B030D-6E8A-4147-A177-3AD203B41FA5}">
                      <a16:colId xmlns:a16="http://schemas.microsoft.com/office/drawing/2014/main" val="2496701427"/>
                    </a:ext>
                  </a:extLst>
                </a:gridCol>
                <a:gridCol w="798212">
                  <a:extLst>
                    <a:ext uri="{9D8B030D-6E8A-4147-A177-3AD203B41FA5}">
                      <a16:colId xmlns:a16="http://schemas.microsoft.com/office/drawing/2014/main" val="864865603"/>
                    </a:ext>
                  </a:extLst>
                </a:gridCol>
                <a:gridCol w="489998">
                  <a:extLst>
                    <a:ext uri="{9D8B030D-6E8A-4147-A177-3AD203B41FA5}">
                      <a16:colId xmlns:a16="http://schemas.microsoft.com/office/drawing/2014/main" val="1662121826"/>
                    </a:ext>
                  </a:extLst>
                </a:gridCol>
                <a:gridCol w="620036">
                  <a:extLst>
                    <a:ext uri="{9D8B030D-6E8A-4147-A177-3AD203B41FA5}">
                      <a16:colId xmlns:a16="http://schemas.microsoft.com/office/drawing/2014/main" val="644570381"/>
                    </a:ext>
                  </a:extLst>
                </a:gridCol>
                <a:gridCol w="870715">
                  <a:extLst>
                    <a:ext uri="{9D8B030D-6E8A-4147-A177-3AD203B41FA5}">
                      <a16:colId xmlns:a16="http://schemas.microsoft.com/office/drawing/2014/main" val="1624584445"/>
                    </a:ext>
                  </a:extLst>
                </a:gridCol>
                <a:gridCol w="650470">
                  <a:extLst>
                    <a:ext uri="{9D8B030D-6E8A-4147-A177-3AD203B41FA5}">
                      <a16:colId xmlns:a16="http://schemas.microsoft.com/office/drawing/2014/main" val="234963543"/>
                    </a:ext>
                  </a:extLst>
                </a:gridCol>
                <a:gridCol w="570446">
                  <a:extLst>
                    <a:ext uri="{9D8B030D-6E8A-4147-A177-3AD203B41FA5}">
                      <a16:colId xmlns:a16="http://schemas.microsoft.com/office/drawing/2014/main" val="1193868645"/>
                    </a:ext>
                  </a:extLst>
                </a:gridCol>
                <a:gridCol w="407459">
                  <a:extLst>
                    <a:ext uri="{9D8B030D-6E8A-4147-A177-3AD203B41FA5}">
                      <a16:colId xmlns:a16="http://schemas.microsoft.com/office/drawing/2014/main" val="2034602703"/>
                    </a:ext>
                  </a:extLst>
                </a:gridCol>
                <a:gridCol w="366715">
                  <a:extLst>
                    <a:ext uri="{9D8B030D-6E8A-4147-A177-3AD203B41FA5}">
                      <a16:colId xmlns:a16="http://schemas.microsoft.com/office/drawing/2014/main" val="2384507288"/>
                    </a:ext>
                  </a:extLst>
                </a:gridCol>
                <a:gridCol w="366714">
                  <a:extLst>
                    <a:ext uri="{9D8B030D-6E8A-4147-A177-3AD203B41FA5}">
                      <a16:colId xmlns:a16="http://schemas.microsoft.com/office/drawing/2014/main" val="1766307862"/>
                    </a:ext>
                  </a:extLst>
                </a:gridCol>
                <a:gridCol w="380297">
                  <a:extLst>
                    <a:ext uri="{9D8B030D-6E8A-4147-A177-3AD203B41FA5}">
                      <a16:colId xmlns:a16="http://schemas.microsoft.com/office/drawing/2014/main" val="2396113945"/>
                    </a:ext>
                  </a:extLst>
                </a:gridCol>
                <a:gridCol w="790731">
                  <a:extLst>
                    <a:ext uri="{9D8B030D-6E8A-4147-A177-3AD203B41FA5}">
                      <a16:colId xmlns:a16="http://schemas.microsoft.com/office/drawing/2014/main" val="1830854238"/>
                    </a:ext>
                  </a:extLst>
                </a:gridCol>
                <a:gridCol w="839110">
                  <a:extLst>
                    <a:ext uri="{9D8B030D-6E8A-4147-A177-3AD203B41FA5}">
                      <a16:colId xmlns:a16="http://schemas.microsoft.com/office/drawing/2014/main" val="1990563989"/>
                    </a:ext>
                  </a:extLst>
                </a:gridCol>
                <a:gridCol w="968873">
                  <a:extLst>
                    <a:ext uri="{9D8B030D-6E8A-4147-A177-3AD203B41FA5}">
                      <a16:colId xmlns:a16="http://schemas.microsoft.com/office/drawing/2014/main" val="1961264706"/>
                    </a:ext>
                  </a:extLst>
                </a:gridCol>
                <a:gridCol w="818470">
                  <a:extLst>
                    <a:ext uri="{9D8B030D-6E8A-4147-A177-3AD203B41FA5}">
                      <a16:colId xmlns:a16="http://schemas.microsoft.com/office/drawing/2014/main" val="870795191"/>
                    </a:ext>
                  </a:extLst>
                </a:gridCol>
                <a:gridCol w="712807">
                  <a:extLst>
                    <a:ext uri="{9D8B030D-6E8A-4147-A177-3AD203B41FA5}">
                      <a16:colId xmlns:a16="http://schemas.microsoft.com/office/drawing/2014/main" val="3899745198"/>
                    </a:ext>
                  </a:extLst>
                </a:gridCol>
                <a:gridCol w="784839">
                  <a:extLst>
                    <a:ext uri="{9D8B030D-6E8A-4147-A177-3AD203B41FA5}">
                      <a16:colId xmlns:a16="http://schemas.microsoft.com/office/drawing/2014/main" val="2094070892"/>
                    </a:ext>
                  </a:extLst>
                </a:gridCol>
                <a:gridCol w="591268">
                  <a:extLst>
                    <a:ext uri="{9D8B030D-6E8A-4147-A177-3AD203B41FA5}">
                      <a16:colId xmlns:a16="http://schemas.microsoft.com/office/drawing/2014/main" val="142105258"/>
                    </a:ext>
                  </a:extLst>
                </a:gridCol>
                <a:gridCol w="591269">
                  <a:extLst>
                    <a:ext uri="{9D8B030D-6E8A-4147-A177-3AD203B41FA5}">
                      <a16:colId xmlns:a16="http://schemas.microsoft.com/office/drawing/2014/main" val="3685932495"/>
                    </a:ext>
                  </a:extLst>
                </a:gridCol>
              </a:tblGrid>
              <a:tr h="416796">
                <a:tc rowSpan="2">
                  <a:txBody>
                    <a:bodyPr/>
                    <a:lstStyle/>
                    <a:p>
                      <a:r>
                        <a:rPr lang="en-US" sz="1000" b="0" dirty="0"/>
                        <a:t>ISU</a:t>
                      </a:r>
                    </a:p>
                  </a:txBody>
                  <a:tcPr>
                    <a:solidFill>
                      <a:schemeClr val="accent6">
                        <a:lumMod val="60000"/>
                        <a:lumOff val="40000"/>
                      </a:schemeClr>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Tech Stack</a:t>
                      </a:r>
                    </a:p>
                    <a:p>
                      <a:endParaRPr lang="en-US" sz="1000" b="0" dirty="0"/>
                    </a:p>
                  </a:txBody>
                  <a:tcPr>
                    <a:solidFill>
                      <a:schemeClr val="accent6">
                        <a:lumMod val="60000"/>
                        <a:lumOff val="40000"/>
                      </a:schemeClr>
                    </a:solidFill>
                  </a:tcPr>
                </a:tc>
                <a:tc rowSpan="2">
                  <a:txBody>
                    <a:bodyPr/>
                    <a:lstStyle/>
                    <a:p>
                      <a:r>
                        <a:rPr lang="en-US" sz="1000" b="0" dirty="0"/>
                        <a:t>Total Tickets (A)</a:t>
                      </a:r>
                    </a:p>
                  </a:txBody>
                  <a:tcPr>
                    <a:solidFill>
                      <a:schemeClr val="accent4"/>
                    </a:solidFill>
                  </a:tcPr>
                </a:tc>
                <a:tc rowSpan="2">
                  <a:txBody>
                    <a:bodyPr/>
                    <a:lstStyle/>
                    <a:p>
                      <a:r>
                        <a:rPr lang="en-US" sz="1000" b="0" dirty="0"/>
                        <a:t>Total tickets in scope (B)</a:t>
                      </a:r>
                    </a:p>
                  </a:txBody>
                  <a:tcPr>
                    <a:solidFill>
                      <a:schemeClr val="accent4"/>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Total Effort  in hours/month</a:t>
                      </a:r>
                    </a:p>
                  </a:txBody>
                  <a:tcPr>
                    <a:solidFill>
                      <a:schemeClr val="accent4"/>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Total</a:t>
                      </a:r>
                      <a:r>
                        <a:rPr lang="en-US" sz="1000" b="0" baseline="0" dirty="0"/>
                        <a:t> use cases </a:t>
                      </a:r>
                      <a:endParaRPr lang="en-US" sz="1000" b="0" dirty="0"/>
                    </a:p>
                  </a:txBody>
                  <a:tcPr>
                    <a:solidFill>
                      <a:schemeClr val="accent4"/>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UC Delivered in FY22</a:t>
                      </a:r>
                    </a:p>
                    <a:p>
                      <a:endParaRPr lang="en-US" sz="1000" b="0" dirty="0"/>
                    </a:p>
                  </a:txBody>
                  <a:tcPr>
                    <a:solidFill>
                      <a:schemeClr val="accent6">
                        <a:lumMod val="60000"/>
                        <a:lumOff val="40000"/>
                      </a:schemeClr>
                    </a:solidFill>
                  </a:tcPr>
                </a:tc>
                <a:tc gridSpan="4">
                  <a:txBody>
                    <a:bodyPr/>
                    <a:lstStyle/>
                    <a:p>
                      <a:pPr algn="ctr"/>
                      <a:r>
                        <a:rPr lang="en-US" sz="1000" b="0" dirty="0"/>
                        <a:t>FY 23 Planned/delivered use cases</a:t>
                      </a:r>
                    </a:p>
                  </a:txBody>
                  <a:tcPr>
                    <a:solidFill>
                      <a:schemeClr val="accent6">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000" b="0" dirty="0"/>
                        <a:t>Total Tickets automated till date (G)</a:t>
                      </a:r>
                    </a:p>
                  </a:txBody>
                  <a:tcPr>
                    <a:solidFill>
                      <a:schemeClr val="accent6">
                        <a:lumMod val="60000"/>
                        <a:lumOff val="40000"/>
                      </a:schemeClr>
                    </a:solidFill>
                  </a:tcPr>
                </a:tc>
                <a:tc rowSpan="2">
                  <a:txBody>
                    <a:bodyPr/>
                    <a:lstStyle/>
                    <a:p>
                      <a:r>
                        <a:rPr lang="en-US" sz="1000" b="0" dirty="0"/>
                        <a:t>Effort automated</a:t>
                      </a:r>
                      <a:r>
                        <a:rPr lang="en-US" sz="1000" b="0" baseline="0" dirty="0"/>
                        <a:t> (hours/month)</a:t>
                      </a:r>
                      <a:endParaRPr lang="en-US" sz="1000" b="0" dirty="0"/>
                    </a:p>
                  </a:txBody>
                  <a:tcPr>
                    <a:solidFill>
                      <a:schemeClr val="accent6">
                        <a:lumMod val="60000"/>
                        <a:lumOff val="40000"/>
                      </a:schemeClr>
                    </a:solidFill>
                  </a:tcPr>
                </a:tc>
                <a:tc rowSpan="2">
                  <a:txBody>
                    <a:bodyPr/>
                    <a:lstStyle/>
                    <a:p>
                      <a:r>
                        <a:rPr lang="en-US" sz="1000" b="0" baseline="0" dirty="0"/>
                        <a:t>Tickets resolved + Eliminated as per design ( D)</a:t>
                      </a:r>
                      <a:endParaRPr lang="en-US" sz="1000" b="0" dirty="0"/>
                    </a:p>
                  </a:txBody>
                  <a:tcPr>
                    <a:solidFill>
                      <a:schemeClr val="accent6">
                        <a:lumMod val="60000"/>
                        <a:lumOff val="40000"/>
                      </a:schemeClr>
                    </a:solidFill>
                  </a:tcPr>
                </a:tc>
                <a:tc rowSpan="2">
                  <a:txBody>
                    <a:bodyPr/>
                    <a:lstStyle/>
                    <a:p>
                      <a:r>
                        <a:rPr lang="en-US" sz="1000" b="0" dirty="0"/>
                        <a:t>Total</a:t>
                      </a:r>
                      <a:r>
                        <a:rPr lang="en-US" sz="1000" b="0" baseline="0" dirty="0"/>
                        <a:t> E2E resolved tickets (F)</a:t>
                      </a:r>
                      <a:endParaRPr lang="en-US" sz="1000" b="0" dirty="0"/>
                    </a:p>
                  </a:txBody>
                  <a:tcPr>
                    <a:solidFill>
                      <a:schemeClr val="accent6">
                        <a:lumMod val="60000"/>
                        <a:lumOff val="40000"/>
                      </a:schemeClr>
                    </a:solidFill>
                  </a:tcPr>
                </a:tc>
                <a:tc rowSpan="2">
                  <a:txBody>
                    <a:bodyPr/>
                    <a:lstStyle/>
                    <a:p>
                      <a:r>
                        <a:rPr lang="en-US" sz="1000" b="0" dirty="0"/>
                        <a:t>Total Coverage (G/B) %</a:t>
                      </a:r>
                    </a:p>
                  </a:txBody>
                  <a:tcPr>
                    <a:solidFill>
                      <a:schemeClr val="accent6">
                        <a:lumMod val="60000"/>
                        <a:lumOff val="40000"/>
                      </a:schemeClr>
                    </a:solidFill>
                  </a:tcPr>
                </a:tc>
                <a:tc rowSpan="2">
                  <a:txBody>
                    <a:bodyPr/>
                    <a:lstStyle/>
                    <a:p>
                      <a:r>
                        <a:rPr lang="en-US" sz="1000" b="0" dirty="0"/>
                        <a:t>Efficiency (D/G)% </a:t>
                      </a:r>
                    </a:p>
                  </a:txBody>
                  <a:tcPr>
                    <a:solidFill>
                      <a:schemeClr val="accent6">
                        <a:lumMod val="60000"/>
                        <a:lumOff val="40000"/>
                      </a:schemeClr>
                    </a:solidFill>
                  </a:tcPr>
                </a:tc>
                <a:tc rowSpan="2">
                  <a:txBody>
                    <a:bodyPr/>
                    <a:lstStyle/>
                    <a:p>
                      <a:r>
                        <a:rPr lang="en-US" sz="1000" b="0" dirty="0"/>
                        <a:t>Automation Index (F/B)%</a:t>
                      </a:r>
                    </a:p>
                  </a:txBody>
                  <a:tcPr>
                    <a:solidFill>
                      <a:schemeClr val="accent6">
                        <a:lumMod val="60000"/>
                        <a:lumOff val="40000"/>
                      </a:schemeClr>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Status</a:t>
                      </a:r>
                    </a:p>
                  </a:txBody>
                  <a:tcPr>
                    <a:solidFill>
                      <a:schemeClr val="accent6">
                        <a:lumMod val="60000"/>
                        <a:lumOff val="40000"/>
                      </a:schemeClr>
                    </a:solidFill>
                  </a:tcPr>
                </a:tc>
                <a:extLst>
                  <a:ext uri="{0D108BD9-81ED-4DB2-BD59-A6C34878D82A}">
                    <a16:rowId xmlns:a16="http://schemas.microsoft.com/office/drawing/2014/main" val="378284614"/>
                  </a:ext>
                </a:extLst>
              </a:tr>
              <a:tr h="34297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US"/>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r>
                        <a:rPr lang="en-US" sz="1000" dirty="0"/>
                        <a:t>Q1</a:t>
                      </a:r>
                    </a:p>
                  </a:txBody>
                  <a:tcPr>
                    <a:solidFill>
                      <a:srgbClr val="F7AC94"/>
                    </a:solidFill>
                  </a:tcPr>
                </a:tc>
                <a:tc>
                  <a:txBody>
                    <a:bodyPr/>
                    <a:lstStyle/>
                    <a:p>
                      <a:r>
                        <a:rPr lang="en-US" sz="1000" dirty="0"/>
                        <a:t>Q2</a:t>
                      </a:r>
                    </a:p>
                  </a:txBody>
                  <a:tcPr>
                    <a:solidFill>
                      <a:srgbClr val="F7AC94"/>
                    </a:solidFill>
                  </a:tcPr>
                </a:tc>
                <a:tc>
                  <a:txBody>
                    <a:bodyPr/>
                    <a:lstStyle/>
                    <a:p>
                      <a:r>
                        <a:rPr lang="en-US" sz="1000" dirty="0"/>
                        <a:t>Q3</a:t>
                      </a:r>
                    </a:p>
                  </a:txBody>
                  <a:tcPr>
                    <a:solidFill>
                      <a:srgbClr val="F7AC94"/>
                    </a:solidFill>
                  </a:tcPr>
                </a:tc>
                <a:tc>
                  <a:txBody>
                    <a:bodyPr/>
                    <a:lstStyle/>
                    <a:p>
                      <a:r>
                        <a:rPr lang="en-US" sz="1000" dirty="0"/>
                        <a:t>Q4</a:t>
                      </a:r>
                    </a:p>
                  </a:txBody>
                  <a:tcPr>
                    <a:solidFill>
                      <a:srgbClr val="F7AC94"/>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922337578"/>
                  </a:ext>
                </a:extLst>
              </a:tr>
              <a:tr h="535881">
                <a:tc>
                  <a:txBody>
                    <a:bodyPr/>
                    <a:lstStyle/>
                    <a:p>
                      <a:r>
                        <a:rPr lang="en-US" sz="1000" dirty="0"/>
                        <a:t>TTH</a:t>
                      </a:r>
                    </a:p>
                  </a:txBody>
                  <a:tcPr/>
                </a:tc>
                <a:tc>
                  <a:txBody>
                    <a:bodyPr/>
                    <a:lstStyle/>
                    <a:p>
                      <a:r>
                        <a:rPr lang="en-US" sz="1000" dirty="0"/>
                        <a:t>Ansible, Python, PowerShell</a:t>
                      </a:r>
                    </a:p>
                  </a:txBody>
                  <a:tcPr/>
                </a:tc>
                <a:tc>
                  <a:txBody>
                    <a:bodyPr/>
                    <a:lstStyle/>
                    <a:p>
                      <a:r>
                        <a:rPr lang="en-US" sz="1000" dirty="0"/>
                        <a:t>8411</a:t>
                      </a:r>
                    </a:p>
                  </a:txBody>
                  <a:tcPr/>
                </a:tc>
                <a:tc>
                  <a:txBody>
                    <a:bodyPr/>
                    <a:lstStyle/>
                    <a:p>
                      <a:r>
                        <a:rPr lang="en-US" sz="1000" dirty="0"/>
                        <a:t>700</a:t>
                      </a:r>
                    </a:p>
                  </a:txBody>
                  <a:tcPr/>
                </a:tc>
                <a:tc>
                  <a:txBody>
                    <a:bodyPr/>
                    <a:lstStyle/>
                    <a:p>
                      <a:r>
                        <a:rPr lang="en-US" sz="1000" dirty="0"/>
                        <a:t>160</a:t>
                      </a:r>
                    </a:p>
                  </a:txBody>
                  <a:tcPr/>
                </a:tc>
                <a:tc>
                  <a:txBody>
                    <a:bodyPr/>
                    <a:lstStyle/>
                    <a:p>
                      <a:r>
                        <a:rPr lang="en-US" sz="1000" dirty="0"/>
                        <a:t>20</a:t>
                      </a:r>
                    </a:p>
                  </a:txBody>
                  <a:tcPr/>
                </a:tc>
                <a:tc>
                  <a:txBody>
                    <a:bodyPr/>
                    <a:lstStyle/>
                    <a:p>
                      <a:r>
                        <a:rPr lang="en-US" sz="1000" dirty="0"/>
                        <a:t>8</a:t>
                      </a:r>
                    </a:p>
                  </a:txBody>
                  <a:tcPr/>
                </a:tc>
                <a:tc>
                  <a:txBody>
                    <a:bodyPr/>
                    <a:lstStyle/>
                    <a:p>
                      <a:r>
                        <a:rPr lang="en-US" sz="1000" dirty="0"/>
                        <a:t>5</a:t>
                      </a:r>
                    </a:p>
                  </a:txBody>
                  <a:tcPr>
                    <a:solidFill>
                      <a:schemeClr val="accent3">
                        <a:lumMod val="60000"/>
                        <a:lumOff val="40000"/>
                      </a:schemeClr>
                    </a:solidFill>
                  </a:tcPr>
                </a:tc>
                <a:tc>
                  <a:txBody>
                    <a:bodyPr/>
                    <a:lstStyle/>
                    <a:p>
                      <a:r>
                        <a:rPr lang="en-US" sz="1000" dirty="0"/>
                        <a:t>4</a:t>
                      </a:r>
                    </a:p>
                  </a:txBody>
                  <a:tcPr/>
                </a:tc>
                <a:tc>
                  <a:txBody>
                    <a:bodyPr/>
                    <a:lstStyle/>
                    <a:p>
                      <a:r>
                        <a:rPr lang="en-US" sz="1000" dirty="0"/>
                        <a:t>3</a:t>
                      </a:r>
                    </a:p>
                  </a:txBody>
                  <a:tcPr/>
                </a:tc>
                <a:tc>
                  <a:txBody>
                    <a:bodyPr/>
                    <a:lstStyle/>
                    <a:p>
                      <a:r>
                        <a:rPr lang="en-US" sz="1000" dirty="0"/>
                        <a:t>0</a:t>
                      </a:r>
                    </a:p>
                  </a:txBody>
                  <a:tcPr/>
                </a:tc>
                <a:tc>
                  <a:txBody>
                    <a:bodyPr/>
                    <a:lstStyle/>
                    <a:p>
                      <a:r>
                        <a:rPr lang="en-US" sz="1000" dirty="0"/>
                        <a:t>550</a:t>
                      </a:r>
                    </a:p>
                  </a:txBody>
                  <a:tcPr/>
                </a:tc>
                <a:tc>
                  <a:txBody>
                    <a:bodyPr/>
                    <a:lstStyle/>
                    <a:p>
                      <a:r>
                        <a:rPr lang="en-US" sz="1000" dirty="0"/>
                        <a:t>140</a:t>
                      </a:r>
                    </a:p>
                  </a:txBody>
                  <a:tcPr/>
                </a:tc>
                <a:tc>
                  <a:txBody>
                    <a:bodyPr/>
                    <a:lstStyle/>
                    <a:p>
                      <a:r>
                        <a:rPr lang="en-US" sz="1000" dirty="0"/>
                        <a:t>80</a:t>
                      </a:r>
                    </a:p>
                  </a:txBody>
                  <a:tcPr/>
                </a:tc>
                <a:tc>
                  <a:txBody>
                    <a:bodyPr/>
                    <a:lstStyle/>
                    <a:p>
                      <a:r>
                        <a:rPr lang="en-US" sz="1000" dirty="0"/>
                        <a:t>350</a:t>
                      </a:r>
                    </a:p>
                  </a:txBody>
                  <a:tcPr/>
                </a:tc>
                <a:tc>
                  <a:txBody>
                    <a:bodyPr/>
                    <a:lstStyle/>
                    <a:p>
                      <a:r>
                        <a:rPr lang="en-US" sz="1000" dirty="0"/>
                        <a:t>79%</a:t>
                      </a:r>
                    </a:p>
                  </a:txBody>
                  <a:tcPr/>
                </a:tc>
                <a:tc>
                  <a:txBody>
                    <a:bodyPr/>
                    <a:lstStyle/>
                    <a:p>
                      <a:r>
                        <a:rPr lang="en-US" sz="1000" dirty="0"/>
                        <a:t>96%</a:t>
                      </a:r>
                    </a:p>
                  </a:txBody>
                  <a:tcPr/>
                </a:tc>
                <a:tc>
                  <a:txBody>
                    <a:bodyPr/>
                    <a:lstStyle/>
                    <a:p>
                      <a:r>
                        <a:rPr lang="en-US" sz="1000" dirty="0"/>
                        <a:t>50%</a:t>
                      </a:r>
                    </a:p>
                  </a:txBody>
                  <a:tcPr/>
                </a:tc>
                <a:tc>
                  <a:txBody>
                    <a:bodyPr/>
                    <a:lstStyle/>
                    <a:p>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    </a:t>
                      </a:r>
                      <a:endParaRPr lang="en-US" sz="1000" dirty="0"/>
                    </a:p>
                  </a:txBody>
                  <a:tcPr>
                    <a:solidFill>
                      <a:srgbClr val="F1896C"/>
                    </a:solidFill>
                  </a:tcPr>
                </a:tc>
                <a:extLst>
                  <a:ext uri="{0D108BD9-81ED-4DB2-BD59-A6C34878D82A}">
                    <a16:rowId xmlns:a16="http://schemas.microsoft.com/office/drawing/2014/main" val="17305628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13809691"/>
              </p:ext>
            </p:extLst>
          </p:nvPr>
        </p:nvGraphicFramePr>
        <p:xfrm>
          <a:off x="85295" y="2211968"/>
          <a:ext cx="12037095" cy="3737244"/>
        </p:xfrm>
        <a:graphic>
          <a:graphicData uri="http://schemas.openxmlformats.org/drawingml/2006/table">
            <a:tbl>
              <a:tblPr firstRow="1" bandRow="1">
                <a:tableStyleId>{5C22544A-7EE6-4342-B048-85BDC9FD1C3A}</a:tableStyleId>
              </a:tblPr>
              <a:tblGrid>
                <a:gridCol w="1700024">
                  <a:extLst>
                    <a:ext uri="{9D8B030D-6E8A-4147-A177-3AD203B41FA5}">
                      <a16:colId xmlns:a16="http://schemas.microsoft.com/office/drawing/2014/main" val="1842698489"/>
                    </a:ext>
                  </a:extLst>
                </a:gridCol>
                <a:gridCol w="991679">
                  <a:extLst>
                    <a:ext uri="{9D8B030D-6E8A-4147-A177-3AD203B41FA5}">
                      <a16:colId xmlns:a16="http://schemas.microsoft.com/office/drawing/2014/main" val="1005915823"/>
                    </a:ext>
                  </a:extLst>
                </a:gridCol>
                <a:gridCol w="1147514">
                  <a:extLst>
                    <a:ext uri="{9D8B030D-6E8A-4147-A177-3AD203B41FA5}">
                      <a16:colId xmlns:a16="http://schemas.microsoft.com/office/drawing/2014/main" val="3476772071"/>
                    </a:ext>
                  </a:extLst>
                </a:gridCol>
                <a:gridCol w="1005848">
                  <a:extLst>
                    <a:ext uri="{9D8B030D-6E8A-4147-A177-3AD203B41FA5}">
                      <a16:colId xmlns:a16="http://schemas.microsoft.com/office/drawing/2014/main" val="3313867791"/>
                    </a:ext>
                  </a:extLst>
                </a:gridCol>
                <a:gridCol w="921625">
                  <a:extLst>
                    <a:ext uri="{9D8B030D-6E8A-4147-A177-3AD203B41FA5}">
                      <a16:colId xmlns:a16="http://schemas.microsoft.com/office/drawing/2014/main" val="274710364"/>
                    </a:ext>
                  </a:extLst>
                </a:gridCol>
                <a:gridCol w="1029263">
                  <a:extLst>
                    <a:ext uri="{9D8B030D-6E8A-4147-A177-3AD203B41FA5}">
                      <a16:colId xmlns:a16="http://schemas.microsoft.com/office/drawing/2014/main" val="4069527411"/>
                    </a:ext>
                  </a:extLst>
                </a:gridCol>
                <a:gridCol w="930565">
                  <a:extLst>
                    <a:ext uri="{9D8B030D-6E8A-4147-A177-3AD203B41FA5}">
                      <a16:colId xmlns:a16="http://schemas.microsoft.com/office/drawing/2014/main" val="1328243092"/>
                    </a:ext>
                  </a:extLst>
                </a:gridCol>
                <a:gridCol w="1014428">
                  <a:extLst>
                    <a:ext uri="{9D8B030D-6E8A-4147-A177-3AD203B41FA5}">
                      <a16:colId xmlns:a16="http://schemas.microsoft.com/office/drawing/2014/main" val="3422594793"/>
                    </a:ext>
                  </a:extLst>
                </a:gridCol>
                <a:gridCol w="987699">
                  <a:extLst>
                    <a:ext uri="{9D8B030D-6E8A-4147-A177-3AD203B41FA5}">
                      <a16:colId xmlns:a16="http://schemas.microsoft.com/office/drawing/2014/main" val="1600536943"/>
                    </a:ext>
                  </a:extLst>
                </a:gridCol>
                <a:gridCol w="754823">
                  <a:extLst>
                    <a:ext uri="{9D8B030D-6E8A-4147-A177-3AD203B41FA5}">
                      <a16:colId xmlns:a16="http://schemas.microsoft.com/office/drawing/2014/main" val="1388077162"/>
                    </a:ext>
                  </a:extLst>
                </a:gridCol>
                <a:gridCol w="1553627">
                  <a:extLst>
                    <a:ext uri="{9D8B030D-6E8A-4147-A177-3AD203B41FA5}">
                      <a16:colId xmlns:a16="http://schemas.microsoft.com/office/drawing/2014/main" val="2195153152"/>
                    </a:ext>
                  </a:extLst>
                </a:gridCol>
              </a:tblGrid>
              <a:tr h="406568">
                <a:tc>
                  <a:txBody>
                    <a:bodyPr/>
                    <a:lstStyle/>
                    <a:p>
                      <a:r>
                        <a:rPr lang="en-US" sz="1100" dirty="0"/>
                        <a:t>Use Cases for current Quarter</a:t>
                      </a:r>
                    </a:p>
                  </a:txBody>
                  <a:tcPr marT="50292" marB="50292"/>
                </a:tc>
                <a:tc>
                  <a:txBody>
                    <a:bodyPr/>
                    <a:lstStyle/>
                    <a:p>
                      <a:r>
                        <a:rPr lang="en-US" sz="1100" dirty="0"/>
                        <a:t>To be started / Started</a:t>
                      </a:r>
                    </a:p>
                  </a:txBody>
                  <a:tcPr marT="50292" marB="50292"/>
                </a:tc>
                <a:tc>
                  <a:txBody>
                    <a:bodyPr/>
                    <a:lstStyle/>
                    <a:p>
                      <a:r>
                        <a:rPr lang="en-US" sz="1100" dirty="0"/>
                        <a:t>Feasibility </a:t>
                      </a:r>
                      <a:r>
                        <a:rPr lang="en-US" sz="1100" dirty="0" err="1"/>
                        <a:t>PDate</a:t>
                      </a:r>
                      <a:endParaRPr lang="en-US" sz="1100" dirty="0"/>
                    </a:p>
                  </a:txBody>
                  <a:tcPr marT="50292" marB="50292"/>
                </a:tc>
                <a:tc>
                  <a:txBody>
                    <a:bodyPr/>
                    <a:lstStyle/>
                    <a:p>
                      <a:r>
                        <a:rPr lang="en-US" sz="1100" dirty="0"/>
                        <a:t>Discovery </a:t>
                      </a:r>
                      <a:r>
                        <a:rPr lang="en-US" sz="1100" dirty="0" err="1"/>
                        <a:t>PDate</a:t>
                      </a:r>
                      <a:endParaRPr lang="en-US" sz="1100" dirty="0"/>
                    </a:p>
                  </a:txBody>
                  <a:tcPr marT="50292" marB="50292"/>
                </a:tc>
                <a:tc>
                  <a:txBody>
                    <a:bodyPr/>
                    <a:lstStyle/>
                    <a:p>
                      <a:r>
                        <a:rPr lang="en-US" sz="1100" dirty="0"/>
                        <a:t>Design </a:t>
                      </a:r>
                      <a:r>
                        <a:rPr lang="en-US" sz="1100" dirty="0" err="1"/>
                        <a:t>PDate</a:t>
                      </a:r>
                      <a:endParaRPr lang="en-US" sz="1100" dirty="0"/>
                    </a:p>
                  </a:txBody>
                  <a:tcPr marT="50292" marB="50292"/>
                </a:tc>
                <a:tc>
                  <a:txBody>
                    <a:bodyPr/>
                    <a:lstStyle/>
                    <a:p>
                      <a:r>
                        <a:rPr lang="en-US" sz="1100" dirty="0"/>
                        <a:t>Development </a:t>
                      </a:r>
                      <a:r>
                        <a:rPr lang="en-US" sz="1100" dirty="0" err="1"/>
                        <a:t>PDate</a:t>
                      </a:r>
                      <a:endParaRPr lang="en-US" sz="1100" dirty="0"/>
                    </a:p>
                  </a:txBody>
                  <a:tcPr marT="50292" marB="50292"/>
                </a:tc>
                <a:tc>
                  <a:txBody>
                    <a:bodyPr/>
                    <a:lstStyle/>
                    <a:p>
                      <a:r>
                        <a:rPr lang="en-US" sz="1100" dirty="0"/>
                        <a:t>Test </a:t>
                      </a:r>
                      <a:r>
                        <a:rPr lang="en-US" sz="1100" dirty="0" err="1"/>
                        <a:t>PDate</a:t>
                      </a:r>
                      <a:endParaRPr lang="en-US" sz="1100" dirty="0"/>
                    </a:p>
                  </a:txBody>
                  <a:tcPr marT="50292" marB="50292"/>
                </a:tc>
                <a:tc>
                  <a:txBody>
                    <a:bodyPr/>
                    <a:lstStyle/>
                    <a:p>
                      <a:r>
                        <a:rPr lang="en-US" sz="1100" dirty="0"/>
                        <a:t>Ready for Prod </a:t>
                      </a:r>
                      <a:r>
                        <a:rPr lang="en-US" sz="1100" dirty="0" err="1"/>
                        <a:t>PDate</a:t>
                      </a:r>
                      <a:endParaRPr lang="en-US" sz="1100" dirty="0"/>
                    </a:p>
                  </a:txBody>
                  <a:tcPr marT="50292" marB="50292"/>
                </a:tc>
                <a:tc>
                  <a:txBody>
                    <a:bodyPr/>
                    <a:lstStyle/>
                    <a:p>
                      <a:r>
                        <a:rPr lang="en-US" sz="1100" dirty="0"/>
                        <a:t>Live </a:t>
                      </a:r>
                      <a:r>
                        <a:rPr lang="en-US" sz="1100" dirty="0" err="1"/>
                        <a:t>PDate</a:t>
                      </a:r>
                      <a:endParaRPr lang="en-US" sz="1100" dirty="0"/>
                    </a:p>
                  </a:txBody>
                  <a:tcPr marT="50292" marB="50292"/>
                </a:tc>
                <a:tc>
                  <a:txBody>
                    <a:bodyPr/>
                    <a:lstStyle/>
                    <a:p>
                      <a:r>
                        <a:rPr lang="en-US" sz="1100" dirty="0"/>
                        <a:t>On-Hold</a:t>
                      </a:r>
                    </a:p>
                  </a:txBody>
                  <a:tcPr marT="50292" marB="50292"/>
                </a:tc>
                <a:tc>
                  <a:txBody>
                    <a:bodyPr/>
                    <a:lstStyle/>
                    <a:p>
                      <a:r>
                        <a:rPr lang="en-US" sz="1100" dirty="0"/>
                        <a:t>Challenge if delay</a:t>
                      </a:r>
                    </a:p>
                  </a:txBody>
                  <a:tcPr marT="50292" marB="50292"/>
                </a:tc>
                <a:extLst>
                  <a:ext uri="{0D108BD9-81ED-4DB2-BD59-A6C34878D82A}">
                    <a16:rowId xmlns:a16="http://schemas.microsoft.com/office/drawing/2014/main" val="1193695829"/>
                  </a:ext>
                </a:extLst>
              </a:tr>
              <a:tr h="406490">
                <a:tc>
                  <a:txBody>
                    <a:bodyPr/>
                    <a:lstStyle/>
                    <a:p>
                      <a:pPr marL="0" algn="l" defTabSz="914377" rtl="0" eaLnBrk="1" latinLnBrk="0" hangingPunct="1"/>
                      <a:r>
                        <a:rPr lang="en-GB" sz="1000" kern="1200" dirty="0">
                          <a:solidFill>
                            <a:schemeClr val="dk1"/>
                          </a:solidFill>
                          <a:latin typeface="+mn-lt"/>
                          <a:ea typeface="+mn-ea"/>
                          <a:cs typeface="+mn-cs"/>
                        </a:rPr>
                        <a:t>Citrix Cloud Reboot Automation</a:t>
                      </a:r>
                      <a:endParaRPr lang="en-US" sz="1000" kern="1200" dirty="0">
                        <a:solidFill>
                          <a:schemeClr val="dk1"/>
                        </a:solidFill>
                        <a:latin typeface="+mn-lt"/>
                        <a:ea typeface="+mn-ea"/>
                        <a:cs typeface="+mn-cs"/>
                      </a:endParaRPr>
                    </a:p>
                  </a:txBody>
                  <a:tcPr marT="50292" marB="50292"/>
                </a:tc>
                <a:tc>
                  <a:txBody>
                    <a:bodyPr/>
                    <a:lstStyle/>
                    <a:p>
                      <a:r>
                        <a:rPr lang="en-US" sz="1000" dirty="0"/>
                        <a:t>Yes</a:t>
                      </a:r>
                    </a:p>
                  </a:txBody>
                  <a:tcPr marT="50292" marB="50292"/>
                </a:tc>
                <a:tc>
                  <a:txBody>
                    <a:bodyPr/>
                    <a:lstStyle/>
                    <a:p>
                      <a:r>
                        <a:rPr lang="en-US" sz="1000" dirty="0"/>
                        <a:t>14</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18</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29</a:t>
                      </a:r>
                      <a:r>
                        <a:rPr lang="en-US" sz="1000" baseline="30000" dirty="0"/>
                        <a:t>th</a:t>
                      </a:r>
                      <a:r>
                        <a:rPr lang="en-US" sz="1000" dirty="0"/>
                        <a:t> July, 22 </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a:t>
                      </a:r>
                      <a:r>
                        <a:rPr lang="en-US" sz="1000" baseline="30000" dirty="0"/>
                        <a:t>rd</a:t>
                      </a:r>
                      <a:r>
                        <a:rPr lang="en-US" sz="1000" dirty="0"/>
                        <a:t> Aug 22    </a:t>
                      </a:r>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a:t>
                      </a:r>
                      <a:endParaRPr kumimoji="0" lang="en-US" sz="1000" b="0" i="0" u="none" strike="noStrike" kern="1200" cap="none" spc="0" normalizeH="0" baseline="0" noProof="0" dirty="0">
                        <a:ln>
                          <a:noFill/>
                        </a:ln>
                        <a:solidFill>
                          <a:schemeClr val="bg1"/>
                        </a:solidFill>
                        <a:effectLst/>
                        <a:uLnTx/>
                        <a:uFillTx/>
                        <a:latin typeface="+mn-lt"/>
                        <a:ea typeface="+mn-ea"/>
                        <a:cs typeface="+mn-cs"/>
                      </a:endParaRPr>
                    </a:p>
                    <a:p>
                      <a:endParaRPr lang="en-US" sz="1000" dirty="0"/>
                    </a:p>
                  </a:txBody>
                  <a:tcPr marT="50292" marB="50292">
                    <a:solidFill>
                      <a:srgbClr val="F1896C"/>
                    </a:solidFill>
                  </a:tcPr>
                </a:tc>
                <a:tc>
                  <a:txBody>
                    <a:bodyPr/>
                    <a:lstStyle/>
                    <a:p>
                      <a:r>
                        <a:rPr lang="en-US" sz="1000" dirty="0"/>
                        <a:t>19</a:t>
                      </a:r>
                      <a:r>
                        <a:rPr lang="en-US" sz="1000" baseline="30000" dirty="0"/>
                        <a:t>th</a:t>
                      </a:r>
                      <a:r>
                        <a:rPr lang="en-US" sz="1000" dirty="0"/>
                        <a:t> Aug, 22</a:t>
                      </a:r>
                    </a:p>
                  </a:txBody>
                  <a:tcPr marT="50292" marB="50292">
                    <a:solidFill>
                      <a:srgbClr val="F1896C"/>
                    </a:solidFill>
                  </a:tcPr>
                </a:tc>
                <a:tc>
                  <a:txBody>
                    <a:bodyPr/>
                    <a:lstStyle/>
                    <a:p>
                      <a:r>
                        <a:rPr lang="en-US" sz="1000" dirty="0"/>
                        <a:t>2</a:t>
                      </a:r>
                      <a:r>
                        <a:rPr lang="en-US" sz="1000" baseline="30000" dirty="0"/>
                        <a:t>nd</a:t>
                      </a:r>
                      <a:r>
                        <a:rPr lang="en-US" sz="1000" dirty="0"/>
                        <a:t> Sep, 22 </a:t>
                      </a:r>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a:t>
                      </a:r>
                      <a:endParaRPr lang="en-US" sz="1000" dirty="0"/>
                    </a:p>
                  </a:txBody>
                  <a:tcPr marT="50292" marB="50292">
                    <a:solidFill>
                      <a:srgbClr val="FFDD3E"/>
                    </a:solidFill>
                  </a:tcPr>
                </a:tc>
                <a:tc>
                  <a:txBody>
                    <a:bodyPr/>
                    <a:lstStyle/>
                    <a:p>
                      <a:r>
                        <a:rPr lang="en-US" sz="1000" dirty="0"/>
                        <a:t>21</a:t>
                      </a:r>
                      <a:r>
                        <a:rPr lang="en-US" sz="1000" baseline="30000" dirty="0"/>
                        <a:t>st</a:t>
                      </a:r>
                      <a:r>
                        <a:rPr lang="en-US" sz="1000" dirty="0"/>
                        <a:t> Sep, 22</a:t>
                      </a:r>
                    </a:p>
                  </a:txBody>
                  <a:tcPr marT="50292" marB="50292">
                    <a:solidFill>
                      <a:schemeClr val="tx2">
                        <a:lumMod val="40000"/>
                        <a:lumOff val="60000"/>
                      </a:schemeClr>
                    </a:solidFill>
                  </a:tcPr>
                </a:tc>
                <a:tc>
                  <a:txBody>
                    <a:bodyPr/>
                    <a:lstStyle/>
                    <a:p>
                      <a:pPr marL="0" algn="l" defTabSz="914377" rtl="0" eaLnBrk="1" latinLnBrk="0" hangingPunct="1"/>
                      <a:r>
                        <a:rPr lang="en-US" sz="1000" kern="1200" dirty="0">
                          <a:solidFill>
                            <a:schemeClr val="dk1"/>
                          </a:solidFill>
                          <a:latin typeface="+mn-lt"/>
                          <a:ea typeface="+mn-ea"/>
                          <a:cs typeface="+mn-cs"/>
                        </a:rPr>
                        <a:t>No</a:t>
                      </a:r>
                    </a:p>
                  </a:txBody>
                  <a:tcPr marT="50292" marB="50292">
                    <a:solidFill>
                      <a:schemeClr val="tx2">
                        <a:lumMod val="40000"/>
                        <a:lumOff val="60000"/>
                      </a:schemeClr>
                    </a:solidFill>
                  </a:tcPr>
                </a:tc>
                <a:tc>
                  <a:txBody>
                    <a:bodyPr/>
                    <a:lstStyle/>
                    <a:p>
                      <a:r>
                        <a:rPr lang="en-US" sz="1000" dirty="0"/>
                        <a:t>Development started this week as dependencies not met on time.</a:t>
                      </a:r>
                    </a:p>
                  </a:txBody>
                  <a:tcPr marT="50292" marB="50292">
                    <a:solidFill>
                      <a:srgbClr val="FFFF00"/>
                    </a:solidFill>
                  </a:tcPr>
                </a:tc>
                <a:extLst>
                  <a:ext uri="{0D108BD9-81ED-4DB2-BD59-A6C34878D82A}">
                    <a16:rowId xmlns:a16="http://schemas.microsoft.com/office/drawing/2014/main" val="4241886300"/>
                  </a:ext>
                </a:extLst>
              </a:tr>
              <a:tr h="173625">
                <a:tc>
                  <a:txBody>
                    <a:bodyPr/>
                    <a:lstStyle/>
                    <a:p>
                      <a:r>
                        <a:rPr lang="en-US" sz="1000" dirty="0"/>
                        <a:t>Wireless certificate renewal</a:t>
                      </a:r>
                    </a:p>
                  </a:txBody>
                  <a:tcPr marT="50292" marB="50292"/>
                </a:tc>
                <a:tc>
                  <a:txBody>
                    <a:bodyPr/>
                    <a:lstStyle/>
                    <a:p>
                      <a:r>
                        <a:rPr lang="en-US" sz="1000" dirty="0"/>
                        <a:t>Yes</a:t>
                      </a:r>
                    </a:p>
                  </a:txBody>
                  <a:tcPr marT="50292" marB="50292"/>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15</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18</a:t>
                      </a:r>
                      <a:r>
                        <a:rPr lang="en-US" sz="1000" baseline="30000" dirty="0"/>
                        <a:t>th</a:t>
                      </a:r>
                      <a:r>
                        <a:rPr lang="en-US" sz="1000" dirty="0"/>
                        <a:t> July, 22</a:t>
                      </a:r>
                    </a:p>
                  </a:txBody>
                  <a:tcPr marT="50292" marB="50292">
                    <a:solidFill>
                      <a:schemeClr val="accent3">
                        <a:lumMod val="40000"/>
                        <a:lumOff val="60000"/>
                      </a:schemeClr>
                    </a:solidFill>
                  </a:tcPr>
                </a:tc>
                <a:tc>
                  <a:txBody>
                    <a:bodyPr/>
                    <a:lstStyle/>
                    <a:p>
                      <a:r>
                        <a:rPr lang="en-US" sz="1000" dirty="0"/>
                        <a:t>26</a:t>
                      </a:r>
                      <a:r>
                        <a:rPr lang="en-US" sz="1000" baseline="30000" dirty="0"/>
                        <a:t>th</a:t>
                      </a:r>
                      <a:r>
                        <a:rPr lang="en-US" sz="1000" dirty="0"/>
                        <a:t> Aug, 22</a:t>
                      </a:r>
                    </a:p>
                  </a:txBody>
                  <a:tcPr marT="50292" marB="50292">
                    <a:solidFill>
                      <a:schemeClr val="accent3">
                        <a:lumMod val="40000"/>
                        <a:lumOff val="60000"/>
                      </a:schemeClr>
                    </a:solidFill>
                  </a:tcPr>
                </a:tc>
                <a:tc>
                  <a:txBody>
                    <a:bodyPr/>
                    <a:lstStyle/>
                    <a:p>
                      <a:r>
                        <a:rPr lang="en-US" sz="1000" dirty="0"/>
                        <a:t>28</a:t>
                      </a:r>
                      <a:r>
                        <a:rPr lang="en-US" sz="1000" baseline="30000" dirty="0"/>
                        <a:t>th</a:t>
                      </a:r>
                      <a:r>
                        <a:rPr lang="en-US" sz="1000" dirty="0"/>
                        <a:t> Sep, 22</a:t>
                      </a:r>
                    </a:p>
                  </a:txBody>
                  <a:tcPr marT="50292" marB="50292"/>
                </a:tc>
                <a:tc>
                  <a:txBody>
                    <a:bodyPr/>
                    <a:lstStyle/>
                    <a:p>
                      <a:r>
                        <a:rPr lang="en-US" sz="1000" dirty="0"/>
                        <a:t>30</a:t>
                      </a:r>
                      <a:r>
                        <a:rPr lang="en-US" sz="1000" baseline="30000" dirty="0"/>
                        <a:t>th</a:t>
                      </a:r>
                      <a:r>
                        <a:rPr lang="en-US" sz="1000" dirty="0"/>
                        <a:t> Sep, 22</a:t>
                      </a:r>
                    </a:p>
                  </a:txBody>
                  <a:tcPr marT="50292" marB="50292"/>
                </a:tc>
                <a:tc>
                  <a:txBody>
                    <a:bodyPr/>
                    <a:lstStyle/>
                    <a:p>
                      <a:r>
                        <a:rPr lang="en-US" sz="1000" dirty="0"/>
                        <a:t>10</a:t>
                      </a:r>
                      <a:r>
                        <a:rPr lang="en-US" sz="1000" baseline="30000" dirty="0"/>
                        <a:t>th</a:t>
                      </a:r>
                      <a:r>
                        <a:rPr lang="en-US" sz="1000" dirty="0"/>
                        <a:t> Oct, 22</a:t>
                      </a:r>
                    </a:p>
                  </a:txBody>
                  <a:tcPr marT="50292" marB="50292"/>
                </a:tc>
                <a:tc>
                  <a:txBody>
                    <a:bodyPr/>
                    <a:lstStyle/>
                    <a:p>
                      <a:r>
                        <a:rPr lang="en-US" sz="1000" dirty="0"/>
                        <a:t>14</a:t>
                      </a:r>
                      <a:r>
                        <a:rPr lang="en-US" sz="1000" baseline="30000" dirty="0"/>
                        <a:t>th</a:t>
                      </a:r>
                      <a:r>
                        <a:rPr lang="en-US" sz="1000" dirty="0"/>
                        <a:t> Oct, 22</a:t>
                      </a:r>
                    </a:p>
                  </a:txBody>
                  <a:tcPr marT="50292" marB="50292"/>
                </a:tc>
                <a:tc>
                  <a:txBody>
                    <a:bodyPr/>
                    <a:lstStyle/>
                    <a:p>
                      <a:pPr marL="0" algn="l" defTabSz="914377" rtl="0" eaLnBrk="1" latinLnBrk="0" hangingPunct="1"/>
                      <a:r>
                        <a:rPr lang="en-US" sz="1000" kern="1200" dirty="0">
                          <a:solidFill>
                            <a:schemeClr val="dk1"/>
                          </a:solidFill>
                          <a:latin typeface="+mn-lt"/>
                          <a:ea typeface="+mn-ea"/>
                          <a:cs typeface="+mn-cs"/>
                        </a:rPr>
                        <a:t>Yes</a:t>
                      </a:r>
                    </a:p>
                  </a:txBody>
                  <a:tcPr marT="50292" marB="50292">
                    <a:solidFill>
                      <a:schemeClr val="tx2">
                        <a:lumMod val="20000"/>
                        <a:lumOff val="80000"/>
                      </a:schemeClr>
                    </a:solidFill>
                  </a:tcPr>
                </a:tc>
                <a:tc>
                  <a:txBody>
                    <a:bodyPr/>
                    <a:lstStyle/>
                    <a:p>
                      <a:r>
                        <a:rPr lang="en-US" sz="1000" dirty="0"/>
                        <a:t>API which they have given is not allowing certificate download. Working on it.</a:t>
                      </a:r>
                    </a:p>
                  </a:txBody>
                  <a:tcPr marT="50292" marB="50292">
                    <a:solidFill>
                      <a:srgbClr val="FFFF00"/>
                    </a:solidFill>
                  </a:tcPr>
                </a:tc>
                <a:extLst>
                  <a:ext uri="{0D108BD9-81ED-4DB2-BD59-A6C34878D82A}">
                    <a16:rowId xmlns:a16="http://schemas.microsoft.com/office/drawing/2014/main" val="1600956777"/>
                  </a:ext>
                </a:extLst>
              </a:tr>
              <a:tr h="133370">
                <a:tc>
                  <a:txBody>
                    <a:bodyPr/>
                    <a:lstStyle/>
                    <a:p>
                      <a:r>
                        <a:rPr lang="en-US" sz="1000" dirty="0"/>
                        <a:t>SQL version upgrade</a:t>
                      </a:r>
                    </a:p>
                  </a:txBody>
                  <a:tcPr marT="50292" marB="50292"/>
                </a:tc>
                <a:tc>
                  <a:txBody>
                    <a:bodyPr/>
                    <a:lstStyle/>
                    <a:p>
                      <a:r>
                        <a:rPr lang="en-US" sz="1000" dirty="0"/>
                        <a:t>Yes</a:t>
                      </a:r>
                    </a:p>
                  </a:txBody>
                  <a:tcPr marT="50292" marB="50292"/>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18</a:t>
                      </a:r>
                      <a:r>
                        <a:rPr lang="en-US" sz="1000" baseline="30000" dirty="0"/>
                        <a:t>th</a:t>
                      </a:r>
                      <a:r>
                        <a:rPr lang="en-US" sz="1000" dirty="0"/>
                        <a:t> July, 22</a:t>
                      </a:r>
                    </a:p>
                    <a:p>
                      <a:endParaRPr lang="en-US" sz="1000" dirty="0"/>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19</a:t>
                      </a:r>
                      <a:r>
                        <a:rPr lang="en-US" sz="1000" baseline="30000" dirty="0"/>
                        <a:t>th</a:t>
                      </a:r>
                      <a:r>
                        <a:rPr lang="en-US" sz="1000" dirty="0"/>
                        <a:t> July, 22</a:t>
                      </a:r>
                    </a:p>
                  </a:txBody>
                  <a:tcPr marT="50292" marB="50292">
                    <a:solidFill>
                      <a:schemeClr val="accent3">
                        <a:lumMod val="40000"/>
                        <a:lumOff val="60000"/>
                      </a:schemeClr>
                    </a:solidFill>
                  </a:tcPr>
                </a:tc>
                <a:tc>
                  <a:txBody>
                    <a:bodyPr/>
                    <a:lstStyle/>
                    <a:p>
                      <a:r>
                        <a:rPr lang="en-US" sz="1000" dirty="0"/>
                        <a:t>29</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3</a:t>
                      </a:r>
                      <a:r>
                        <a:rPr lang="en-US" sz="1000" baseline="30000" dirty="0"/>
                        <a:t>rd</a:t>
                      </a:r>
                      <a:r>
                        <a:rPr lang="en-US" sz="1000" dirty="0"/>
                        <a:t> Aug 22  </a:t>
                      </a:r>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a:t>
                      </a:r>
                      <a:endParaRPr kumimoji="0" lang="en-US" sz="1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txBody>
                  <a:tcPr marT="50292" marB="50292">
                    <a:solidFill>
                      <a:srgbClr val="F1896C"/>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8</a:t>
                      </a:r>
                      <a:r>
                        <a:rPr lang="en-US" sz="1000" baseline="30000" dirty="0"/>
                        <a:t>th</a:t>
                      </a:r>
                      <a:r>
                        <a:rPr lang="en-US" sz="1000" dirty="0"/>
                        <a:t> Aug, 22 </a:t>
                      </a:r>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a:t>
                      </a:r>
                      <a:endParaRPr kumimoji="0" lang="en-US" sz="1000" b="0" i="0" u="none" strike="noStrike" kern="1200" cap="none" spc="0" normalizeH="0" baseline="0" noProof="0" dirty="0">
                        <a:ln>
                          <a:noFill/>
                        </a:ln>
                        <a:solidFill>
                          <a:schemeClr val="bg1"/>
                        </a:solidFill>
                        <a:effectLst/>
                        <a:uLnTx/>
                        <a:uFillTx/>
                        <a:latin typeface="+mn-lt"/>
                        <a:ea typeface="+mn-ea"/>
                        <a:cs typeface="+mn-cs"/>
                      </a:endParaRPr>
                    </a:p>
                    <a:p>
                      <a:endParaRPr lang="en-US" sz="1000" dirty="0"/>
                    </a:p>
                  </a:txBody>
                  <a:tcPr marT="50292" marB="50292">
                    <a:solidFill>
                      <a:srgbClr val="F1896C"/>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24</a:t>
                      </a:r>
                      <a:r>
                        <a:rPr lang="en-US" sz="1000" baseline="30000" dirty="0"/>
                        <a:t>th</a:t>
                      </a:r>
                      <a:r>
                        <a:rPr lang="en-US" sz="1000" dirty="0"/>
                        <a:t> Aug, 22 </a:t>
                      </a:r>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a:t>
                      </a:r>
                      <a:endParaRPr kumimoji="0" lang="en-US" sz="10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dirty="0"/>
                    </a:p>
                    <a:p>
                      <a:endParaRPr lang="en-US" sz="1000" dirty="0"/>
                    </a:p>
                  </a:txBody>
                  <a:tcPr marT="50292" marB="50292">
                    <a:solidFill>
                      <a:srgbClr val="F1896C"/>
                    </a:solidFill>
                  </a:tcPr>
                </a:tc>
                <a:tc>
                  <a:txBody>
                    <a:bodyPr/>
                    <a:lstStyle/>
                    <a:p>
                      <a:r>
                        <a:rPr lang="en-US" sz="1000" dirty="0"/>
                        <a:t>12</a:t>
                      </a:r>
                      <a:r>
                        <a:rPr lang="en-US" sz="1000" baseline="30000" dirty="0"/>
                        <a:t>st</a:t>
                      </a:r>
                      <a:r>
                        <a:rPr lang="en-US" sz="1000" dirty="0"/>
                        <a:t> Sep, 22</a:t>
                      </a:r>
                    </a:p>
                  </a:txBody>
                  <a:tcPr marT="50292" marB="50292"/>
                </a:tc>
                <a:tc>
                  <a:txBody>
                    <a:bodyPr/>
                    <a:lstStyle/>
                    <a:p>
                      <a:pPr marL="0" algn="l" defTabSz="914377" rtl="0" eaLnBrk="1" latinLnBrk="0" hangingPunct="1"/>
                      <a:r>
                        <a:rPr lang="en-US" sz="1000" kern="1200" dirty="0">
                          <a:solidFill>
                            <a:schemeClr val="dk1"/>
                          </a:solidFill>
                          <a:latin typeface="+mn-lt"/>
                          <a:ea typeface="+mn-ea"/>
                          <a:cs typeface="+mn-cs"/>
                        </a:rPr>
                        <a:t>No</a:t>
                      </a:r>
                    </a:p>
                  </a:txBody>
                  <a:tcPr marT="50292" marB="50292"/>
                </a:tc>
                <a:tc>
                  <a:txBody>
                    <a:bodyPr/>
                    <a:lstStyle/>
                    <a:p>
                      <a:r>
                        <a:rPr lang="en-US" sz="1000" dirty="0"/>
                        <a:t>Development started late (13 Aug) due to dependencies not met on time.</a:t>
                      </a:r>
                    </a:p>
                  </a:txBody>
                  <a:tcPr marT="50292" marB="50292">
                    <a:solidFill>
                      <a:srgbClr val="FFFF00"/>
                    </a:solidFill>
                  </a:tcPr>
                </a:tc>
                <a:extLst>
                  <a:ext uri="{0D108BD9-81ED-4DB2-BD59-A6C34878D82A}">
                    <a16:rowId xmlns:a16="http://schemas.microsoft.com/office/drawing/2014/main" val="2813783461"/>
                  </a:ext>
                </a:extLst>
              </a:tr>
              <a:tr h="37813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ko-KR" sz="1000" kern="1200" dirty="0">
                          <a:solidFill>
                            <a:schemeClr val="dk1"/>
                          </a:solidFill>
                          <a:latin typeface="+mn-lt"/>
                          <a:ea typeface="+mn-ea"/>
                          <a:cs typeface="+mn-cs"/>
                        </a:rPr>
                        <a:t>Windows patching pre-post checks</a:t>
                      </a:r>
                      <a:endParaRPr lang="ko-KR" altLang="en-US" sz="1000" kern="1200" dirty="0">
                        <a:solidFill>
                          <a:schemeClr val="dk1"/>
                        </a:solidFill>
                        <a:latin typeface="+mn-lt"/>
                        <a:ea typeface="+mn-ea"/>
                        <a:cs typeface="+mn-cs"/>
                      </a:endParaRPr>
                    </a:p>
                  </a:txBody>
                  <a:tcPr marT="50292" marB="50292"/>
                </a:tc>
                <a:tc>
                  <a:txBody>
                    <a:bodyPr/>
                    <a:lstStyle/>
                    <a:p>
                      <a:r>
                        <a:rPr lang="en-US" sz="1000" dirty="0"/>
                        <a:t>Yes</a:t>
                      </a:r>
                    </a:p>
                  </a:txBody>
                  <a:tcPr marT="50292" marB="50292"/>
                </a:tc>
                <a:tc>
                  <a:txBody>
                    <a:bodyPr/>
                    <a:lstStyle/>
                    <a:p>
                      <a:r>
                        <a:rPr lang="en-US" sz="1000" dirty="0"/>
                        <a:t>11</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12</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29</a:t>
                      </a:r>
                      <a:r>
                        <a:rPr lang="en-US" sz="1000" baseline="30000" dirty="0"/>
                        <a:t>th</a:t>
                      </a:r>
                      <a:r>
                        <a:rPr lang="en-US" sz="1000" dirty="0"/>
                        <a:t> Aug, 22</a:t>
                      </a:r>
                    </a:p>
                  </a:txBody>
                  <a:tcPr marT="50292" marB="50292">
                    <a:solidFill>
                      <a:schemeClr val="accent3">
                        <a:lumMod val="40000"/>
                        <a:lumOff val="60000"/>
                      </a:schemeClr>
                    </a:solidFill>
                  </a:tcPr>
                </a:tc>
                <a:tc>
                  <a:txBody>
                    <a:bodyPr/>
                    <a:lstStyle/>
                    <a:p>
                      <a:r>
                        <a:rPr lang="en-US" sz="1000" dirty="0"/>
                        <a:t>7</a:t>
                      </a:r>
                      <a:r>
                        <a:rPr lang="en-US" sz="1000" baseline="30000" dirty="0"/>
                        <a:t>th</a:t>
                      </a:r>
                      <a:r>
                        <a:rPr lang="en-US" sz="1000" dirty="0"/>
                        <a:t> Sep, 22</a:t>
                      </a:r>
                    </a:p>
                  </a:txBody>
                  <a:tcPr marT="50292" marB="50292"/>
                </a:tc>
                <a:tc>
                  <a:txBody>
                    <a:bodyPr/>
                    <a:lstStyle/>
                    <a:p>
                      <a:r>
                        <a:rPr lang="en-US" sz="1000" dirty="0"/>
                        <a:t>19</a:t>
                      </a:r>
                      <a:r>
                        <a:rPr lang="en-US" sz="1000" baseline="30000" dirty="0"/>
                        <a:t>th</a:t>
                      </a:r>
                      <a:r>
                        <a:rPr lang="en-US" sz="1000" dirty="0"/>
                        <a:t> Sep, 22</a:t>
                      </a:r>
                    </a:p>
                  </a:txBody>
                  <a:tcPr marT="50292" marB="50292"/>
                </a:tc>
                <a:tc>
                  <a:txBody>
                    <a:bodyPr/>
                    <a:lstStyle/>
                    <a:p>
                      <a:r>
                        <a:rPr lang="en-US" sz="1000" dirty="0"/>
                        <a:t>4</a:t>
                      </a:r>
                      <a:r>
                        <a:rPr lang="en-US" sz="1000" baseline="30000" dirty="0"/>
                        <a:t>th</a:t>
                      </a:r>
                      <a:r>
                        <a:rPr lang="en-US" sz="1000" dirty="0"/>
                        <a:t> Oct, 22</a:t>
                      </a:r>
                    </a:p>
                  </a:txBody>
                  <a:tcPr marT="50292" marB="50292"/>
                </a:tc>
                <a:tc>
                  <a:txBody>
                    <a:bodyPr/>
                    <a:lstStyle/>
                    <a:p>
                      <a:r>
                        <a:rPr lang="en-US" sz="1000" dirty="0"/>
                        <a:t>7</a:t>
                      </a:r>
                      <a:r>
                        <a:rPr lang="en-US" sz="1000" baseline="30000" dirty="0"/>
                        <a:t>th</a:t>
                      </a:r>
                      <a:r>
                        <a:rPr lang="en-US" sz="1000" dirty="0"/>
                        <a:t> Oct, 22</a:t>
                      </a:r>
                    </a:p>
                  </a:txBody>
                  <a:tcPr marT="50292" marB="50292"/>
                </a:tc>
                <a:tc>
                  <a:txBody>
                    <a:bodyPr/>
                    <a:lstStyle/>
                    <a:p>
                      <a:r>
                        <a:rPr lang="en-US" sz="1000" dirty="0"/>
                        <a:t>No</a:t>
                      </a:r>
                    </a:p>
                  </a:txBody>
                  <a:tcPr marT="50292" marB="50292"/>
                </a:tc>
                <a:tc>
                  <a:txBody>
                    <a:bodyPr/>
                    <a:lstStyle/>
                    <a:p>
                      <a:r>
                        <a:rPr lang="en-US" sz="1000" dirty="0"/>
                        <a:t>No</a:t>
                      </a:r>
                    </a:p>
                  </a:txBody>
                  <a:tcPr marT="50292" marB="50292"/>
                </a:tc>
                <a:extLst>
                  <a:ext uri="{0D108BD9-81ED-4DB2-BD59-A6C34878D82A}">
                    <a16:rowId xmlns:a16="http://schemas.microsoft.com/office/drawing/2014/main" val="25133407"/>
                  </a:ext>
                </a:extLst>
              </a:tr>
              <a:tr h="23598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ko-KR" sz="1000" b="1" dirty="0" err="1">
                          <a:solidFill>
                            <a:schemeClr val="tx1">
                              <a:lumMod val="75000"/>
                              <a:lumOff val="25000"/>
                            </a:schemeClr>
                          </a:solidFill>
                          <a:cs typeface="Arial" pitchFamily="34" charset="0"/>
                        </a:rPr>
                        <a:t>Mksysb</a:t>
                      </a:r>
                      <a:r>
                        <a:rPr lang="en-US" altLang="ko-KR" sz="1000" b="1" dirty="0">
                          <a:solidFill>
                            <a:schemeClr val="tx1">
                              <a:lumMod val="75000"/>
                              <a:lumOff val="25000"/>
                            </a:schemeClr>
                          </a:solidFill>
                          <a:cs typeface="Arial" pitchFamily="34" charset="0"/>
                        </a:rPr>
                        <a:t> backup report(AIX)</a:t>
                      </a:r>
                      <a:endParaRPr lang="ko-KR" altLang="en-US" sz="1000" b="1" dirty="0">
                        <a:solidFill>
                          <a:schemeClr val="tx1">
                            <a:lumMod val="75000"/>
                            <a:lumOff val="25000"/>
                          </a:schemeClr>
                        </a:solidFill>
                        <a:cs typeface="Arial" pitchFamily="34" charset="0"/>
                      </a:endParaRPr>
                    </a:p>
                  </a:txBody>
                  <a:tcPr marT="50292" marB="50292"/>
                </a:tc>
                <a:tc>
                  <a:txBody>
                    <a:bodyPr/>
                    <a:lstStyle/>
                    <a:p>
                      <a:r>
                        <a:rPr lang="en-US" sz="1000" dirty="0"/>
                        <a:t>Yes</a:t>
                      </a:r>
                    </a:p>
                  </a:txBody>
                  <a:tcPr marT="50292" marB="50292"/>
                </a:tc>
                <a:tc>
                  <a:txBody>
                    <a:bodyPr/>
                    <a:lstStyle/>
                    <a:p>
                      <a:r>
                        <a:rPr lang="en-US" sz="1000" dirty="0"/>
                        <a:t>11</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12</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13</a:t>
                      </a:r>
                      <a:r>
                        <a:rPr lang="en-US" sz="1000" baseline="30000" dirty="0"/>
                        <a:t>th</a:t>
                      </a:r>
                      <a:r>
                        <a:rPr lang="en-US" sz="1000" dirty="0"/>
                        <a:t> July, 22</a:t>
                      </a:r>
                    </a:p>
                  </a:txBody>
                  <a:tcPr marT="50292" marB="50292">
                    <a:solidFill>
                      <a:schemeClr val="accent3">
                        <a:lumMod val="40000"/>
                        <a:lumOff val="60000"/>
                      </a:schemeClr>
                    </a:solidFill>
                  </a:tcPr>
                </a:tc>
                <a:tc>
                  <a:txBody>
                    <a:bodyPr/>
                    <a:lstStyle/>
                    <a:p>
                      <a:r>
                        <a:rPr lang="en-US" sz="1000" dirty="0"/>
                        <a:t>14</a:t>
                      </a:r>
                      <a:r>
                        <a:rPr lang="en-US" sz="1000" baseline="30000" dirty="0"/>
                        <a:t>th</a:t>
                      </a:r>
                      <a:r>
                        <a:rPr lang="en-US" sz="1000" dirty="0"/>
                        <a:t> July, 22</a:t>
                      </a:r>
                    </a:p>
                  </a:txBody>
                  <a:tcPr marT="50292" marB="50292">
                    <a:solidFill>
                      <a:schemeClr val="accent3">
                        <a:lumMod val="40000"/>
                        <a:lumOff val="60000"/>
                      </a:schemeClr>
                    </a:solidFill>
                  </a:tcPr>
                </a:tc>
                <a:tc>
                  <a:txBody>
                    <a:bodyPr/>
                    <a:lstStyle/>
                    <a:p>
                      <a:r>
                        <a:rPr lang="en-US" sz="1000" dirty="0"/>
                        <a:t>5</a:t>
                      </a:r>
                      <a:r>
                        <a:rPr lang="en-US" sz="1000" baseline="30000" dirty="0"/>
                        <a:t>th</a:t>
                      </a:r>
                      <a:r>
                        <a:rPr lang="en-US" sz="1000" dirty="0"/>
                        <a:t> Aug, 22</a:t>
                      </a:r>
                    </a:p>
                  </a:txBody>
                  <a:tcPr marT="50292" marB="50292">
                    <a:solidFill>
                      <a:schemeClr val="accent3">
                        <a:lumMod val="40000"/>
                        <a:lumOff val="60000"/>
                      </a:schemeClr>
                    </a:solidFill>
                  </a:tcPr>
                </a:tc>
                <a:tc>
                  <a:txBody>
                    <a:bodyPr/>
                    <a:lstStyle/>
                    <a:p>
                      <a:r>
                        <a:rPr lang="en-US" sz="1000" dirty="0"/>
                        <a:t>10</a:t>
                      </a:r>
                      <a:r>
                        <a:rPr lang="en-US" sz="1000" baseline="30000" dirty="0"/>
                        <a:t>th</a:t>
                      </a:r>
                      <a:r>
                        <a:rPr lang="en-US" sz="1000" dirty="0"/>
                        <a:t> Aug, 22</a:t>
                      </a:r>
                    </a:p>
                  </a:txBody>
                  <a:tcPr marT="50292" marB="50292">
                    <a:solidFill>
                      <a:schemeClr val="accent3">
                        <a:lumMod val="40000"/>
                        <a:lumOff val="60000"/>
                      </a:schemeClr>
                    </a:solidFill>
                  </a:tcPr>
                </a:tc>
                <a:tc>
                  <a:txBody>
                    <a:bodyPr/>
                    <a:lstStyle/>
                    <a:p>
                      <a:r>
                        <a:rPr lang="en-US" sz="1000" dirty="0"/>
                        <a:t>12</a:t>
                      </a:r>
                      <a:r>
                        <a:rPr lang="en-US" sz="1000" baseline="30000" dirty="0"/>
                        <a:t>th</a:t>
                      </a:r>
                      <a:r>
                        <a:rPr lang="en-US" sz="1000" dirty="0"/>
                        <a:t> Sep, 22 </a:t>
                      </a:r>
                    </a:p>
                  </a:txBody>
                  <a:tcPr marT="50292" marB="50292">
                    <a:solidFill>
                      <a:schemeClr val="tx2">
                        <a:lumMod val="40000"/>
                        <a:lumOff val="60000"/>
                      </a:schemeClr>
                    </a:solidFill>
                  </a:tcPr>
                </a:tc>
                <a:tc>
                  <a:txBody>
                    <a:bodyPr/>
                    <a:lstStyle/>
                    <a:p>
                      <a:r>
                        <a:rPr lang="en-US" sz="1000" dirty="0"/>
                        <a:t>No</a:t>
                      </a:r>
                    </a:p>
                  </a:txBody>
                  <a:tcPr marT="50292" marB="50292"/>
                </a:tc>
                <a:tc>
                  <a:txBody>
                    <a:bodyPr/>
                    <a:lstStyle/>
                    <a:p>
                      <a:r>
                        <a:rPr lang="en-US" sz="1000" dirty="0"/>
                        <a:t>No</a:t>
                      </a:r>
                    </a:p>
                  </a:txBody>
                  <a:tcPr marT="50292" marB="50292"/>
                </a:tc>
                <a:extLst>
                  <a:ext uri="{0D108BD9-81ED-4DB2-BD59-A6C34878D82A}">
                    <a16:rowId xmlns:a16="http://schemas.microsoft.com/office/drawing/2014/main" val="3456300419"/>
                  </a:ext>
                </a:extLst>
              </a:tr>
              <a:tr h="272563">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altLang="ko-KR" sz="1000" b="1" dirty="0">
                          <a:solidFill>
                            <a:schemeClr val="tx1">
                              <a:lumMod val="75000"/>
                              <a:lumOff val="25000"/>
                            </a:schemeClr>
                          </a:solidFill>
                          <a:cs typeface="Arial" pitchFamily="34" charset="0"/>
                        </a:rPr>
                        <a:t>PAM integration for credentials fetching</a:t>
                      </a:r>
                      <a:endParaRPr lang="ko-KR" altLang="en-US" sz="1000" b="1" dirty="0">
                        <a:solidFill>
                          <a:schemeClr val="tx1">
                            <a:lumMod val="75000"/>
                            <a:lumOff val="25000"/>
                          </a:schemeClr>
                        </a:solidFill>
                        <a:cs typeface="Arial" pitchFamily="34" charset="0"/>
                      </a:endParaRPr>
                    </a:p>
                  </a:txBody>
                  <a:tcPr marT="50292" marB="50292"/>
                </a:tc>
                <a:tc>
                  <a:txBody>
                    <a:bodyPr/>
                    <a:lstStyle/>
                    <a:p>
                      <a:r>
                        <a:rPr lang="en-US" sz="1000" dirty="0"/>
                        <a:t>Yes</a:t>
                      </a:r>
                    </a:p>
                  </a:txBody>
                  <a:tcPr marT="50292" marB="50292"/>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11</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13</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29</a:t>
                      </a:r>
                      <a:r>
                        <a:rPr lang="en-US" sz="1000" baseline="30000" dirty="0"/>
                        <a:t>th</a:t>
                      </a:r>
                      <a:r>
                        <a:rPr lang="en-US" sz="1000" dirty="0"/>
                        <a:t> Aug, 22</a:t>
                      </a:r>
                    </a:p>
                  </a:txBody>
                  <a:tcPr marT="50292" marB="50292">
                    <a:solidFill>
                      <a:schemeClr val="accent3">
                        <a:lumMod val="40000"/>
                        <a:lumOff val="60000"/>
                      </a:schemeClr>
                    </a:solidFill>
                  </a:tcPr>
                </a:tc>
                <a:tc>
                  <a:txBody>
                    <a:bodyPr/>
                    <a:lstStyle/>
                    <a:p>
                      <a:r>
                        <a:rPr lang="en-US" sz="1000" dirty="0"/>
                        <a:t>7</a:t>
                      </a:r>
                      <a:r>
                        <a:rPr lang="en-US" sz="1000" baseline="30000" dirty="0"/>
                        <a:t>th</a:t>
                      </a:r>
                      <a:r>
                        <a:rPr lang="en-US" sz="1000" dirty="0"/>
                        <a:t> Sep, 22</a:t>
                      </a:r>
                    </a:p>
                  </a:txBody>
                  <a:tcPr marT="50292" marB="50292"/>
                </a:tc>
                <a:tc>
                  <a:txBody>
                    <a:bodyPr/>
                    <a:lstStyle/>
                    <a:p>
                      <a:r>
                        <a:rPr lang="en-US" sz="1000" dirty="0"/>
                        <a:t>19</a:t>
                      </a:r>
                      <a:r>
                        <a:rPr lang="en-US" sz="1000" baseline="30000" dirty="0"/>
                        <a:t>th</a:t>
                      </a:r>
                      <a:r>
                        <a:rPr lang="en-US" sz="1000" dirty="0"/>
                        <a:t> Sep, 22</a:t>
                      </a:r>
                    </a:p>
                  </a:txBody>
                  <a:tcPr marT="50292" marB="50292"/>
                </a:tc>
                <a:tc>
                  <a:txBody>
                    <a:bodyPr/>
                    <a:lstStyle/>
                    <a:p>
                      <a:r>
                        <a:rPr lang="en-US" sz="1000" dirty="0"/>
                        <a:t>4</a:t>
                      </a:r>
                      <a:r>
                        <a:rPr lang="en-US" sz="1000" baseline="30000" dirty="0"/>
                        <a:t>th</a:t>
                      </a:r>
                      <a:r>
                        <a:rPr lang="en-US" sz="1000" dirty="0"/>
                        <a:t> Oct, 22</a:t>
                      </a:r>
                    </a:p>
                  </a:txBody>
                  <a:tcPr marT="50292" marB="50292"/>
                </a:tc>
                <a:tc>
                  <a:txBody>
                    <a:bodyPr/>
                    <a:lstStyle/>
                    <a:p>
                      <a:r>
                        <a:rPr lang="en-US" sz="1000" dirty="0"/>
                        <a:t>7</a:t>
                      </a:r>
                      <a:r>
                        <a:rPr lang="en-US" sz="1000" baseline="30000" dirty="0"/>
                        <a:t>th</a:t>
                      </a:r>
                      <a:r>
                        <a:rPr lang="en-US" sz="1000" dirty="0"/>
                        <a:t> Oct, 22</a:t>
                      </a:r>
                    </a:p>
                  </a:txBody>
                  <a:tcPr marT="50292" marB="50292"/>
                </a:tc>
                <a:tc>
                  <a:txBody>
                    <a:bodyPr/>
                    <a:lstStyle/>
                    <a:p>
                      <a:r>
                        <a:rPr lang="en-US" sz="1000" dirty="0"/>
                        <a:t>No</a:t>
                      </a:r>
                    </a:p>
                  </a:txBody>
                  <a:tcPr marT="50292" marB="50292">
                    <a:solidFill>
                      <a:schemeClr val="tx2">
                        <a:lumMod val="20000"/>
                        <a:lumOff val="80000"/>
                      </a:schemeClr>
                    </a:solidFill>
                  </a:tcPr>
                </a:tc>
                <a:tc>
                  <a:txBody>
                    <a:bodyPr/>
                    <a:lstStyle/>
                    <a:p>
                      <a:r>
                        <a:rPr lang="en-US" sz="1000" dirty="0"/>
                        <a:t>No</a:t>
                      </a:r>
                    </a:p>
                  </a:txBody>
                  <a:tcPr marT="50292" marB="50292">
                    <a:solidFill>
                      <a:schemeClr val="tx2">
                        <a:lumMod val="20000"/>
                        <a:lumOff val="80000"/>
                      </a:schemeClr>
                    </a:solidFill>
                  </a:tcPr>
                </a:tc>
                <a:extLst>
                  <a:ext uri="{0D108BD9-81ED-4DB2-BD59-A6C34878D82A}">
                    <a16:rowId xmlns:a16="http://schemas.microsoft.com/office/drawing/2014/main" val="1900513084"/>
                  </a:ext>
                </a:extLst>
              </a:tr>
              <a:tr h="41187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ko-KR" sz="1000" b="1" dirty="0">
                          <a:solidFill>
                            <a:schemeClr val="tx1">
                              <a:lumMod val="75000"/>
                              <a:lumOff val="25000"/>
                            </a:schemeClr>
                          </a:solidFill>
                          <a:cs typeface="Arial" pitchFamily="34" charset="0"/>
                        </a:rPr>
                        <a:t>Cylance protect removal process automation request</a:t>
                      </a:r>
                      <a:endParaRPr lang="ko-KR" altLang="en-US" sz="1000" b="1" dirty="0">
                        <a:solidFill>
                          <a:schemeClr val="tx1">
                            <a:lumMod val="75000"/>
                            <a:lumOff val="25000"/>
                          </a:schemeClr>
                        </a:solidFill>
                        <a:cs typeface="Arial" pitchFamily="34" charset="0"/>
                      </a:endParaRPr>
                    </a:p>
                  </a:txBody>
                  <a:tcPr marT="50292" marB="50292"/>
                </a:tc>
                <a:tc>
                  <a:txBody>
                    <a:bodyPr/>
                    <a:lstStyle/>
                    <a:p>
                      <a:r>
                        <a:rPr lang="en-US" sz="1000" dirty="0"/>
                        <a:t>Yes</a:t>
                      </a:r>
                    </a:p>
                  </a:txBody>
                  <a:tcPr marT="50292" marB="50292"/>
                </a:tc>
                <a:tc>
                  <a:txBody>
                    <a:bodyPr/>
                    <a:lstStyle/>
                    <a:p>
                      <a:r>
                        <a:rPr lang="en-US" sz="1000" dirty="0"/>
                        <a:t>20</a:t>
                      </a:r>
                      <a:r>
                        <a:rPr lang="en-US" sz="1000" baseline="30000" dirty="0"/>
                        <a:t>th</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21</a:t>
                      </a:r>
                      <a:r>
                        <a:rPr lang="en-US" sz="1000" baseline="30000" dirty="0"/>
                        <a:t>st</a:t>
                      </a:r>
                      <a:r>
                        <a:rPr lang="en-US" sz="1000" dirty="0"/>
                        <a:t> July, 22</a:t>
                      </a:r>
                    </a:p>
                  </a:txBody>
                  <a:tcPr marT="50292" marB="50292">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22</a:t>
                      </a:r>
                      <a:r>
                        <a:rPr lang="en-US" sz="1000" baseline="30000" dirty="0"/>
                        <a:t>nd</a:t>
                      </a:r>
                      <a:r>
                        <a:rPr lang="en-US" sz="1000" dirty="0"/>
                        <a:t> July, 22</a:t>
                      </a:r>
                    </a:p>
                  </a:txBody>
                  <a:tcPr marT="50292" marB="50292">
                    <a:solidFill>
                      <a:schemeClr val="accent3">
                        <a:lumMod val="40000"/>
                        <a:lumOff val="60000"/>
                      </a:schemeClr>
                    </a:solidFill>
                  </a:tcPr>
                </a:tc>
                <a:tc>
                  <a:txBody>
                    <a:bodyPr/>
                    <a:lstStyle/>
                    <a:p>
                      <a:r>
                        <a:rPr lang="en-US" sz="1000" dirty="0"/>
                        <a:t>25</a:t>
                      </a:r>
                      <a:r>
                        <a:rPr lang="en-US" sz="1000" baseline="30000" dirty="0"/>
                        <a:t>th</a:t>
                      </a:r>
                      <a:r>
                        <a:rPr lang="en-US" sz="1000" dirty="0"/>
                        <a:t> July, 22</a:t>
                      </a:r>
                    </a:p>
                  </a:txBody>
                  <a:tcPr marT="50292" marB="50292">
                    <a:solidFill>
                      <a:schemeClr val="accent3">
                        <a:lumMod val="40000"/>
                        <a:lumOff val="60000"/>
                      </a:schemeClr>
                    </a:solidFill>
                  </a:tcPr>
                </a:tc>
                <a:tc>
                  <a:txBody>
                    <a:bodyPr/>
                    <a:lstStyle/>
                    <a:p>
                      <a:r>
                        <a:rPr lang="en-US" sz="1000" dirty="0"/>
                        <a:t>2</a:t>
                      </a:r>
                      <a:r>
                        <a:rPr lang="en-US" sz="1000" baseline="30000" dirty="0"/>
                        <a:t>nd</a:t>
                      </a:r>
                      <a:r>
                        <a:rPr lang="en-US" sz="1000" dirty="0"/>
                        <a:t> Aug, 22</a:t>
                      </a:r>
                    </a:p>
                  </a:txBody>
                  <a:tcPr marT="50292" marB="50292">
                    <a:solidFill>
                      <a:schemeClr val="accent3">
                        <a:lumMod val="40000"/>
                        <a:lumOff val="60000"/>
                      </a:schemeClr>
                    </a:solidFill>
                  </a:tcPr>
                </a:tc>
                <a:tc>
                  <a:txBody>
                    <a:bodyPr/>
                    <a:lstStyle/>
                    <a:p>
                      <a:r>
                        <a:rPr lang="en-US" sz="1000" dirty="0"/>
                        <a:t>10</a:t>
                      </a:r>
                      <a:r>
                        <a:rPr lang="en-US" sz="1000" baseline="30000" dirty="0"/>
                        <a:t>th</a:t>
                      </a:r>
                      <a:r>
                        <a:rPr lang="en-US" sz="1000" dirty="0"/>
                        <a:t> Aug, 22</a:t>
                      </a:r>
                    </a:p>
                  </a:txBody>
                  <a:tcPr marT="50292" marB="50292">
                    <a:solidFill>
                      <a:schemeClr val="accent3">
                        <a:lumMod val="40000"/>
                        <a:lumOff val="60000"/>
                      </a:schemeClr>
                    </a:solidFill>
                  </a:tcPr>
                </a:tc>
                <a:tc>
                  <a:txBody>
                    <a:bodyPr/>
                    <a:lstStyle/>
                    <a:p>
                      <a:r>
                        <a:rPr lang="en-US" sz="1000" dirty="0"/>
                        <a:t>12</a:t>
                      </a:r>
                      <a:r>
                        <a:rPr lang="en-US" sz="1000" baseline="30000" dirty="0"/>
                        <a:t>th</a:t>
                      </a:r>
                      <a:r>
                        <a:rPr lang="en-US" sz="1000" dirty="0"/>
                        <a:t> Sep, 22 </a:t>
                      </a:r>
                    </a:p>
                  </a:txBody>
                  <a:tcPr marT="50292" marB="50292">
                    <a:solidFill>
                      <a:schemeClr val="tx2">
                        <a:lumMod val="40000"/>
                        <a:lumOff val="60000"/>
                      </a:schemeClr>
                    </a:solidFill>
                  </a:tcPr>
                </a:tc>
                <a:tc>
                  <a:txBody>
                    <a:bodyPr/>
                    <a:lstStyle/>
                    <a:p>
                      <a:r>
                        <a:rPr lang="en-US" sz="1000" dirty="0"/>
                        <a:t>No</a:t>
                      </a:r>
                    </a:p>
                  </a:txBody>
                  <a:tcPr marT="50292" marB="50292"/>
                </a:tc>
                <a:tc>
                  <a:txBody>
                    <a:bodyPr/>
                    <a:lstStyle/>
                    <a:p>
                      <a:r>
                        <a:rPr lang="en-US" sz="1000" dirty="0"/>
                        <a:t>No</a:t>
                      </a:r>
                    </a:p>
                  </a:txBody>
                  <a:tcPr marT="50292" marB="50292"/>
                </a:tc>
                <a:extLst>
                  <a:ext uri="{0D108BD9-81ED-4DB2-BD59-A6C34878D82A}">
                    <a16:rowId xmlns:a16="http://schemas.microsoft.com/office/drawing/2014/main" val="60538925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84549095"/>
              </p:ext>
            </p:extLst>
          </p:nvPr>
        </p:nvGraphicFramePr>
        <p:xfrm>
          <a:off x="85295" y="5949212"/>
          <a:ext cx="12037093" cy="890824"/>
        </p:xfrm>
        <a:graphic>
          <a:graphicData uri="http://schemas.openxmlformats.org/drawingml/2006/table">
            <a:tbl>
              <a:tblPr firstRow="1" bandRow="1">
                <a:tableStyleId>{F5AB1C69-6EDB-4FF4-983F-18BD219EF322}</a:tableStyleId>
              </a:tblPr>
              <a:tblGrid>
                <a:gridCol w="872647">
                  <a:extLst>
                    <a:ext uri="{9D8B030D-6E8A-4147-A177-3AD203B41FA5}">
                      <a16:colId xmlns:a16="http://schemas.microsoft.com/office/drawing/2014/main" val="2892568095"/>
                    </a:ext>
                  </a:extLst>
                </a:gridCol>
                <a:gridCol w="4934857">
                  <a:extLst>
                    <a:ext uri="{9D8B030D-6E8A-4147-A177-3AD203B41FA5}">
                      <a16:colId xmlns:a16="http://schemas.microsoft.com/office/drawing/2014/main" val="4022576399"/>
                    </a:ext>
                  </a:extLst>
                </a:gridCol>
                <a:gridCol w="4049486">
                  <a:extLst>
                    <a:ext uri="{9D8B030D-6E8A-4147-A177-3AD203B41FA5}">
                      <a16:colId xmlns:a16="http://schemas.microsoft.com/office/drawing/2014/main" val="1396792661"/>
                    </a:ext>
                  </a:extLst>
                </a:gridCol>
                <a:gridCol w="1232348">
                  <a:extLst>
                    <a:ext uri="{9D8B030D-6E8A-4147-A177-3AD203B41FA5}">
                      <a16:colId xmlns:a16="http://schemas.microsoft.com/office/drawing/2014/main" val="2762518245"/>
                    </a:ext>
                  </a:extLst>
                </a:gridCol>
                <a:gridCol w="947755">
                  <a:extLst>
                    <a:ext uri="{9D8B030D-6E8A-4147-A177-3AD203B41FA5}">
                      <a16:colId xmlns:a16="http://schemas.microsoft.com/office/drawing/2014/main" val="34332721"/>
                    </a:ext>
                  </a:extLst>
                </a:gridCol>
              </a:tblGrid>
              <a:tr h="0">
                <a:tc>
                  <a:txBody>
                    <a:bodyPr/>
                    <a:lstStyle/>
                    <a:p>
                      <a:r>
                        <a:rPr lang="en-US" sz="1000" dirty="0"/>
                        <a:t>Category</a:t>
                      </a:r>
                    </a:p>
                  </a:txBody>
                  <a:tcPr/>
                </a:tc>
                <a:tc>
                  <a:txBody>
                    <a:bodyPr/>
                    <a:lstStyle/>
                    <a:p>
                      <a:r>
                        <a:rPr lang="en-US" sz="1000" dirty="0"/>
                        <a:t>Description</a:t>
                      </a:r>
                    </a:p>
                  </a:txBody>
                  <a:tcPr/>
                </a:tc>
                <a:tc>
                  <a:txBody>
                    <a:bodyPr/>
                    <a:lstStyle/>
                    <a:p>
                      <a:r>
                        <a:rPr lang="en-US" sz="1000" dirty="0"/>
                        <a:t>Actions/Resolutions</a:t>
                      </a:r>
                    </a:p>
                  </a:txBody>
                  <a:tcPr/>
                </a:tc>
                <a:tc>
                  <a:txBody>
                    <a:bodyPr/>
                    <a:lstStyle/>
                    <a:p>
                      <a:r>
                        <a:rPr lang="en-US" sz="1000" dirty="0"/>
                        <a:t>Owner</a:t>
                      </a:r>
                    </a:p>
                  </a:txBody>
                  <a:tcPr/>
                </a:tc>
                <a:tc>
                  <a:txBody>
                    <a:bodyPr/>
                    <a:lstStyle/>
                    <a:p>
                      <a:r>
                        <a:rPr lang="en-US" sz="1000" dirty="0"/>
                        <a:t>ETR</a:t>
                      </a:r>
                    </a:p>
                  </a:txBody>
                  <a:tcPr/>
                </a:tc>
                <a:extLst>
                  <a:ext uri="{0D108BD9-81ED-4DB2-BD59-A6C34878D82A}">
                    <a16:rowId xmlns:a16="http://schemas.microsoft.com/office/drawing/2014/main" val="1450104684"/>
                  </a:ext>
                </a:extLst>
              </a:tr>
              <a:tr h="25074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dirty="0"/>
                        <a:t>Issue</a:t>
                      </a:r>
                      <a:endParaRPr lang="en-US" sz="1000" kern="1200" dirty="0">
                        <a:solidFill>
                          <a:schemeClr val="dk1"/>
                        </a:solidFill>
                        <a:latin typeface="+mn-lt"/>
                        <a:ea typeface="+mn-ea"/>
                        <a:cs typeface="+mn-cs"/>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baseline="0" dirty="0"/>
                        <a:t>Synch is not accurate between the PagerDuty and ServiceNow and causes data mismatch.</a:t>
                      </a:r>
                      <a:endParaRPr lang="en-US" sz="1000" kern="1200" dirty="0">
                        <a:solidFill>
                          <a:schemeClr val="dk1"/>
                        </a:solidFill>
                        <a:latin typeface="+mn-lt"/>
                        <a:ea typeface="+mn-ea"/>
                        <a:cs typeface="+mn-cs"/>
                      </a:endParaRPr>
                    </a:p>
                  </a:txBody>
                  <a:tcPr/>
                </a:tc>
                <a:tc>
                  <a:txBody>
                    <a:bodyPr/>
                    <a:lstStyle/>
                    <a:p>
                      <a:r>
                        <a:rPr lang="en-US" sz="1000" kern="1200" dirty="0"/>
                        <a:t>Weak workforce management, Analysis In progress for better resolution</a:t>
                      </a:r>
                      <a:endParaRPr lang="en-US" sz="1000" kern="1200" dirty="0">
                        <a:solidFill>
                          <a:schemeClr val="dk1"/>
                        </a:solidFill>
                        <a:latin typeface="+mn-lt"/>
                        <a:ea typeface="+mn-ea"/>
                        <a:cs typeface="+mn-cs"/>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dirty="0"/>
                        <a:t>RCG</a:t>
                      </a:r>
                      <a:endParaRPr lang="en-US" sz="1000" dirty="0"/>
                    </a:p>
                  </a:txBody>
                  <a:tcPr/>
                </a:tc>
                <a:tc>
                  <a:txBody>
                    <a:bodyPr/>
                    <a:lstStyle/>
                    <a:p>
                      <a:r>
                        <a:rPr lang="en-US" sz="1000" dirty="0"/>
                        <a:t>30</a:t>
                      </a:r>
                      <a:r>
                        <a:rPr lang="en-US" sz="1000" baseline="30000" dirty="0"/>
                        <a:t>th</a:t>
                      </a:r>
                      <a:r>
                        <a:rPr lang="en-US" sz="1000" dirty="0"/>
                        <a:t> Dec, 2022</a:t>
                      </a:r>
                    </a:p>
                  </a:txBody>
                  <a:tcPr/>
                </a:tc>
                <a:extLst>
                  <a:ext uri="{0D108BD9-81ED-4DB2-BD59-A6C34878D82A}">
                    <a16:rowId xmlns:a16="http://schemas.microsoft.com/office/drawing/2014/main" val="1802501239"/>
                  </a:ext>
                </a:extLst>
              </a:tr>
              <a:tr h="25074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baseline="0" dirty="0"/>
                        <a:t>Risk</a:t>
                      </a:r>
                      <a:endParaRPr lang="en-US" sz="1000" kern="1200" baseline="0" dirty="0">
                        <a:solidFill>
                          <a:prstClr val="black"/>
                        </a:solidFill>
                        <a:latin typeface="+mn-lt"/>
                        <a:ea typeface="+mn-ea"/>
                        <a:cs typeface="Calibri" pitchFamily="34"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baseline="0" dirty="0"/>
                        <a:t>Low responsiveness at RCG, we are unable to get the basic requirement fulfilled on time like test server availability, access management, etc.</a:t>
                      </a:r>
                      <a:endParaRPr lang="en-US" sz="1000" kern="1200" baseline="0" dirty="0">
                        <a:solidFill>
                          <a:prstClr val="black"/>
                        </a:solidFill>
                        <a:latin typeface="+mn-lt"/>
                        <a:ea typeface="+mn-ea"/>
                        <a:cs typeface="Calibri" pitchFamily="34" charset="0"/>
                      </a:endParaRPr>
                    </a:p>
                  </a:txBody>
                  <a:tcPr/>
                </a:tc>
                <a:tc>
                  <a:txBody>
                    <a:bodyPr/>
                    <a:lstStyle/>
                    <a:p>
                      <a:r>
                        <a:rPr lang="en-US" sz="1000" kern="1200" dirty="0"/>
                        <a:t>Onsite </a:t>
                      </a:r>
                      <a:r>
                        <a:rPr lang="en-US" sz="1000" kern="1200" dirty="0" err="1"/>
                        <a:t>co-ordinator</a:t>
                      </a:r>
                      <a:r>
                        <a:rPr lang="en-US" sz="1000" kern="1200" dirty="0"/>
                        <a:t> is working to resolve this ASAP.</a:t>
                      </a:r>
                      <a:endParaRPr lang="en-US" sz="1000" kern="1200" dirty="0">
                        <a:solidFill>
                          <a:schemeClr val="dk1"/>
                        </a:solidFill>
                        <a:latin typeface="+mn-lt"/>
                        <a:ea typeface="+mn-ea"/>
                        <a:cs typeface="+mn-cs"/>
                      </a:endParaRPr>
                    </a:p>
                  </a:txBody>
                  <a:tcPr/>
                </a:tc>
                <a:tc>
                  <a:txBody>
                    <a:bodyPr/>
                    <a:lstStyle/>
                    <a:p>
                      <a:r>
                        <a:rPr lang="en-US" sz="1000" dirty="0"/>
                        <a:t>Account Team</a:t>
                      </a:r>
                    </a:p>
                  </a:txBody>
                  <a:tcPr/>
                </a:tc>
                <a:tc>
                  <a:txBody>
                    <a:bodyPr/>
                    <a:lstStyle/>
                    <a:p>
                      <a:r>
                        <a:rPr lang="en-US" sz="1000" dirty="0"/>
                        <a:t>30</a:t>
                      </a:r>
                      <a:r>
                        <a:rPr lang="en-US" sz="1000" baseline="30000" dirty="0"/>
                        <a:t>th</a:t>
                      </a:r>
                      <a:r>
                        <a:rPr lang="en-US" sz="1000" dirty="0"/>
                        <a:t> Sep, 2022</a:t>
                      </a:r>
                    </a:p>
                  </a:txBody>
                  <a:tcPr/>
                </a:tc>
                <a:extLst>
                  <a:ext uri="{0D108BD9-81ED-4DB2-BD59-A6C34878D82A}">
                    <a16:rowId xmlns:a16="http://schemas.microsoft.com/office/drawing/2014/main" val="1936551474"/>
                  </a:ext>
                </a:extLst>
              </a:tr>
            </a:tbl>
          </a:graphicData>
        </a:graphic>
      </p:graphicFrame>
      <p:graphicFrame>
        <p:nvGraphicFramePr>
          <p:cNvPr id="10" name="Table 9">
            <a:extLst>
              <a:ext uri="{FF2B5EF4-FFF2-40B4-BE49-F238E27FC236}">
                <a16:creationId xmlns:a16="http://schemas.microsoft.com/office/drawing/2014/main" id="{205952C3-6D58-4796-9B3A-9C1277AF5115}"/>
              </a:ext>
            </a:extLst>
          </p:cNvPr>
          <p:cNvGraphicFramePr>
            <a:graphicFrameLocks noGrp="1"/>
          </p:cNvGraphicFramePr>
          <p:nvPr>
            <p:extLst>
              <p:ext uri="{D42A27DB-BD31-4B8C-83A1-F6EECF244321}">
                <p14:modId xmlns:p14="http://schemas.microsoft.com/office/powerpoint/2010/main" val="3192265869"/>
              </p:ext>
            </p:extLst>
          </p:nvPr>
        </p:nvGraphicFramePr>
        <p:xfrm>
          <a:off x="1" y="-9084"/>
          <a:ext cx="11503742" cy="822960"/>
        </p:xfrm>
        <a:graphic>
          <a:graphicData uri="http://schemas.openxmlformats.org/drawingml/2006/table">
            <a:tbl>
              <a:tblPr firstRow="1" bandRow="1">
                <a:tableStyleId>{5C22544A-7EE6-4342-B048-85BDC9FD1C3A}</a:tableStyleId>
              </a:tblPr>
              <a:tblGrid>
                <a:gridCol w="11503742">
                  <a:extLst>
                    <a:ext uri="{9D8B030D-6E8A-4147-A177-3AD203B41FA5}">
                      <a16:colId xmlns:a16="http://schemas.microsoft.com/office/drawing/2014/main" val="3964753031"/>
                    </a:ext>
                  </a:extLst>
                </a:gridCol>
              </a:tblGrid>
              <a:tr h="605672">
                <a:tc>
                  <a:txBody>
                    <a:bodyPr/>
                    <a:lstStyle/>
                    <a:p>
                      <a:r>
                        <a:rPr lang="en-GB" sz="1200" b="1" kern="1200" dirty="0">
                          <a:solidFill>
                            <a:schemeClr val="accent6">
                              <a:lumMod val="75000"/>
                            </a:schemeClr>
                          </a:solidFill>
                          <a:effectLst/>
                          <a:latin typeface="+mn-lt"/>
                          <a:ea typeface="+mn-ea"/>
                          <a:cs typeface="+mn-cs"/>
                        </a:rPr>
                        <a:t>About : RCG is a global cruise holding company incorporated in Liberia and based in Miami, Florida, US. It is the world's second-largest cruise line operator.</a:t>
                      </a:r>
                    </a:p>
                    <a:p>
                      <a:r>
                        <a:rPr lang="en-GB" sz="1200" b="1" kern="1200" dirty="0">
                          <a:solidFill>
                            <a:schemeClr val="accent6">
                              <a:lumMod val="75000"/>
                            </a:schemeClr>
                          </a:solidFill>
                          <a:effectLst/>
                          <a:latin typeface="+mn-lt"/>
                          <a:ea typeface="+mn-ea"/>
                          <a:cs typeface="+mn-cs"/>
                        </a:rPr>
                        <a:t>Volumetrics : 10,000 servers, 1300 network devices, 10 applications, 52 locations/data centres, 3313 requests/month, 2418 incidents/month, 2680 CR/month.</a:t>
                      </a:r>
                    </a:p>
                    <a:p>
                      <a:r>
                        <a:rPr lang="en-GB" sz="1200" b="1" kern="1200" dirty="0">
                          <a:solidFill>
                            <a:schemeClr val="accent6">
                              <a:lumMod val="75000"/>
                            </a:schemeClr>
                          </a:solidFill>
                          <a:effectLst/>
                          <a:latin typeface="+mn-lt"/>
                          <a:ea typeface="+mn-ea"/>
                          <a:cs typeface="+mn-cs"/>
                        </a:rPr>
                        <a:t>Scope : 52 servers, 40 network devices, 3 locations/data centres, 250 requests/month, 400 incidents/month, 50 CR/month</a:t>
                      </a:r>
                    </a:p>
                    <a:p>
                      <a:r>
                        <a:rPr lang="en-GB" sz="1200" b="1" kern="1200" dirty="0">
                          <a:solidFill>
                            <a:schemeClr val="accent6">
                              <a:lumMod val="75000"/>
                            </a:schemeClr>
                          </a:solidFill>
                          <a:effectLst/>
                          <a:latin typeface="+mn-lt"/>
                          <a:ea typeface="+mn-ea"/>
                          <a:cs typeface="+mn-cs"/>
                        </a:rPr>
                        <a:t>Contractual Automation Commitment as per SOW :</a:t>
                      </a:r>
                    </a:p>
                  </a:txBody>
                  <a:tcPr>
                    <a:solidFill>
                      <a:srgbClr val="F5F0C8"/>
                    </a:solidFill>
                  </a:tcPr>
                </a:tc>
                <a:extLst>
                  <a:ext uri="{0D108BD9-81ED-4DB2-BD59-A6C34878D82A}">
                    <a16:rowId xmlns:a16="http://schemas.microsoft.com/office/drawing/2014/main" val="2393204157"/>
                  </a:ext>
                </a:extLst>
              </a:tr>
            </a:tbl>
          </a:graphicData>
        </a:graphic>
      </p:graphicFrame>
    </p:spTree>
    <p:extLst>
      <p:ext uri="{BB962C8B-B14F-4D97-AF65-F5344CB8AC3E}">
        <p14:creationId xmlns:p14="http://schemas.microsoft.com/office/powerpoint/2010/main" val="24580522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88158439"/>
              </p:ext>
            </p:extLst>
          </p:nvPr>
        </p:nvGraphicFramePr>
        <p:xfrm>
          <a:off x="84405" y="1001192"/>
          <a:ext cx="12009953" cy="1310002"/>
        </p:xfrm>
        <a:graphic>
          <a:graphicData uri="http://schemas.openxmlformats.org/drawingml/2006/table">
            <a:tbl>
              <a:tblPr firstRow="1" bandRow="1">
                <a:tableStyleId>{5C22544A-7EE6-4342-B048-85BDC9FD1C3A}</a:tableStyleId>
              </a:tblPr>
              <a:tblGrid>
                <a:gridCol w="417721">
                  <a:extLst>
                    <a:ext uri="{9D8B030D-6E8A-4147-A177-3AD203B41FA5}">
                      <a16:colId xmlns:a16="http://schemas.microsoft.com/office/drawing/2014/main" val="2496701427"/>
                    </a:ext>
                  </a:extLst>
                </a:gridCol>
                <a:gridCol w="796412">
                  <a:extLst>
                    <a:ext uri="{9D8B030D-6E8A-4147-A177-3AD203B41FA5}">
                      <a16:colId xmlns:a16="http://schemas.microsoft.com/office/drawing/2014/main" val="864865603"/>
                    </a:ext>
                  </a:extLst>
                </a:gridCol>
                <a:gridCol w="488893">
                  <a:extLst>
                    <a:ext uri="{9D8B030D-6E8A-4147-A177-3AD203B41FA5}">
                      <a16:colId xmlns:a16="http://schemas.microsoft.com/office/drawing/2014/main" val="1662121826"/>
                    </a:ext>
                  </a:extLst>
                </a:gridCol>
                <a:gridCol w="618639">
                  <a:extLst>
                    <a:ext uri="{9D8B030D-6E8A-4147-A177-3AD203B41FA5}">
                      <a16:colId xmlns:a16="http://schemas.microsoft.com/office/drawing/2014/main" val="644570381"/>
                    </a:ext>
                  </a:extLst>
                </a:gridCol>
                <a:gridCol w="868752">
                  <a:extLst>
                    <a:ext uri="{9D8B030D-6E8A-4147-A177-3AD203B41FA5}">
                      <a16:colId xmlns:a16="http://schemas.microsoft.com/office/drawing/2014/main" val="1624584445"/>
                    </a:ext>
                  </a:extLst>
                </a:gridCol>
                <a:gridCol w="649003">
                  <a:extLst>
                    <a:ext uri="{9D8B030D-6E8A-4147-A177-3AD203B41FA5}">
                      <a16:colId xmlns:a16="http://schemas.microsoft.com/office/drawing/2014/main" val="234963543"/>
                    </a:ext>
                  </a:extLst>
                </a:gridCol>
                <a:gridCol w="569159">
                  <a:extLst>
                    <a:ext uri="{9D8B030D-6E8A-4147-A177-3AD203B41FA5}">
                      <a16:colId xmlns:a16="http://schemas.microsoft.com/office/drawing/2014/main" val="1193868645"/>
                    </a:ext>
                  </a:extLst>
                </a:gridCol>
                <a:gridCol w="406541">
                  <a:extLst>
                    <a:ext uri="{9D8B030D-6E8A-4147-A177-3AD203B41FA5}">
                      <a16:colId xmlns:a16="http://schemas.microsoft.com/office/drawing/2014/main" val="2034602703"/>
                    </a:ext>
                  </a:extLst>
                </a:gridCol>
                <a:gridCol w="365888">
                  <a:extLst>
                    <a:ext uri="{9D8B030D-6E8A-4147-A177-3AD203B41FA5}">
                      <a16:colId xmlns:a16="http://schemas.microsoft.com/office/drawing/2014/main" val="2384507288"/>
                    </a:ext>
                  </a:extLst>
                </a:gridCol>
                <a:gridCol w="365887">
                  <a:extLst>
                    <a:ext uri="{9D8B030D-6E8A-4147-A177-3AD203B41FA5}">
                      <a16:colId xmlns:a16="http://schemas.microsoft.com/office/drawing/2014/main" val="1766307862"/>
                    </a:ext>
                  </a:extLst>
                </a:gridCol>
                <a:gridCol w="379439">
                  <a:extLst>
                    <a:ext uri="{9D8B030D-6E8A-4147-A177-3AD203B41FA5}">
                      <a16:colId xmlns:a16="http://schemas.microsoft.com/office/drawing/2014/main" val="2396113945"/>
                    </a:ext>
                  </a:extLst>
                </a:gridCol>
                <a:gridCol w="788948">
                  <a:extLst>
                    <a:ext uri="{9D8B030D-6E8A-4147-A177-3AD203B41FA5}">
                      <a16:colId xmlns:a16="http://schemas.microsoft.com/office/drawing/2014/main" val="1830854238"/>
                    </a:ext>
                  </a:extLst>
                </a:gridCol>
                <a:gridCol w="837218">
                  <a:extLst>
                    <a:ext uri="{9D8B030D-6E8A-4147-A177-3AD203B41FA5}">
                      <a16:colId xmlns:a16="http://schemas.microsoft.com/office/drawing/2014/main" val="1990563989"/>
                    </a:ext>
                  </a:extLst>
                </a:gridCol>
                <a:gridCol w="966688">
                  <a:extLst>
                    <a:ext uri="{9D8B030D-6E8A-4147-A177-3AD203B41FA5}">
                      <a16:colId xmlns:a16="http://schemas.microsoft.com/office/drawing/2014/main" val="1961264706"/>
                    </a:ext>
                  </a:extLst>
                </a:gridCol>
                <a:gridCol w="816625">
                  <a:extLst>
                    <a:ext uri="{9D8B030D-6E8A-4147-A177-3AD203B41FA5}">
                      <a16:colId xmlns:a16="http://schemas.microsoft.com/office/drawing/2014/main" val="870795191"/>
                    </a:ext>
                  </a:extLst>
                </a:gridCol>
                <a:gridCol w="711200">
                  <a:extLst>
                    <a:ext uri="{9D8B030D-6E8A-4147-A177-3AD203B41FA5}">
                      <a16:colId xmlns:a16="http://schemas.microsoft.com/office/drawing/2014/main" val="3899745198"/>
                    </a:ext>
                  </a:extLst>
                </a:gridCol>
                <a:gridCol w="783069">
                  <a:extLst>
                    <a:ext uri="{9D8B030D-6E8A-4147-A177-3AD203B41FA5}">
                      <a16:colId xmlns:a16="http://schemas.microsoft.com/office/drawing/2014/main" val="2094070892"/>
                    </a:ext>
                  </a:extLst>
                </a:gridCol>
                <a:gridCol w="589935">
                  <a:extLst>
                    <a:ext uri="{9D8B030D-6E8A-4147-A177-3AD203B41FA5}">
                      <a16:colId xmlns:a16="http://schemas.microsoft.com/office/drawing/2014/main" val="142105258"/>
                    </a:ext>
                  </a:extLst>
                </a:gridCol>
                <a:gridCol w="589936">
                  <a:extLst>
                    <a:ext uri="{9D8B030D-6E8A-4147-A177-3AD203B41FA5}">
                      <a16:colId xmlns:a16="http://schemas.microsoft.com/office/drawing/2014/main" val="3685932495"/>
                    </a:ext>
                  </a:extLst>
                </a:gridCol>
              </a:tblGrid>
              <a:tr h="346845">
                <a:tc rowSpan="2">
                  <a:txBody>
                    <a:bodyPr/>
                    <a:lstStyle/>
                    <a:p>
                      <a:r>
                        <a:rPr lang="en-US" sz="1000" b="0" dirty="0"/>
                        <a:t>ISU</a:t>
                      </a:r>
                    </a:p>
                  </a:txBody>
                  <a:tcPr>
                    <a:solidFill>
                      <a:schemeClr val="accent6">
                        <a:lumMod val="60000"/>
                        <a:lumOff val="40000"/>
                      </a:schemeClr>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Tech Stack</a:t>
                      </a:r>
                    </a:p>
                    <a:p>
                      <a:endParaRPr lang="en-US" sz="1000" b="0" dirty="0"/>
                    </a:p>
                  </a:txBody>
                  <a:tcPr>
                    <a:solidFill>
                      <a:schemeClr val="accent6">
                        <a:lumMod val="60000"/>
                        <a:lumOff val="40000"/>
                      </a:schemeClr>
                    </a:solidFill>
                  </a:tcPr>
                </a:tc>
                <a:tc rowSpan="2">
                  <a:txBody>
                    <a:bodyPr/>
                    <a:lstStyle/>
                    <a:p>
                      <a:r>
                        <a:rPr lang="en-US" sz="1000" b="0" dirty="0"/>
                        <a:t>Total Tickets (A)</a:t>
                      </a:r>
                    </a:p>
                  </a:txBody>
                  <a:tcPr>
                    <a:solidFill>
                      <a:schemeClr val="accent4"/>
                    </a:solidFill>
                  </a:tcPr>
                </a:tc>
                <a:tc rowSpan="2">
                  <a:txBody>
                    <a:bodyPr/>
                    <a:lstStyle/>
                    <a:p>
                      <a:r>
                        <a:rPr lang="en-US" sz="1000" b="0" dirty="0"/>
                        <a:t>Total tickets in scope (B)</a:t>
                      </a:r>
                    </a:p>
                  </a:txBody>
                  <a:tcPr>
                    <a:solidFill>
                      <a:schemeClr val="accent4"/>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Total Effort  in hours/month</a:t>
                      </a:r>
                    </a:p>
                  </a:txBody>
                  <a:tcPr>
                    <a:solidFill>
                      <a:schemeClr val="accent4"/>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Total</a:t>
                      </a:r>
                      <a:r>
                        <a:rPr lang="en-US" sz="1000" b="0" baseline="0" dirty="0"/>
                        <a:t> use cases </a:t>
                      </a:r>
                      <a:endParaRPr lang="en-US" sz="1000" b="0" dirty="0"/>
                    </a:p>
                  </a:txBody>
                  <a:tcPr>
                    <a:solidFill>
                      <a:schemeClr val="accent4"/>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 Delivered in FY22</a:t>
                      </a:r>
                    </a:p>
                    <a:p>
                      <a:endParaRPr lang="en-US" sz="1000" b="0" dirty="0"/>
                    </a:p>
                  </a:txBody>
                  <a:tcPr>
                    <a:solidFill>
                      <a:schemeClr val="accent6">
                        <a:lumMod val="60000"/>
                        <a:lumOff val="40000"/>
                      </a:schemeClr>
                    </a:solidFill>
                  </a:tcPr>
                </a:tc>
                <a:tc gridSpan="4">
                  <a:txBody>
                    <a:bodyPr/>
                    <a:lstStyle/>
                    <a:p>
                      <a:pPr algn="ctr"/>
                      <a:r>
                        <a:rPr lang="en-US" sz="1000" b="0" dirty="0"/>
                        <a:t>FY 23 Planned/delivered Integrations/Jobs</a:t>
                      </a:r>
                    </a:p>
                  </a:txBody>
                  <a:tcPr>
                    <a:solidFill>
                      <a:schemeClr val="accent6">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000" b="0" dirty="0"/>
                        <a:t>Total Tickets automated till date (G)</a:t>
                      </a:r>
                    </a:p>
                  </a:txBody>
                  <a:tcPr>
                    <a:solidFill>
                      <a:schemeClr val="accent6">
                        <a:lumMod val="60000"/>
                        <a:lumOff val="40000"/>
                      </a:schemeClr>
                    </a:solidFill>
                  </a:tcPr>
                </a:tc>
                <a:tc rowSpan="2">
                  <a:txBody>
                    <a:bodyPr/>
                    <a:lstStyle/>
                    <a:p>
                      <a:r>
                        <a:rPr lang="en-US" sz="1000" b="0" dirty="0"/>
                        <a:t>Effort automated</a:t>
                      </a:r>
                      <a:r>
                        <a:rPr lang="en-US" sz="1000" b="0" baseline="0" dirty="0"/>
                        <a:t> (hours/month)</a:t>
                      </a:r>
                      <a:endParaRPr lang="en-US" sz="1000" b="0" dirty="0"/>
                    </a:p>
                  </a:txBody>
                  <a:tcPr>
                    <a:solidFill>
                      <a:schemeClr val="accent6">
                        <a:lumMod val="60000"/>
                        <a:lumOff val="40000"/>
                      </a:schemeClr>
                    </a:solidFill>
                  </a:tcPr>
                </a:tc>
                <a:tc rowSpan="2">
                  <a:txBody>
                    <a:bodyPr/>
                    <a:lstStyle/>
                    <a:p>
                      <a:r>
                        <a:rPr lang="en-US" sz="1000" b="0" baseline="0" dirty="0"/>
                        <a:t>Tickets resolved + Eliminated as per design ( D)</a:t>
                      </a:r>
                      <a:endParaRPr lang="en-US" sz="1000" b="0" dirty="0"/>
                    </a:p>
                  </a:txBody>
                  <a:tcPr>
                    <a:solidFill>
                      <a:schemeClr val="accent6">
                        <a:lumMod val="60000"/>
                        <a:lumOff val="40000"/>
                      </a:schemeClr>
                    </a:solidFill>
                  </a:tcPr>
                </a:tc>
                <a:tc rowSpan="2">
                  <a:txBody>
                    <a:bodyPr/>
                    <a:lstStyle/>
                    <a:p>
                      <a:r>
                        <a:rPr lang="en-US" sz="1000" b="0" dirty="0"/>
                        <a:t>Total</a:t>
                      </a:r>
                      <a:r>
                        <a:rPr lang="en-US" sz="1000" b="0" baseline="0" dirty="0"/>
                        <a:t> E2E resolved tickets (F)</a:t>
                      </a:r>
                      <a:endParaRPr lang="en-US" sz="1000" b="0" dirty="0"/>
                    </a:p>
                  </a:txBody>
                  <a:tcPr>
                    <a:solidFill>
                      <a:schemeClr val="accent6">
                        <a:lumMod val="60000"/>
                        <a:lumOff val="40000"/>
                      </a:schemeClr>
                    </a:solidFill>
                  </a:tcPr>
                </a:tc>
                <a:tc rowSpan="2">
                  <a:txBody>
                    <a:bodyPr/>
                    <a:lstStyle/>
                    <a:p>
                      <a:r>
                        <a:rPr lang="en-US" sz="1000" b="0" dirty="0"/>
                        <a:t>Total Coverage (G/B) %</a:t>
                      </a:r>
                    </a:p>
                  </a:txBody>
                  <a:tcPr>
                    <a:solidFill>
                      <a:schemeClr val="accent6">
                        <a:lumMod val="60000"/>
                        <a:lumOff val="40000"/>
                      </a:schemeClr>
                    </a:solidFill>
                  </a:tcPr>
                </a:tc>
                <a:tc rowSpan="2">
                  <a:txBody>
                    <a:bodyPr/>
                    <a:lstStyle/>
                    <a:p>
                      <a:r>
                        <a:rPr lang="en-US" sz="1000" b="0" dirty="0"/>
                        <a:t>Efficiency (D/G)% </a:t>
                      </a:r>
                    </a:p>
                  </a:txBody>
                  <a:tcPr>
                    <a:solidFill>
                      <a:schemeClr val="accent6">
                        <a:lumMod val="60000"/>
                        <a:lumOff val="40000"/>
                      </a:schemeClr>
                    </a:solidFill>
                  </a:tcPr>
                </a:tc>
                <a:tc rowSpan="2">
                  <a:txBody>
                    <a:bodyPr/>
                    <a:lstStyle/>
                    <a:p>
                      <a:r>
                        <a:rPr lang="en-US" sz="1000" b="0" dirty="0"/>
                        <a:t>Automation Index (F/B)%</a:t>
                      </a:r>
                    </a:p>
                  </a:txBody>
                  <a:tcPr>
                    <a:solidFill>
                      <a:schemeClr val="accent6">
                        <a:lumMod val="60000"/>
                        <a:lumOff val="40000"/>
                      </a:schemeClr>
                    </a:solidFill>
                  </a:tcPr>
                </a:tc>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b="0" dirty="0"/>
                        <a:t>Status</a:t>
                      </a:r>
                    </a:p>
                  </a:txBody>
                  <a:tcPr>
                    <a:solidFill>
                      <a:schemeClr val="accent6">
                        <a:lumMod val="60000"/>
                        <a:lumOff val="40000"/>
                      </a:schemeClr>
                    </a:solidFill>
                  </a:tcPr>
                </a:tc>
                <a:extLst>
                  <a:ext uri="{0D108BD9-81ED-4DB2-BD59-A6C34878D82A}">
                    <a16:rowId xmlns:a16="http://schemas.microsoft.com/office/drawing/2014/main" val="378284614"/>
                  </a:ext>
                </a:extLst>
              </a:tr>
              <a:tr h="36336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US"/>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r>
                        <a:rPr lang="en-US" sz="1000" dirty="0"/>
                        <a:t>Q1</a:t>
                      </a:r>
                    </a:p>
                  </a:txBody>
                  <a:tcPr>
                    <a:solidFill>
                      <a:srgbClr val="F7AC94"/>
                    </a:solidFill>
                  </a:tcPr>
                </a:tc>
                <a:tc>
                  <a:txBody>
                    <a:bodyPr/>
                    <a:lstStyle/>
                    <a:p>
                      <a:r>
                        <a:rPr lang="en-US" sz="1000" dirty="0"/>
                        <a:t>Q2</a:t>
                      </a:r>
                    </a:p>
                  </a:txBody>
                  <a:tcPr>
                    <a:solidFill>
                      <a:srgbClr val="F7AC94"/>
                    </a:solidFill>
                  </a:tcPr>
                </a:tc>
                <a:tc>
                  <a:txBody>
                    <a:bodyPr/>
                    <a:lstStyle/>
                    <a:p>
                      <a:r>
                        <a:rPr lang="en-US" sz="1000" dirty="0"/>
                        <a:t>Q3</a:t>
                      </a:r>
                    </a:p>
                  </a:txBody>
                  <a:tcPr>
                    <a:solidFill>
                      <a:srgbClr val="F7AC94"/>
                    </a:solidFill>
                  </a:tcPr>
                </a:tc>
                <a:tc>
                  <a:txBody>
                    <a:bodyPr/>
                    <a:lstStyle/>
                    <a:p>
                      <a:r>
                        <a:rPr lang="en-US" sz="1000" dirty="0"/>
                        <a:t>Q4</a:t>
                      </a:r>
                    </a:p>
                  </a:txBody>
                  <a:tcPr>
                    <a:solidFill>
                      <a:srgbClr val="F7AC94"/>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922337578"/>
                  </a:ext>
                </a:extLst>
              </a:tr>
              <a:tr h="456562">
                <a:tc>
                  <a:txBody>
                    <a:bodyPr/>
                    <a:lstStyle/>
                    <a:p>
                      <a:r>
                        <a:rPr lang="en-US" sz="1000" dirty="0"/>
                        <a:t>TTH</a:t>
                      </a:r>
                    </a:p>
                  </a:txBody>
                  <a:tcPr/>
                </a:tc>
                <a:tc>
                  <a:txBody>
                    <a:bodyPr/>
                    <a:lstStyle/>
                    <a:p>
                      <a:r>
                        <a:rPr lang="en-US" sz="1000" dirty="0"/>
                        <a:t>Ansible, Python</a:t>
                      </a:r>
                    </a:p>
                  </a:txBody>
                  <a:tcPr/>
                </a:tc>
                <a:tc>
                  <a:txBody>
                    <a:bodyPr/>
                    <a:lstStyle/>
                    <a:p>
                      <a:r>
                        <a:rPr lang="en-US" sz="1000" dirty="0"/>
                        <a:t>NA</a:t>
                      </a:r>
                    </a:p>
                  </a:txBody>
                  <a:tcPr/>
                </a:tc>
                <a:tc>
                  <a:txBody>
                    <a:bodyPr/>
                    <a:lstStyle/>
                    <a:p>
                      <a:r>
                        <a:rPr lang="en-US" sz="1000" dirty="0"/>
                        <a:t>NA</a:t>
                      </a:r>
                    </a:p>
                  </a:txBody>
                  <a:tcPr/>
                </a:tc>
                <a:tc>
                  <a:txBody>
                    <a:bodyPr/>
                    <a:lstStyle/>
                    <a:p>
                      <a:r>
                        <a:rPr lang="en-US" sz="1000" dirty="0"/>
                        <a:t>Fixed</a:t>
                      </a:r>
                    </a:p>
                  </a:txBody>
                  <a:tcPr/>
                </a:tc>
                <a:tc>
                  <a:txBody>
                    <a:bodyPr/>
                    <a:lstStyle/>
                    <a:p>
                      <a:r>
                        <a:rPr lang="en-US" sz="1000" dirty="0"/>
                        <a:t>NA</a:t>
                      </a:r>
                    </a:p>
                  </a:txBody>
                  <a:tcPr/>
                </a:tc>
                <a:tc>
                  <a:txBody>
                    <a:bodyPr/>
                    <a:lstStyle/>
                    <a:p>
                      <a:r>
                        <a:rPr lang="en-US" sz="1000" dirty="0"/>
                        <a:t>0</a:t>
                      </a:r>
                    </a:p>
                  </a:txBody>
                  <a:tcPr/>
                </a:tc>
                <a:tc>
                  <a:txBody>
                    <a:bodyPr/>
                    <a:lstStyle/>
                    <a:p>
                      <a:r>
                        <a:rPr lang="en-US" sz="1000" dirty="0"/>
                        <a:t>3</a:t>
                      </a:r>
                    </a:p>
                  </a:txBody>
                  <a:tcPr>
                    <a:solidFill>
                      <a:schemeClr val="accent3">
                        <a:lumMod val="60000"/>
                        <a:lumOff val="40000"/>
                      </a:schemeClr>
                    </a:solidFill>
                  </a:tcPr>
                </a:tc>
                <a:tc>
                  <a:txBody>
                    <a:bodyPr/>
                    <a:lstStyle/>
                    <a:p>
                      <a:r>
                        <a:rPr lang="en-US" sz="1000" dirty="0"/>
                        <a:t>4</a:t>
                      </a:r>
                    </a:p>
                  </a:txBody>
                  <a:tcPr/>
                </a:tc>
                <a:tc>
                  <a:txBody>
                    <a:bodyPr/>
                    <a:lstStyle/>
                    <a:p>
                      <a:r>
                        <a:rPr lang="en-US" sz="1000" dirty="0"/>
                        <a:t>0</a:t>
                      </a:r>
                    </a:p>
                  </a:txBody>
                  <a:tcPr/>
                </a:tc>
                <a:tc>
                  <a:txBody>
                    <a:bodyPr/>
                    <a:lstStyle/>
                    <a:p>
                      <a:r>
                        <a:rPr lang="en-US" sz="1000" dirty="0"/>
                        <a:t>0</a:t>
                      </a:r>
                    </a:p>
                  </a:txBody>
                  <a:tcPr/>
                </a:tc>
                <a:tc>
                  <a:txBody>
                    <a:bodyPr/>
                    <a:lstStyle/>
                    <a:p>
                      <a:r>
                        <a:rPr lang="en-US" sz="1000" dirty="0"/>
                        <a:t>NA</a:t>
                      </a:r>
                    </a:p>
                  </a:txBody>
                  <a:tcPr/>
                </a:tc>
                <a:tc>
                  <a:txBody>
                    <a:bodyPr/>
                    <a:lstStyle/>
                    <a:p>
                      <a:r>
                        <a:rPr lang="en-US" sz="1000" dirty="0"/>
                        <a:t>NA</a:t>
                      </a:r>
                    </a:p>
                  </a:txBody>
                  <a:tcPr/>
                </a:tc>
                <a:tc>
                  <a:txBody>
                    <a:bodyPr/>
                    <a:lstStyle/>
                    <a:p>
                      <a:r>
                        <a:rPr lang="en-US" sz="1000" dirty="0"/>
                        <a:t>NA</a:t>
                      </a:r>
                    </a:p>
                  </a:txBody>
                  <a:tcPr/>
                </a:tc>
                <a:tc>
                  <a:txBody>
                    <a:bodyPr/>
                    <a:lstStyle/>
                    <a:p>
                      <a:r>
                        <a:rPr lang="en-US" sz="1000" dirty="0"/>
                        <a:t>NA</a:t>
                      </a:r>
                    </a:p>
                  </a:txBody>
                  <a:tcPr/>
                </a:tc>
                <a:tc>
                  <a:txBody>
                    <a:bodyPr/>
                    <a:lstStyle/>
                    <a:p>
                      <a:r>
                        <a:rPr lang="en-US" sz="1000" dirty="0"/>
                        <a:t>40%</a:t>
                      </a:r>
                    </a:p>
                  </a:txBody>
                  <a:tcPr/>
                </a:tc>
                <a:tc>
                  <a:txBody>
                    <a:bodyPr/>
                    <a:lstStyle/>
                    <a:p>
                      <a:r>
                        <a:rPr lang="en-US" sz="1000" dirty="0"/>
                        <a:t>60%</a:t>
                      </a:r>
                    </a:p>
                  </a:txBody>
                  <a:tcPr/>
                </a:tc>
                <a:tc>
                  <a:txBody>
                    <a:bodyPr/>
                    <a:lstStyle/>
                    <a:p>
                      <a:r>
                        <a:rPr lang="en-US" sz="1000" dirty="0"/>
                        <a:t>30%</a:t>
                      </a:r>
                    </a:p>
                  </a:txBody>
                  <a:tcPr/>
                </a:tc>
                <a:tc>
                  <a:txBody>
                    <a:bodyPr/>
                    <a:lstStyle/>
                    <a:p>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    </a:t>
                      </a:r>
                      <a:endParaRPr lang="en-US" sz="1000" dirty="0"/>
                    </a:p>
                  </a:txBody>
                  <a:tcPr>
                    <a:solidFill>
                      <a:srgbClr val="00B050"/>
                    </a:solidFill>
                  </a:tcPr>
                </a:tc>
                <a:extLst>
                  <a:ext uri="{0D108BD9-81ED-4DB2-BD59-A6C34878D82A}">
                    <a16:rowId xmlns:a16="http://schemas.microsoft.com/office/drawing/2014/main" val="17305628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88167146"/>
              </p:ext>
            </p:extLst>
          </p:nvPr>
        </p:nvGraphicFramePr>
        <p:xfrm>
          <a:off x="71334" y="2351015"/>
          <a:ext cx="12037094" cy="3179064"/>
        </p:xfrm>
        <a:graphic>
          <a:graphicData uri="http://schemas.openxmlformats.org/drawingml/2006/table">
            <a:tbl>
              <a:tblPr firstRow="1" bandRow="1">
                <a:tableStyleId>{5C22544A-7EE6-4342-B048-85BDC9FD1C3A}</a:tableStyleId>
              </a:tblPr>
              <a:tblGrid>
                <a:gridCol w="1700024">
                  <a:extLst>
                    <a:ext uri="{9D8B030D-6E8A-4147-A177-3AD203B41FA5}">
                      <a16:colId xmlns:a16="http://schemas.microsoft.com/office/drawing/2014/main" val="1842698489"/>
                    </a:ext>
                  </a:extLst>
                </a:gridCol>
                <a:gridCol w="991679">
                  <a:extLst>
                    <a:ext uri="{9D8B030D-6E8A-4147-A177-3AD203B41FA5}">
                      <a16:colId xmlns:a16="http://schemas.microsoft.com/office/drawing/2014/main" val="1005915823"/>
                    </a:ext>
                  </a:extLst>
                </a:gridCol>
                <a:gridCol w="1147514">
                  <a:extLst>
                    <a:ext uri="{9D8B030D-6E8A-4147-A177-3AD203B41FA5}">
                      <a16:colId xmlns:a16="http://schemas.microsoft.com/office/drawing/2014/main" val="3476772071"/>
                    </a:ext>
                  </a:extLst>
                </a:gridCol>
                <a:gridCol w="1005847">
                  <a:extLst>
                    <a:ext uri="{9D8B030D-6E8A-4147-A177-3AD203B41FA5}">
                      <a16:colId xmlns:a16="http://schemas.microsoft.com/office/drawing/2014/main" val="3313867791"/>
                    </a:ext>
                  </a:extLst>
                </a:gridCol>
                <a:gridCol w="1034179">
                  <a:extLst>
                    <a:ext uri="{9D8B030D-6E8A-4147-A177-3AD203B41FA5}">
                      <a16:colId xmlns:a16="http://schemas.microsoft.com/office/drawing/2014/main" val="274710364"/>
                    </a:ext>
                  </a:extLst>
                </a:gridCol>
                <a:gridCol w="1020013">
                  <a:extLst>
                    <a:ext uri="{9D8B030D-6E8A-4147-A177-3AD203B41FA5}">
                      <a16:colId xmlns:a16="http://schemas.microsoft.com/office/drawing/2014/main" val="4069527411"/>
                    </a:ext>
                  </a:extLst>
                </a:gridCol>
                <a:gridCol w="850009">
                  <a:extLst>
                    <a:ext uri="{9D8B030D-6E8A-4147-A177-3AD203B41FA5}">
                      <a16:colId xmlns:a16="http://schemas.microsoft.com/office/drawing/2014/main" val="1328243092"/>
                    </a:ext>
                  </a:extLst>
                </a:gridCol>
                <a:gridCol w="991680">
                  <a:extLst>
                    <a:ext uri="{9D8B030D-6E8A-4147-A177-3AD203B41FA5}">
                      <a16:colId xmlns:a16="http://schemas.microsoft.com/office/drawing/2014/main" val="3422594793"/>
                    </a:ext>
                  </a:extLst>
                </a:gridCol>
                <a:gridCol w="949178">
                  <a:extLst>
                    <a:ext uri="{9D8B030D-6E8A-4147-A177-3AD203B41FA5}">
                      <a16:colId xmlns:a16="http://schemas.microsoft.com/office/drawing/2014/main" val="1600536943"/>
                    </a:ext>
                  </a:extLst>
                </a:gridCol>
                <a:gridCol w="793344">
                  <a:extLst>
                    <a:ext uri="{9D8B030D-6E8A-4147-A177-3AD203B41FA5}">
                      <a16:colId xmlns:a16="http://schemas.microsoft.com/office/drawing/2014/main" val="1388077162"/>
                    </a:ext>
                  </a:extLst>
                </a:gridCol>
                <a:gridCol w="1553627">
                  <a:extLst>
                    <a:ext uri="{9D8B030D-6E8A-4147-A177-3AD203B41FA5}">
                      <a16:colId xmlns:a16="http://schemas.microsoft.com/office/drawing/2014/main" val="2195153152"/>
                    </a:ext>
                  </a:extLst>
                </a:gridCol>
              </a:tblGrid>
              <a:tr h="388569">
                <a:tc>
                  <a:txBody>
                    <a:bodyPr/>
                    <a:lstStyle/>
                    <a:p>
                      <a:r>
                        <a:rPr lang="en-US" sz="1100" dirty="0"/>
                        <a:t>Integrations for current quarter</a:t>
                      </a:r>
                    </a:p>
                  </a:txBody>
                  <a:tcPr marT="50292" marB="50292"/>
                </a:tc>
                <a:tc>
                  <a:txBody>
                    <a:bodyPr/>
                    <a:lstStyle/>
                    <a:p>
                      <a:r>
                        <a:rPr lang="en-US" sz="1100" dirty="0"/>
                        <a:t>To be started / Started</a:t>
                      </a:r>
                    </a:p>
                  </a:txBody>
                  <a:tcPr marT="50292" marB="50292"/>
                </a:tc>
                <a:tc>
                  <a:txBody>
                    <a:bodyPr/>
                    <a:lstStyle/>
                    <a:p>
                      <a:r>
                        <a:rPr lang="en-US" sz="1100" dirty="0"/>
                        <a:t>Feasibility </a:t>
                      </a:r>
                      <a:r>
                        <a:rPr lang="en-US" sz="1100" dirty="0" err="1"/>
                        <a:t>PDate</a:t>
                      </a:r>
                      <a:endParaRPr lang="en-US" sz="1100" dirty="0"/>
                    </a:p>
                  </a:txBody>
                  <a:tcPr marT="50292" marB="50292"/>
                </a:tc>
                <a:tc>
                  <a:txBody>
                    <a:bodyPr/>
                    <a:lstStyle/>
                    <a:p>
                      <a:r>
                        <a:rPr lang="en-US" sz="1100" dirty="0"/>
                        <a:t>Discovery </a:t>
                      </a:r>
                      <a:r>
                        <a:rPr lang="en-US" sz="1100" dirty="0" err="1"/>
                        <a:t>Pdate</a:t>
                      </a:r>
                      <a:endParaRPr lang="en-US" sz="1100" dirty="0"/>
                    </a:p>
                  </a:txBody>
                  <a:tcPr marT="50292" marB="50292"/>
                </a:tc>
                <a:tc>
                  <a:txBody>
                    <a:bodyPr/>
                    <a:lstStyle/>
                    <a:p>
                      <a:r>
                        <a:rPr lang="en-US" sz="1100" dirty="0"/>
                        <a:t>Design </a:t>
                      </a:r>
                      <a:r>
                        <a:rPr lang="en-US" sz="1100" dirty="0" err="1"/>
                        <a:t>PDate</a:t>
                      </a:r>
                      <a:endParaRPr lang="en-US" sz="1100" dirty="0"/>
                    </a:p>
                  </a:txBody>
                  <a:tcPr marT="50292" marB="50292"/>
                </a:tc>
                <a:tc>
                  <a:txBody>
                    <a:bodyPr/>
                    <a:lstStyle/>
                    <a:p>
                      <a:r>
                        <a:rPr lang="en-US" sz="1100" dirty="0"/>
                        <a:t>Development </a:t>
                      </a:r>
                      <a:r>
                        <a:rPr lang="en-US" sz="1100" dirty="0" err="1"/>
                        <a:t>PDate</a:t>
                      </a:r>
                      <a:endParaRPr lang="en-US" sz="1100" dirty="0"/>
                    </a:p>
                  </a:txBody>
                  <a:tcPr marT="50292" marB="50292"/>
                </a:tc>
                <a:tc>
                  <a:txBody>
                    <a:bodyPr/>
                    <a:lstStyle/>
                    <a:p>
                      <a:r>
                        <a:rPr lang="en-US" sz="1100" dirty="0"/>
                        <a:t>Test </a:t>
                      </a:r>
                      <a:r>
                        <a:rPr lang="en-US" sz="1100" dirty="0" err="1"/>
                        <a:t>PDate</a:t>
                      </a:r>
                      <a:endParaRPr lang="en-US" sz="1100" dirty="0"/>
                    </a:p>
                  </a:txBody>
                  <a:tcPr marT="50292" marB="50292"/>
                </a:tc>
                <a:tc>
                  <a:txBody>
                    <a:bodyPr/>
                    <a:lstStyle/>
                    <a:p>
                      <a:r>
                        <a:rPr lang="en-US" sz="1100" dirty="0"/>
                        <a:t>Ready for Prod </a:t>
                      </a:r>
                      <a:r>
                        <a:rPr lang="en-US" sz="1100" dirty="0" err="1"/>
                        <a:t>PDate</a:t>
                      </a:r>
                      <a:endParaRPr lang="en-US" sz="1100" dirty="0"/>
                    </a:p>
                  </a:txBody>
                  <a:tcPr marT="50292" marB="50292"/>
                </a:tc>
                <a:tc>
                  <a:txBody>
                    <a:bodyPr/>
                    <a:lstStyle/>
                    <a:p>
                      <a:r>
                        <a:rPr lang="en-US" sz="1100" dirty="0"/>
                        <a:t>Live </a:t>
                      </a:r>
                      <a:r>
                        <a:rPr lang="en-US" sz="1100" dirty="0" err="1"/>
                        <a:t>PDate</a:t>
                      </a:r>
                      <a:endParaRPr lang="en-US" sz="1100" dirty="0"/>
                    </a:p>
                  </a:txBody>
                  <a:tcPr marT="50292" marB="50292"/>
                </a:tc>
                <a:tc>
                  <a:txBody>
                    <a:bodyPr/>
                    <a:lstStyle/>
                    <a:p>
                      <a:r>
                        <a:rPr lang="en-US" sz="1100" dirty="0"/>
                        <a:t>On-Hold</a:t>
                      </a:r>
                    </a:p>
                  </a:txBody>
                  <a:tcPr marT="50292" marB="50292"/>
                </a:tc>
                <a:tc>
                  <a:txBody>
                    <a:bodyPr/>
                    <a:lstStyle/>
                    <a:p>
                      <a:r>
                        <a:rPr lang="en-US" sz="1100" dirty="0"/>
                        <a:t>Challenge if delay</a:t>
                      </a:r>
                    </a:p>
                  </a:txBody>
                  <a:tcPr marT="50292" marB="50292"/>
                </a:tc>
                <a:extLst>
                  <a:ext uri="{0D108BD9-81ED-4DB2-BD59-A6C34878D82A}">
                    <a16:rowId xmlns:a16="http://schemas.microsoft.com/office/drawing/2014/main" val="1193695829"/>
                  </a:ext>
                </a:extLst>
              </a:tr>
              <a:tr h="361396">
                <a:tc>
                  <a:txBody>
                    <a:bodyPr/>
                    <a:lstStyle/>
                    <a:p>
                      <a:r>
                        <a:rPr lang="en-US" sz="1000" dirty="0"/>
                        <a:t>Post configuration [Ansible Tower] Ansible codes creation</a:t>
                      </a:r>
                    </a:p>
                  </a:txBody>
                  <a:tcPr/>
                </a:tc>
                <a:tc>
                  <a:txBody>
                    <a:bodyPr/>
                    <a:lstStyle/>
                    <a:p>
                      <a:r>
                        <a:rPr lang="en-US" sz="1000" dirty="0"/>
                        <a:t>Yes</a:t>
                      </a:r>
                    </a:p>
                  </a:txBody>
                  <a:tcPr/>
                </a:tc>
                <a:tc>
                  <a:txBody>
                    <a:bodyPr/>
                    <a:lstStyle/>
                    <a:p>
                      <a:r>
                        <a:rPr lang="en-US" sz="1000" dirty="0"/>
                        <a:t>13</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13</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14</a:t>
                      </a:r>
                      <a:r>
                        <a:rPr lang="en-US" sz="1000" baseline="30000" dirty="0"/>
                        <a:t>th</a:t>
                      </a:r>
                      <a:r>
                        <a:rPr lang="en-US" sz="1000" dirty="0"/>
                        <a:t> July, 22 </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14</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22</a:t>
                      </a:r>
                      <a:r>
                        <a:rPr lang="en-US" sz="1000" baseline="30000" dirty="0"/>
                        <a:t>nd</a:t>
                      </a:r>
                      <a:r>
                        <a:rPr lang="en-US" sz="1000" dirty="0"/>
                        <a:t> Aug, 22</a:t>
                      </a:r>
                    </a:p>
                  </a:txBody>
                  <a:tcPr>
                    <a:solidFill>
                      <a:schemeClr val="accent3">
                        <a:lumMod val="40000"/>
                        <a:lumOff val="60000"/>
                      </a:schemeClr>
                    </a:solidFill>
                  </a:tcPr>
                </a:tc>
                <a:tc>
                  <a:txBody>
                    <a:bodyPr/>
                    <a:lstStyle/>
                    <a:p>
                      <a:r>
                        <a:rPr lang="en-US" sz="1000" dirty="0"/>
                        <a:t>26</a:t>
                      </a:r>
                      <a:r>
                        <a:rPr lang="en-US" sz="1000" baseline="30000" dirty="0"/>
                        <a:t>th</a:t>
                      </a:r>
                      <a:r>
                        <a:rPr lang="en-US" sz="1000" dirty="0"/>
                        <a:t> Aug, 22</a:t>
                      </a:r>
                    </a:p>
                  </a:txBody>
                  <a:tcPr>
                    <a:solidFill>
                      <a:schemeClr val="accent3">
                        <a:lumMod val="40000"/>
                        <a:lumOff val="60000"/>
                      </a:schemeClr>
                    </a:solidFill>
                  </a:tcPr>
                </a:tc>
                <a:tc>
                  <a:txBody>
                    <a:bodyPr/>
                    <a:lstStyle/>
                    <a:p>
                      <a:r>
                        <a:rPr lang="en-US" sz="1000" dirty="0"/>
                        <a:t>30</a:t>
                      </a:r>
                      <a:r>
                        <a:rPr lang="en-US" sz="1000" baseline="30000" dirty="0"/>
                        <a:t>th</a:t>
                      </a:r>
                      <a:r>
                        <a:rPr lang="en-US" sz="1000" dirty="0"/>
                        <a:t> Sep, 22</a:t>
                      </a:r>
                    </a:p>
                  </a:txBody>
                  <a:tcPr/>
                </a:tc>
                <a:tc>
                  <a:txBody>
                    <a:bodyPr/>
                    <a:lstStyle/>
                    <a:p>
                      <a:r>
                        <a:rPr lang="en-US" sz="1000" dirty="0"/>
                        <a:t>No</a:t>
                      </a:r>
                    </a:p>
                  </a:txBody>
                  <a:tcPr>
                    <a:solidFill>
                      <a:schemeClr val="tx2">
                        <a:lumMod val="40000"/>
                        <a:lumOff val="60000"/>
                      </a:schemeClr>
                    </a:solidFill>
                  </a:tcPr>
                </a:tc>
                <a:tc>
                  <a:txBody>
                    <a:bodyPr/>
                    <a:lstStyle/>
                    <a:p>
                      <a:r>
                        <a:rPr lang="en-US" sz="1000" dirty="0"/>
                        <a:t>No</a:t>
                      </a:r>
                    </a:p>
                  </a:txBody>
                  <a:tcPr>
                    <a:solidFill>
                      <a:schemeClr val="tx2">
                        <a:lumMod val="40000"/>
                        <a:lumOff val="60000"/>
                      </a:schemeClr>
                    </a:solidFill>
                  </a:tcPr>
                </a:tc>
                <a:extLst>
                  <a:ext uri="{0D108BD9-81ED-4DB2-BD59-A6C34878D82A}">
                    <a16:rowId xmlns:a16="http://schemas.microsoft.com/office/drawing/2014/main" val="4241886300"/>
                  </a:ext>
                </a:extLst>
              </a:tr>
              <a:tr h="361396">
                <a:tc>
                  <a:txBody>
                    <a:bodyPr/>
                    <a:lstStyle/>
                    <a:p>
                      <a:r>
                        <a:rPr lang="en-US" sz="1000" dirty="0"/>
                        <a:t>API development for integrating Ansible Tower with On-Premise Cloud Application.</a:t>
                      </a:r>
                    </a:p>
                  </a:txBody>
                  <a:tcPr/>
                </a:tc>
                <a:tc>
                  <a:txBody>
                    <a:bodyPr/>
                    <a:lstStyle/>
                    <a:p>
                      <a:r>
                        <a:rPr lang="en-US" sz="1000" dirty="0"/>
                        <a:t>Yes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12</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13</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14</a:t>
                      </a:r>
                      <a:r>
                        <a:rPr lang="en-US" sz="1000" baseline="30000" dirty="0"/>
                        <a:t>th</a:t>
                      </a:r>
                      <a:r>
                        <a:rPr lang="en-US" sz="1000" dirty="0"/>
                        <a:t> July, 22 </a:t>
                      </a:r>
                    </a:p>
                  </a:txBody>
                  <a:tcPr>
                    <a:solidFill>
                      <a:schemeClr val="accent3">
                        <a:lumMod val="40000"/>
                        <a:lumOff val="60000"/>
                      </a:schemeClr>
                    </a:solidFill>
                  </a:tcPr>
                </a:tc>
                <a:tc>
                  <a:txBody>
                    <a:bodyPr/>
                    <a:lstStyle/>
                    <a:p>
                      <a:r>
                        <a:rPr lang="en-US" sz="1000" dirty="0"/>
                        <a:t>14</a:t>
                      </a:r>
                      <a:r>
                        <a:rPr lang="en-US" sz="1000" baseline="30000" dirty="0"/>
                        <a:t>th</a:t>
                      </a:r>
                      <a:r>
                        <a:rPr lang="en-US" sz="1000" dirty="0"/>
                        <a:t> July, 22 </a:t>
                      </a:r>
                    </a:p>
                  </a:txBody>
                  <a:tcPr>
                    <a:solidFill>
                      <a:schemeClr val="accent3">
                        <a:lumMod val="40000"/>
                        <a:lumOff val="60000"/>
                      </a:schemeClr>
                    </a:solidFill>
                  </a:tcPr>
                </a:tc>
                <a:tc>
                  <a:txBody>
                    <a:bodyPr/>
                    <a:lstStyle/>
                    <a:p>
                      <a:r>
                        <a:rPr lang="en-US" sz="1000" dirty="0"/>
                        <a:t>22</a:t>
                      </a:r>
                      <a:r>
                        <a:rPr lang="en-US" sz="1000" baseline="30000" dirty="0"/>
                        <a:t>nd</a:t>
                      </a:r>
                      <a:r>
                        <a:rPr lang="en-US" sz="1000" dirty="0"/>
                        <a:t> Aug, 22</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26</a:t>
                      </a:r>
                      <a:r>
                        <a:rPr kumimoji="0" lang="en-US" sz="1000" b="0" i="0" u="none" strike="noStrike" kern="1200" cap="none" spc="0" normalizeH="0" baseline="30000" noProof="0" dirty="0">
                          <a:ln>
                            <a:noFill/>
                          </a:ln>
                          <a:solidFill>
                            <a:srgbClr val="000000"/>
                          </a:solidFill>
                          <a:effectLst/>
                          <a:uLnTx/>
                          <a:uFillTx/>
                          <a:latin typeface="Calibri" panose="020F0502020204030204"/>
                          <a:ea typeface="+mn-ea"/>
                          <a:cs typeface="+mn-cs"/>
                        </a:rPr>
                        <a:t>th</a:t>
                      </a: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 Aug, 22 </a:t>
                      </a:r>
                      <a:r>
                        <a:rPr kumimoji="0" lang="en-US" sz="1000" b="0" i="0" u="none" strike="noStrike" kern="1200" cap="none" spc="0" normalizeH="0" baseline="0" noProof="0" dirty="0">
                          <a:ln>
                            <a:noFill/>
                          </a:ln>
                          <a:solidFill>
                            <a:schemeClr val="bg1"/>
                          </a:solidFill>
                          <a:effectLst/>
                          <a:uLnTx/>
                          <a:uFillTx/>
                          <a:latin typeface="+mn-lt"/>
                          <a:ea typeface="+mn-ea"/>
                          <a:cs typeface="+mn-cs"/>
                          <a:sym typeface="Wingdings 3" panose="05040102010807070707" pitchFamily="18" charset="2"/>
                        </a:rPr>
                        <a:t></a:t>
                      </a:r>
                      <a:endPar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solidFill>
                      <a:srgbClr val="FFDD3E"/>
                    </a:solidFill>
                  </a:tcPr>
                </a:tc>
                <a:tc>
                  <a:txBody>
                    <a:bodyPr/>
                    <a:lstStyle/>
                    <a:p>
                      <a:r>
                        <a:rPr lang="en-US" sz="1000" dirty="0"/>
                        <a:t>30</a:t>
                      </a:r>
                      <a:r>
                        <a:rPr lang="en-US" sz="1000" baseline="30000" dirty="0"/>
                        <a:t>th</a:t>
                      </a:r>
                      <a:r>
                        <a:rPr lang="en-US" sz="1000" dirty="0"/>
                        <a:t> Sep, 22</a:t>
                      </a:r>
                    </a:p>
                  </a:txBody>
                  <a:tcPr/>
                </a:tc>
                <a:tc>
                  <a:txBody>
                    <a:bodyPr/>
                    <a:lstStyle/>
                    <a:p>
                      <a:r>
                        <a:rPr lang="en-US" sz="1000" dirty="0"/>
                        <a:t>No</a:t>
                      </a:r>
                    </a:p>
                  </a:txBody>
                  <a:tcPr>
                    <a:solidFill>
                      <a:schemeClr val="tx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No</a:t>
                      </a:r>
                    </a:p>
                  </a:txBody>
                  <a:tcPr>
                    <a:solidFill>
                      <a:schemeClr val="tx2">
                        <a:lumMod val="20000"/>
                        <a:lumOff val="80000"/>
                      </a:schemeClr>
                    </a:solidFill>
                  </a:tcPr>
                </a:tc>
                <a:extLst>
                  <a:ext uri="{0D108BD9-81ED-4DB2-BD59-A6C34878D82A}">
                    <a16:rowId xmlns:a16="http://schemas.microsoft.com/office/drawing/2014/main" val="1600956777"/>
                  </a:ext>
                </a:extLst>
              </a:tr>
              <a:tr h="361396">
                <a:tc>
                  <a:txBody>
                    <a:bodyPr/>
                    <a:lstStyle/>
                    <a:p>
                      <a:r>
                        <a:rPr lang="en-US" sz="1000" dirty="0"/>
                        <a:t>Dev Environment build and deployment check using Jenkins</a:t>
                      </a:r>
                    </a:p>
                  </a:txBody>
                  <a:tcPr/>
                </a:tc>
                <a:tc>
                  <a:txBody>
                    <a:bodyPr/>
                    <a:lstStyle/>
                    <a:p>
                      <a:r>
                        <a:rPr lang="en-US" sz="1000" dirty="0"/>
                        <a:t>Yes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12</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13</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14</a:t>
                      </a:r>
                      <a:r>
                        <a:rPr lang="en-US" sz="1000" baseline="30000" dirty="0"/>
                        <a:t>th</a:t>
                      </a:r>
                      <a:r>
                        <a:rPr lang="en-US" sz="1000" dirty="0"/>
                        <a:t> July, 22 </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14</a:t>
                      </a:r>
                      <a:r>
                        <a:rPr lang="en-US" sz="1000" baseline="30000" dirty="0"/>
                        <a:t>th</a:t>
                      </a:r>
                      <a:r>
                        <a:rPr lang="en-US" sz="1000" dirty="0"/>
                        <a:t> July, 22</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22</a:t>
                      </a:r>
                      <a:r>
                        <a:rPr lang="en-US" sz="1000" baseline="30000" dirty="0"/>
                        <a:t>nd </a:t>
                      </a:r>
                      <a:r>
                        <a:rPr lang="en-US" sz="1000" dirty="0"/>
                        <a:t>Aug, 22</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26</a:t>
                      </a:r>
                      <a:r>
                        <a:rPr kumimoji="0" lang="en-US" sz="1000" b="0" i="0" u="none" strike="noStrike" kern="1200" cap="none" spc="0" normalizeH="0" baseline="30000" noProof="0" dirty="0">
                          <a:ln>
                            <a:noFill/>
                          </a:ln>
                          <a:solidFill>
                            <a:srgbClr val="000000"/>
                          </a:solidFill>
                          <a:effectLst/>
                          <a:uLnTx/>
                          <a:uFillTx/>
                          <a:latin typeface="Calibri" panose="020F0502020204030204"/>
                          <a:ea typeface="+mn-ea"/>
                          <a:cs typeface="+mn-cs"/>
                        </a:rPr>
                        <a:t>th</a:t>
                      </a: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 Aug, 22</a:t>
                      </a:r>
                    </a:p>
                  </a:txBody>
                  <a:tcPr>
                    <a:solidFill>
                      <a:schemeClr val="accent3">
                        <a:lumMod val="40000"/>
                        <a:lumOff val="60000"/>
                      </a:schemeClr>
                    </a:solidFill>
                  </a:tcPr>
                </a:tc>
                <a:tc>
                  <a:txBody>
                    <a:bodyPr/>
                    <a:lstStyle/>
                    <a:p>
                      <a:r>
                        <a:rPr lang="en-US" sz="1000" dirty="0"/>
                        <a:t>30</a:t>
                      </a:r>
                      <a:r>
                        <a:rPr lang="en-US" sz="1000" baseline="30000" dirty="0"/>
                        <a:t>th</a:t>
                      </a:r>
                      <a:r>
                        <a:rPr lang="en-US" sz="1000" dirty="0"/>
                        <a:t> Sep, 22</a:t>
                      </a:r>
                    </a:p>
                  </a:txBody>
                  <a:tcPr/>
                </a:tc>
                <a:tc>
                  <a:txBody>
                    <a:bodyPr/>
                    <a:lstStyle/>
                    <a:p>
                      <a:r>
                        <a:rPr lang="en-US" sz="1000" dirty="0"/>
                        <a:t>No</a:t>
                      </a:r>
                    </a:p>
                  </a:txBody>
                  <a:tcPr/>
                </a:tc>
                <a:tc>
                  <a:txBody>
                    <a:bodyPr/>
                    <a:lstStyle/>
                    <a:p>
                      <a:r>
                        <a:rPr lang="en-US" sz="1000" dirty="0"/>
                        <a:t>No</a:t>
                      </a:r>
                    </a:p>
                  </a:txBody>
                  <a:tcPr>
                    <a:solidFill>
                      <a:schemeClr val="tx2">
                        <a:lumMod val="40000"/>
                        <a:lumOff val="60000"/>
                      </a:schemeClr>
                    </a:solidFill>
                  </a:tcPr>
                </a:tc>
                <a:extLst>
                  <a:ext uri="{0D108BD9-81ED-4DB2-BD59-A6C34878D82A}">
                    <a16:rowId xmlns:a16="http://schemas.microsoft.com/office/drawing/2014/main" val="2813783461"/>
                  </a:ext>
                </a:extLst>
              </a:tr>
              <a:tr h="361396">
                <a:tc>
                  <a:txBody>
                    <a:bodyPr/>
                    <a:lstStyle/>
                    <a:p>
                      <a:r>
                        <a:rPr lang="en-US" sz="1000" dirty="0"/>
                        <a:t>RHEL 8 changes for on-premise RIP cloud Application</a:t>
                      </a:r>
                    </a:p>
                  </a:txBody>
                  <a:tcPr/>
                </a:tc>
                <a:tc>
                  <a:txBody>
                    <a:bodyPr/>
                    <a:lstStyle/>
                    <a:p>
                      <a:r>
                        <a:rPr lang="en-US" sz="1000" dirty="0"/>
                        <a:t>Yes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12</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13</a:t>
                      </a:r>
                      <a:r>
                        <a:rPr lang="en-US" sz="1000" baseline="30000" dirty="0"/>
                        <a:t>th</a:t>
                      </a:r>
                      <a:r>
                        <a:rPr lang="en-US" sz="1000" dirty="0"/>
                        <a:t> July, 22</a:t>
                      </a:r>
                    </a:p>
                  </a:txBody>
                  <a:tcPr>
                    <a:solidFill>
                      <a:schemeClr val="accent3">
                        <a:lumMod val="40000"/>
                        <a:lumOff val="60000"/>
                      </a:schemeClr>
                    </a:solidFill>
                  </a:tcPr>
                </a:tc>
                <a:tc>
                  <a:txBody>
                    <a:bodyPr/>
                    <a:lstStyle/>
                    <a:p>
                      <a:r>
                        <a:rPr lang="en-US" sz="1000" dirty="0"/>
                        <a:t>14</a:t>
                      </a:r>
                      <a:r>
                        <a:rPr lang="en-US" sz="1000" baseline="30000" dirty="0"/>
                        <a:t>th</a:t>
                      </a:r>
                      <a:r>
                        <a:rPr lang="en-US" sz="1000" dirty="0"/>
                        <a:t> July, 22 </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14</a:t>
                      </a:r>
                      <a:r>
                        <a:rPr lang="en-US" sz="1000" baseline="30000" dirty="0"/>
                        <a:t>th</a:t>
                      </a:r>
                      <a:r>
                        <a:rPr lang="en-US" sz="1000" dirty="0"/>
                        <a:t> July, 22</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22</a:t>
                      </a:r>
                      <a:r>
                        <a:rPr lang="en-US" sz="1000" baseline="30000" dirty="0"/>
                        <a:t>nd </a:t>
                      </a:r>
                      <a:r>
                        <a:rPr lang="en-US" sz="1000" dirty="0"/>
                        <a:t>Aug, 22</a:t>
                      </a:r>
                    </a:p>
                  </a:txBody>
                  <a:tcPr>
                    <a:solidFill>
                      <a:schemeClr val="accent3">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26</a:t>
                      </a:r>
                      <a:r>
                        <a:rPr kumimoji="0" lang="en-US" sz="1000" b="0" i="0" u="none" strike="noStrike" kern="1200" cap="none" spc="0" normalizeH="0" baseline="30000" noProof="0" dirty="0">
                          <a:ln>
                            <a:noFill/>
                          </a:ln>
                          <a:solidFill>
                            <a:srgbClr val="000000"/>
                          </a:solidFill>
                          <a:effectLst/>
                          <a:uLnTx/>
                          <a:uFillTx/>
                          <a:latin typeface="Calibri" panose="020F0502020204030204"/>
                          <a:ea typeface="+mn-ea"/>
                          <a:cs typeface="+mn-cs"/>
                        </a:rPr>
                        <a:t>th</a:t>
                      </a: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 Aug, 22</a:t>
                      </a:r>
                    </a:p>
                  </a:txBody>
                  <a:tcPr>
                    <a:solidFill>
                      <a:schemeClr val="accent3">
                        <a:lumMod val="40000"/>
                        <a:lumOff val="60000"/>
                      </a:schemeClr>
                    </a:solidFill>
                  </a:tcPr>
                </a:tc>
                <a:tc>
                  <a:txBody>
                    <a:bodyPr/>
                    <a:lstStyle/>
                    <a:p>
                      <a:r>
                        <a:rPr lang="en-US" sz="1000" dirty="0"/>
                        <a:t>30</a:t>
                      </a:r>
                      <a:r>
                        <a:rPr lang="en-US" sz="1000" baseline="30000" dirty="0"/>
                        <a:t>th</a:t>
                      </a:r>
                      <a:r>
                        <a:rPr lang="en-US" sz="1000" dirty="0"/>
                        <a:t> Sep, 22</a:t>
                      </a:r>
                    </a:p>
                  </a:txBody>
                  <a:tcPr/>
                </a:tc>
                <a:tc>
                  <a:txBody>
                    <a:bodyPr/>
                    <a:lstStyle/>
                    <a:p>
                      <a:r>
                        <a:rPr lang="en-US" sz="1000" dirty="0"/>
                        <a:t>No</a:t>
                      </a:r>
                    </a:p>
                  </a:txBody>
                  <a:tcPr/>
                </a:tc>
                <a:tc>
                  <a:txBody>
                    <a:bodyPr/>
                    <a:lstStyle/>
                    <a:p>
                      <a:r>
                        <a:rPr lang="en-US" sz="1000" dirty="0"/>
                        <a:t>No</a:t>
                      </a:r>
                    </a:p>
                  </a:txBody>
                  <a:tcPr/>
                </a:tc>
                <a:extLst>
                  <a:ext uri="{0D108BD9-81ED-4DB2-BD59-A6C34878D82A}">
                    <a16:rowId xmlns:a16="http://schemas.microsoft.com/office/drawing/2014/main" val="25133407"/>
                  </a:ext>
                </a:extLst>
              </a:tr>
              <a:tr h="361396">
                <a:tc>
                  <a:txBody>
                    <a:bodyPr/>
                    <a:lstStyle/>
                    <a:p>
                      <a:r>
                        <a:rPr lang="en-US" sz="1000" dirty="0"/>
                        <a:t>Third party tool Installation for RHEL 8 – 5 count</a:t>
                      </a:r>
                    </a:p>
                  </a:txBody>
                  <a:tcPr/>
                </a:tc>
                <a:tc>
                  <a:txBody>
                    <a:bodyPr/>
                    <a:lstStyle/>
                    <a:p>
                      <a:r>
                        <a:rPr lang="en-US" sz="1000" dirty="0"/>
                        <a:t>Yes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a:t>
                      </a:r>
                      <a:r>
                        <a:rPr lang="en-US" sz="1000" baseline="30000" dirty="0"/>
                        <a:t>nd</a:t>
                      </a:r>
                      <a:r>
                        <a:rPr lang="en-US" sz="1000" dirty="0"/>
                        <a:t> Sep, 22</a:t>
                      </a:r>
                    </a:p>
                  </a:txBody>
                  <a:tcPr>
                    <a:solidFill>
                      <a:schemeClr val="accent3">
                        <a:lumMod val="40000"/>
                        <a:lumOff val="60000"/>
                      </a:schemeClr>
                    </a:solidFill>
                  </a:tcPr>
                </a:tc>
                <a:tc>
                  <a:txBody>
                    <a:bodyPr/>
                    <a:lstStyle/>
                    <a:p>
                      <a:r>
                        <a:rPr lang="en-US" sz="1000" dirty="0"/>
                        <a:t>6</a:t>
                      </a:r>
                      <a:r>
                        <a:rPr lang="en-US" sz="1000" baseline="30000" dirty="0"/>
                        <a:t>th</a:t>
                      </a:r>
                      <a:r>
                        <a:rPr lang="en-US" sz="1000" dirty="0"/>
                        <a:t> Sep, 22</a:t>
                      </a:r>
                    </a:p>
                  </a:txBody>
                  <a:tcPr>
                    <a:solidFill>
                      <a:schemeClr val="accent3">
                        <a:lumMod val="40000"/>
                        <a:lumOff val="60000"/>
                      </a:schemeClr>
                    </a:solidFill>
                  </a:tcPr>
                </a:tc>
                <a:tc>
                  <a:txBody>
                    <a:bodyPr/>
                    <a:lstStyle/>
                    <a:p>
                      <a:r>
                        <a:rPr lang="en-US" sz="1000" dirty="0"/>
                        <a:t>9</a:t>
                      </a:r>
                      <a:r>
                        <a:rPr lang="en-US" sz="1000" baseline="30000" dirty="0"/>
                        <a:t>th</a:t>
                      </a:r>
                      <a:r>
                        <a:rPr lang="en-US" sz="1000" dirty="0"/>
                        <a:t> Sep, 22 </a:t>
                      </a:r>
                    </a:p>
                  </a:txBody>
                  <a:tcPr>
                    <a:solidFill>
                      <a:schemeClr val="tx2">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12</a:t>
                      </a:r>
                      <a:r>
                        <a:rPr lang="en-US" sz="1000" baseline="30000" dirty="0"/>
                        <a:t>th</a:t>
                      </a:r>
                      <a:r>
                        <a:rPr lang="en-US" sz="1000" dirty="0"/>
                        <a:t> Sep, 22</a:t>
                      </a:r>
                    </a:p>
                  </a:txBody>
                  <a:tcPr>
                    <a:solidFill>
                      <a:schemeClr val="tx2">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dirty="0"/>
                        <a:t>22</a:t>
                      </a:r>
                      <a:r>
                        <a:rPr lang="en-US" sz="1000" baseline="30000" dirty="0"/>
                        <a:t>nd </a:t>
                      </a:r>
                      <a:r>
                        <a:rPr lang="en-US" sz="1000" dirty="0"/>
                        <a:t>Sep, 22</a:t>
                      </a:r>
                    </a:p>
                  </a:txBody>
                  <a:tcPr>
                    <a:solidFill>
                      <a:schemeClr val="tx2">
                        <a:lumMod val="40000"/>
                        <a:lumOff val="6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26</a:t>
                      </a:r>
                      <a:r>
                        <a:rPr kumimoji="0" lang="en-US" sz="1000" b="0" i="0" u="none" strike="noStrike" kern="1200" cap="none" spc="0" normalizeH="0" baseline="30000" noProof="0" dirty="0">
                          <a:ln>
                            <a:noFill/>
                          </a:ln>
                          <a:solidFill>
                            <a:srgbClr val="000000"/>
                          </a:solidFill>
                          <a:effectLst/>
                          <a:uLnTx/>
                          <a:uFillTx/>
                          <a:latin typeface="Calibri" panose="020F0502020204030204"/>
                          <a:ea typeface="+mn-ea"/>
                          <a:cs typeface="+mn-cs"/>
                        </a:rPr>
                        <a:t>th</a:t>
                      </a:r>
                      <a:r>
                        <a:rPr kumimoji="0" lang="en-US" sz="1000" b="0" i="0" u="none" strike="noStrike" kern="1200" cap="none" spc="0" normalizeH="0" baseline="0" noProof="0" dirty="0">
                          <a:ln>
                            <a:noFill/>
                          </a:ln>
                          <a:solidFill>
                            <a:srgbClr val="000000"/>
                          </a:solidFill>
                          <a:effectLst/>
                          <a:uLnTx/>
                          <a:uFillTx/>
                          <a:latin typeface="Calibri" panose="020F0502020204030204"/>
                          <a:ea typeface="+mn-ea"/>
                          <a:cs typeface="+mn-cs"/>
                        </a:rPr>
                        <a:t> Sep, 22</a:t>
                      </a:r>
                    </a:p>
                  </a:txBody>
                  <a:tcPr>
                    <a:solidFill>
                      <a:schemeClr val="tx2">
                        <a:lumMod val="40000"/>
                        <a:lumOff val="60000"/>
                      </a:schemeClr>
                    </a:solidFill>
                  </a:tcPr>
                </a:tc>
                <a:tc>
                  <a:txBody>
                    <a:bodyPr/>
                    <a:lstStyle/>
                    <a:p>
                      <a:r>
                        <a:rPr lang="en-US" sz="1000" dirty="0"/>
                        <a:t>30</a:t>
                      </a:r>
                      <a:r>
                        <a:rPr lang="en-US" sz="1000" baseline="30000" dirty="0"/>
                        <a:t>th</a:t>
                      </a:r>
                      <a:r>
                        <a:rPr lang="en-US" sz="1000" dirty="0"/>
                        <a:t> Sep, 22</a:t>
                      </a:r>
                    </a:p>
                  </a:txBody>
                  <a:tcPr/>
                </a:tc>
                <a:tc>
                  <a:txBody>
                    <a:bodyPr/>
                    <a:lstStyle/>
                    <a:p>
                      <a:r>
                        <a:rPr lang="en-US" sz="1000" dirty="0"/>
                        <a:t>No</a:t>
                      </a:r>
                    </a:p>
                  </a:txBody>
                  <a:tcPr/>
                </a:tc>
                <a:tc>
                  <a:txBody>
                    <a:bodyPr/>
                    <a:lstStyle/>
                    <a:p>
                      <a:r>
                        <a:rPr lang="en-US" sz="1000" dirty="0"/>
                        <a:t>No</a:t>
                      </a:r>
                    </a:p>
                  </a:txBody>
                  <a:tcPr/>
                </a:tc>
                <a:extLst>
                  <a:ext uri="{0D108BD9-81ED-4DB2-BD59-A6C34878D82A}">
                    <a16:rowId xmlns:a16="http://schemas.microsoft.com/office/drawing/2014/main" val="2402341383"/>
                  </a:ext>
                </a:extLst>
              </a:tr>
            </a:tbl>
          </a:graphicData>
        </a:graphic>
      </p:graphicFrame>
      <p:graphicFrame>
        <p:nvGraphicFramePr>
          <p:cNvPr id="10" name="Table 9">
            <a:extLst>
              <a:ext uri="{FF2B5EF4-FFF2-40B4-BE49-F238E27FC236}">
                <a16:creationId xmlns:a16="http://schemas.microsoft.com/office/drawing/2014/main" id="{205952C3-6D58-4796-9B3A-9C1277AF5115}"/>
              </a:ext>
            </a:extLst>
          </p:cNvPr>
          <p:cNvGraphicFramePr>
            <a:graphicFrameLocks noGrp="1"/>
          </p:cNvGraphicFramePr>
          <p:nvPr>
            <p:extLst>
              <p:ext uri="{D42A27DB-BD31-4B8C-83A1-F6EECF244321}">
                <p14:modId xmlns:p14="http://schemas.microsoft.com/office/powerpoint/2010/main" val="3141058"/>
              </p:ext>
            </p:extLst>
          </p:nvPr>
        </p:nvGraphicFramePr>
        <p:xfrm>
          <a:off x="1" y="-9084"/>
          <a:ext cx="11503742" cy="1005840"/>
        </p:xfrm>
        <a:graphic>
          <a:graphicData uri="http://schemas.openxmlformats.org/drawingml/2006/table">
            <a:tbl>
              <a:tblPr firstRow="1" bandRow="1">
                <a:tableStyleId>{5C22544A-7EE6-4342-B048-85BDC9FD1C3A}</a:tableStyleId>
              </a:tblPr>
              <a:tblGrid>
                <a:gridCol w="11503742">
                  <a:extLst>
                    <a:ext uri="{9D8B030D-6E8A-4147-A177-3AD203B41FA5}">
                      <a16:colId xmlns:a16="http://schemas.microsoft.com/office/drawing/2014/main" val="3964753031"/>
                    </a:ext>
                  </a:extLst>
                </a:gridCol>
              </a:tblGrid>
              <a:tr h="605672">
                <a:tc>
                  <a:txBody>
                    <a:bodyPr/>
                    <a:lstStyle/>
                    <a:p>
                      <a:r>
                        <a:rPr lang="en-GB" sz="1200" b="1" kern="1200" dirty="0">
                          <a:solidFill>
                            <a:schemeClr val="accent6">
                              <a:lumMod val="75000"/>
                            </a:schemeClr>
                          </a:solidFill>
                          <a:effectLst/>
                          <a:latin typeface="+mn-lt"/>
                          <a:ea typeface="+mn-ea"/>
                          <a:cs typeface="+mn-cs"/>
                        </a:rPr>
                        <a:t>About : IAG is one of the world's largest airline groups, with a fleet of 531 aircraft. Before the impact of the COVID-19 pandemic it operated to 279 destinations and carried around 118 million passengers each year. It is a Spanish registered company with shares traded on the London Stock Exchange and Spanish Stock Exchanges.</a:t>
                      </a:r>
                    </a:p>
                    <a:p>
                      <a:r>
                        <a:rPr lang="en-GB" sz="1200" b="1" kern="1200" dirty="0">
                          <a:solidFill>
                            <a:schemeClr val="accent6">
                              <a:lumMod val="75000"/>
                            </a:schemeClr>
                          </a:solidFill>
                          <a:effectLst/>
                          <a:latin typeface="+mn-lt"/>
                          <a:ea typeface="+mn-ea"/>
                          <a:cs typeface="+mn-cs"/>
                        </a:rPr>
                        <a:t>Volumetrics : 8000+ servers, 1300 network devices, 10 applications, 3 locations/data centres</a:t>
                      </a:r>
                    </a:p>
                    <a:p>
                      <a:r>
                        <a:rPr lang="en-GB" sz="1200" b="1" kern="1200" dirty="0">
                          <a:solidFill>
                            <a:schemeClr val="accent6">
                              <a:lumMod val="75000"/>
                            </a:schemeClr>
                          </a:solidFill>
                          <a:effectLst/>
                          <a:latin typeface="+mn-lt"/>
                          <a:ea typeface="+mn-ea"/>
                          <a:cs typeface="+mn-cs"/>
                        </a:rPr>
                        <a:t>Scope : 600 servers, 2 locations/data centres, 1 Application</a:t>
                      </a:r>
                    </a:p>
                    <a:p>
                      <a:r>
                        <a:rPr lang="en-GB" sz="1200" b="1" kern="1200" dirty="0">
                          <a:solidFill>
                            <a:schemeClr val="accent6">
                              <a:lumMod val="75000"/>
                            </a:schemeClr>
                          </a:solidFill>
                          <a:effectLst/>
                          <a:latin typeface="+mn-lt"/>
                          <a:ea typeface="+mn-ea"/>
                          <a:cs typeface="+mn-cs"/>
                        </a:rPr>
                        <a:t>Contractual Automation Commitment as per SOW : Fixed Bid [2 FTE – 4 months]</a:t>
                      </a:r>
                    </a:p>
                  </a:txBody>
                  <a:tcPr>
                    <a:solidFill>
                      <a:srgbClr val="F5F0C8"/>
                    </a:solidFill>
                  </a:tcPr>
                </a:tc>
                <a:extLst>
                  <a:ext uri="{0D108BD9-81ED-4DB2-BD59-A6C34878D82A}">
                    <a16:rowId xmlns:a16="http://schemas.microsoft.com/office/drawing/2014/main" val="2393204157"/>
                  </a:ext>
                </a:extLst>
              </a:tr>
            </a:tbl>
          </a:graphicData>
        </a:graphic>
      </p:graphicFrame>
      <p:graphicFrame>
        <p:nvGraphicFramePr>
          <p:cNvPr id="6" name="Table 5">
            <a:extLst>
              <a:ext uri="{FF2B5EF4-FFF2-40B4-BE49-F238E27FC236}">
                <a16:creationId xmlns:a16="http://schemas.microsoft.com/office/drawing/2014/main" id="{BEC9CD41-49BE-4BEF-9359-A7DE00A002C1}"/>
              </a:ext>
            </a:extLst>
          </p:cNvPr>
          <p:cNvGraphicFramePr>
            <a:graphicFrameLocks noGrp="1"/>
          </p:cNvGraphicFramePr>
          <p:nvPr>
            <p:extLst>
              <p:ext uri="{D42A27DB-BD31-4B8C-83A1-F6EECF244321}">
                <p14:modId xmlns:p14="http://schemas.microsoft.com/office/powerpoint/2010/main" val="2312903995"/>
              </p:ext>
            </p:extLst>
          </p:nvPr>
        </p:nvGraphicFramePr>
        <p:xfrm>
          <a:off x="83573" y="5917582"/>
          <a:ext cx="12038815" cy="494584"/>
        </p:xfrm>
        <a:graphic>
          <a:graphicData uri="http://schemas.openxmlformats.org/drawingml/2006/table">
            <a:tbl>
              <a:tblPr firstRow="1" bandRow="1">
                <a:tableStyleId>{F5AB1C69-6EDB-4FF4-983F-18BD219EF322}</a:tableStyleId>
              </a:tblPr>
              <a:tblGrid>
                <a:gridCol w="872772">
                  <a:extLst>
                    <a:ext uri="{9D8B030D-6E8A-4147-A177-3AD203B41FA5}">
                      <a16:colId xmlns:a16="http://schemas.microsoft.com/office/drawing/2014/main" val="2892568095"/>
                    </a:ext>
                  </a:extLst>
                </a:gridCol>
                <a:gridCol w="4935563">
                  <a:extLst>
                    <a:ext uri="{9D8B030D-6E8A-4147-A177-3AD203B41FA5}">
                      <a16:colId xmlns:a16="http://schemas.microsoft.com/office/drawing/2014/main" val="4022576399"/>
                    </a:ext>
                  </a:extLst>
                </a:gridCol>
                <a:gridCol w="4050065">
                  <a:extLst>
                    <a:ext uri="{9D8B030D-6E8A-4147-A177-3AD203B41FA5}">
                      <a16:colId xmlns:a16="http://schemas.microsoft.com/office/drawing/2014/main" val="1396792661"/>
                    </a:ext>
                  </a:extLst>
                </a:gridCol>
                <a:gridCol w="1232524">
                  <a:extLst>
                    <a:ext uri="{9D8B030D-6E8A-4147-A177-3AD203B41FA5}">
                      <a16:colId xmlns:a16="http://schemas.microsoft.com/office/drawing/2014/main" val="2762518245"/>
                    </a:ext>
                  </a:extLst>
                </a:gridCol>
                <a:gridCol w="947891">
                  <a:extLst>
                    <a:ext uri="{9D8B030D-6E8A-4147-A177-3AD203B41FA5}">
                      <a16:colId xmlns:a16="http://schemas.microsoft.com/office/drawing/2014/main" val="34332721"/>
                    </a:ext>
                  </a:extLst>
                </a:gridCol>
              </a:tblGrid>
              <a:tr h="0">
                <a:tc>
                  <a:txBody>
                    <a:bodyPr/>
                    <a:lstStyle/>
                    <a:p>
                      <a:r>
                        <a:rPr lang="en-US" sz="1000" dirty="0"/>
                        <a:t>Category</a:t>
                      </a:r>
                    </a:p>
                  </a:txBody>
                  <a:tcPr/>
                </a:tc>
                <a:tc>
                  <a:txBody>
                    <a:bodyPr/>
                    <a:lstStyle/>
                    <a:p>
                      <a:r>
                        <a:rPr lang="en-US" sz="1000" dirty="0"/>
                        <a:t>Description</a:t>
                      </a:r>
                    </a:p>
                  </a:txBody>
                  <a:tcPr/>
                </a:tc>
                <a:tc>
                  <a:txBody>
                    <a:bodyPr/>
                    <a:lstStyle/>
                    <a:p>
                      <a:r>
                        <a:rPr lang="en-US" sz="1000" dirty="0"/>
                        <a:t>Actions/Resolutions</a:t>
                      </a:r>
                    </a:p>
                  </a:txBody>
                  <a:tcPr/>
                </a:tc>
                <a:tc>
                  <a:txBody>
                    <a:bodyPr/>
                    <a:lstStyle/>
                    <a:p>
                      <a:r>
                        <a:rPr lang="en-US" sz="1000" dirty="0"/>
                        <a:t>Owner</a:t>
                      </a:r>
                    </a:p>
                  </a:txBody>
                  <a:tcPr/>
                </a:tc>
                <a:tc>
                  <a:txBody>
                    <a:bodyPr/>
                    <a:lstStyle/>
                    <a:p>
                      <a:r>
                        <a:rPr lang="en-US" sz="1000" dirty="0"/>
                        <a:t>ETR</a:t>
                      </a:r>
                    </a:p>
                  </a:txBody>
                  <a:tcPr/>
                </a:tc>
                <a:extLst>
                  <a:ext uri="{0D108BD9-81ED-4DB2-BD59-A6C34878D82A}">
                    <a16:rowId xmlns:a16="http://schemas.microsoft.com/office/drawing/2014/main" val="1450104684"/>
                  </a:ext>
                </a:extLst>
              </a:tr>
              <a:tr h="25074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baseline="0" dirty="0">
                          <a:solidFill>
                            <a:prstClr val="black"/>
                          </a:solidFill>
                          <a:latin typeface="+mn-lt"/>
                          <a:ea typeface="+mn-ea"/>
                          <a:cs typeface="Calibri" pitchFamily="34" charset="0"/>
                        </a:rPr>
                        <a:t>Appreciation</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baseline="0" dirty="0">
                          <a:solidFill>
                            <a:prstClr val="black"/>
                          </a:solidFill>
                          <a:latin typeface="+mn-lt"/>
                          <a:ea typeface="+mn-ea"/>
                          <a:cs typeface="Calibri" pitchFamily="34" charset="0"/>
                        </a:rPr>
                        <a:t>Customer appreciated the on-time delivery for sprint 1 and 2.</a:t>
                      </a:r>
                    </a:p>
                  </a:txBody>
                  <a:tcPr/>
                </a:tc>
                <a:tc>
                  <a:txBody>
                    <a:bodyPr/>
                    <a:lstStyle/>
                    <a:p>
                      <a:r>
                        <a:rPr lang="en-US" sz="1000" kern="1200" dirty="0">
                          <a:solidFill>
                            <a:schemeClr val="dk1"/>
                          </a:solidFill>
                          <a:latin typeface="+mn-lt"/>
                          <a:ea typeface="+mn-ea"/>
                          <a:cs typeface="+mn-cs"/>
                        </a:rPr>
                        <a:t>NA</a:t>
                      </a:r>
                    </a:p>
                  </a:txBody>
                  <a:tcPr/>
                </a:tc>
                <a:tc>
                  <a:txBody>
                    <a:bodyPr/>
                    <a:lstStyle/>
                    <a:p>
                      <a:r>
                        <a:rPr lang="en-US" sz="1000" dirty="0"/>
                        <a:t>NA</a:t>
                      </a:r>
                    </a:p>
                  </a:txBody>
                  <a:tcPr/>
                </a:tc>
                <a:tc>
                  <a:txBody>
                    <a:bodyPr/>
                    <a:lstStyle/>
                    <a:p>
                      <a:r>
                        <a:rPr lang="en-US" sz="1000" dirty="0"/>
                        <a:t>NA</a:t>
                      </a:r>
                    </a:p>
                  </a:txBody>
                  <a:tcPr/>
                </a:tc>
                <a:extLst>
                  <a:ext uri="{0D108BD9-81ED-4DB2-BD59-A6C34878D82A}">
                    <a16:rowId xmlns:a16="http://schemas.microsoft.com/office/drawing/2014/main" val="2963800202"/>
                  </a:ext>
                </a:extLst>
              </a:tr>
            </a:tbl>
          </a:graphicData>
        </a:graphic>
      </p:graphicFrame>
    </p:spTree>
    <p:extLst>
      <p:ext uri="{BB962C8B-B14F-4D97-AF65-F5344CB8AC3E}">
        <p14:creationId xmlns:p14="http://schemas.microsoft.com/office/powerpoint/2010/main" val="411400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987619" y="-842281"/>
            <a:ext cx="1538452" cy="176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0" tIns="761760" rIns="761760" bIns="761760" numCol="1" anchor="ctr" anchorCtr="0" compatLnSpc="1">
            <a:prstTxWarp prst="textNoShape">
              <a:avLst/>
            </a:prstTxWarp>
            <a:spAutoFit/>
          </a:bodyPr>
          <a:lstStyle/>
          <a:p>
            <a:pPr defTabSz="380985" eaLnBrk="0" fontAlgn="base" hangingPunct="0">
              <a:spcBef>
                <a:spcPct val="0"/>
              </a:spcBef>
              <a:spcAft>
                <a:spcPct val="0"/>
              </a:spcAft>
              <a:defRPr/>
            </a:pPr>
            <a:endParaRPr lang="en-US" altLang="en-US" sz="1500" dirty="0">
              <a:solidFill>
                <a:prstClr val="black"/>
              </a:solidFill>
              <a:latin typeface="Arial" panose="020B0604020202020204" pitchFamily="34" charset="0"/>
            </a:endParaRPr>
          </a:p>
        </p:txBody>
      </p:sp>
      <p:sp>
        <p:nvSpPr>
          <p:cNvPr id="46" name="TextBox 45"/>
          <p:cNvSpPr txBox="1"/>
          <p:nvPr/>
        </p:nvSpPr>
        <p:spPr>
          <a:xfrm>
            <a:off x="77716" y="-7391"/>
            <a:ext cx="7281730" cy="492443"/>
          </a:xfrm>
          <a:prstGeom prst="rect">
            <a:avLst/>
          </a:prstGeom>
          <a:noFill/>
        </p:spPr>
        <p:txBody>
          <a:bodyPr wrap="square" rtlCol="0">
            <a:spAutoFit/>
          </a:bodyPr>
          <a:lstStyle/>
          <a:p>
            <a:pPr defTabSz="380985">
              <a:defRPr/>
            </a:pPr>
            <a:r>
              <a:rPr lang="en-US" sz="2600" u="sng" dirty="0">
                <a:solidFill>
                  <a:prstClr val="black"/>
                </a:solidFill>
                <a:latin typeface="Calibri" panose="020F0502020204030204"/>
              </a:rPr>
              <a:t>Overall TTH  Highlights and Support required</a:t>
            </a:r>
            <a:endParaRPr lang="en-US" sz="2600" b="1" u="sng" dirty="0">
              <a:solidFill>
                <a:prstClr val="black"/>
              </a:solidFill>
              <a:latin typeface="Calibri" panose="020F0502020204030204"/>
            </a:endParaRPr>
          </a:p>
        </p:txBody>
      </p:sp>
      <p:sp>
        <p:nvSpPr>
          <p:cNvPr id="94" name="Rectangle 93"/>
          <p:cNvSpPr/>
          <p:nvPr/>
        </p:nvSpPr>
        <p:spPr>
          <a:xfrm>
            <a:off x="488173" y="6039977"/>
            <a:ext cx="782425" cy="461915"/>
          </a:xfrm>
          <a:prstGeom prst="rect">
            <a:avLst/>
          </a:prstGeom>
          <a:solidFill>
            <a:sysClr val="window" lastClr="FFFFFF"/>
          </a:solidFill>
          <a:ln w="25400" cap="flat" cmpd="sng" algn="ctr">
            <a:noFill/>
            <a:prstDash val="solid"/>
          </a:ln>
          <a:effectLst/>
        </p:spPr>
        <p:txBody>
          <a:bodyPr rot="0" spcFirstLastPara="0" vertOverflow="overflow" horzOverflow="overflow" vert="horz" wrap="square" lIns="53340" tIns="53340" rIns="53340" bIns="53340" numCol="1" spcCol="1270" rtlCol="0" fromWordArt="0" anchor="ctr" anchorCtr="0" forceAA="0" compatLnSpc="1">
            <a:prstTxWarp prst="textNoShape">
              <a:avLst/>
            </a:prstTxWarp>
            <a:noAutofit/>
          </a:bodyPr>
          <a:lstStyle/>
          <a:p>
            <a:pPr algn="ctr" defTabSz="622259">
              <a:lnSpc>
                <a:spcPct val="90000"/>
              </a:lnSpc>
              <a:spcBef>
                <a:spcPct val="0"/>
              </a:spcBef>
              <a:spcAft>
                <a:spcPct val="35000"/>
              </a:spcAft>
              <a:defRPr/>
            </a:pPr>
            <a:endParaRPr lang="en-US" sz="1400" b="1" kern="0" dirty="0">
              <a:solidFill>
                <a:prstClr val="white"/>
              </a:solidFill>
              <a:latin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774324658"/>
              </p:ext>
            </p:extLst>
          </p:nvPr>
        </p:nvGraphicFramePr>
        <p:xfrm>
          <a:off x="77716" y="4891861"/>
          <a:ext cx="11707884" cy="1036511"/>
        </p:xfrm>
        <a:graphic>
          <a:graphicData uri="http://schemas.openxmlformats.org/drawingml/2006/table">
            <a:tbl>
              <a:tblPr firstRow="1" bandRow="1">
                <a:tableStyleId>{F5AB1C69-6EDB-4FF4-983F-18BD219EF322}</a:tableStyleId>
              </a:tblPr>
              <a:tblGrid>
                <a:gridCol w="1427527">
                  <a:extLst>
                    <a:ext uri="{9D8B030D-6E8A-4147-A177-3AD203B41FA5}">
                      <a16:colId xmlns:a16="http://schemas.microsoft.com/office/drawing/2014/main" val="2847182941"/>
                    </a:ext>
                  </a:extLst>
                </a:gridCol>
                <a:gridCol w="1786597">
                  <a:extLst>
                    <a:ext uri="{9D8B030D-6E8A-4147-A177-3AD203B41FA5}">
                      <a16:colId xmlns:a16="http://schemas.microsoft.com/office/drawing/2014/main" val="2996210097"/>
                    </a:ext>
                  </a:extLst>
                </a:gridCol>
                <a:gridCol w="1716258">
                  <a:extLst>
                    <a:ext uri="{9D8B030D-6E8A-4147-A177-3AD203B41FA5}">
                      <a16:colId xmlns:a16="http://schemas.microsoft.com/office/drawing/2014/main" val="4215639123"/>
                    </a:ext>
                  </a:extLst>
                </a:gridCol>
                <a:gridCol w="2180493">
                  <a:extLst>
                    <a:ext uri="{9D8B030D-6E8A-4147-A177-3AD203B41FA5}">
                      <a16:colId xmlns:a16="http://schemas.microsoft.com/office/drawing/2014/main" val="2673999087"/>
                    </a:ext>
                  </a:extLst>
                </a:gridCol>
                <a:gridCol w="2349304">
                  <a:extLst>
                    <a:ext uri="{9D8B030D-6E8A-4147-A177-3AD203B41FA5}">
                      <a16:colId xmlns:a16="http://schemas.microsoft.com/office/drawing/2014/main" val="1790460088"/>
                    </a:ext>
                  </a:extLst>
                </a:gridCol>
                <a:gridCol w="2247705">
                  <a:extLst>
                    <a:ext uri="{9D8B030D-6E8A-4147-A177-3AD203B41FA5}">
                      <a16:colId xmlns:a16="http://schemas.microsoft.com/office/drawing/2014/main" val="3266892226"/>
                    </a:ext>
                  </a:extLst>
                </a:gridCol>
              </a:tblGrid>
              <a:tr h="370840">
                <a:tc>
                  <a:txBody>
                    <a:bodyPr/>
                    <a:lstStyle/>
                    <a:p>
                      <a:r>
                        <a:rPr lang="en-US" dirty="0"/>
                        <a:t>Account</a:t>
                      </a:r>
                    </a:p>
                  </a:txBody>
                  <a:tcPr/>
                </a:tc>
                <a:tc>
                  <a:txBody>
                    <a:bodyPr/>
                    <a:lstStyle/>
                    <a:p>
                      <a:r>
                        <a:rPr lang="en-US" dirty="0"/>
                        <a:t>Open Positions</a:t>
                      </a:r>
                    </a:p>
                  </a:txBody>
                  <a:tcPr/>
                </a:tc>
                <a:tc>
                  <a:txBody>
                    <a:bodyPr/>
                    <a:lstStyle/>
                    <a:p>
                      <a:r>
                        <a:rPr lang="en-US" dirty="0"/>
                        <a:t>Skill</a:t>
                      </a:r>
                    </a:p>
                  </a:txBody>
                  <a:tcPr/>
                </a:tc>
                <a:tc>
                  <a:txBody>
                    <a:bodyPr/>
                    <a:lstStyle/>
                    <a:p>
                      <a:r>
                        <a:rPr lang="en-US" dirty="0"/>
                        <a:t>Experience needed</a:t>
                      </a:r>
                    </a:p>
                  </a:txBody>
                  <a:tcPr/>
                </a:tc>
                <a:tc>
                  <a:txBody>
                    <a:bodyPr/>
                    <a:lstStyle/>
                    <a:p>
                      <a:r>
                        <a:rPr lang="en-US" dirty="0"/>
                        <a:t>Billable/Non-Billable</a:t>
                      </a:r>
                    </a:p>
                  </a:txBody>
                  <a:tcPr/>
                </a:tc>
                <a:tc>
                  <a:txBody>
                    <a:bodyPr/>
                    <a:lstStyle/>
                    <a:p>
                      <a:r>
                        <a:rPr lang="en-US" dirty="0"/>
                        <a:t>Remarks</a:t>
                      </a:r>
                    </a:p>
                  </a:txBody>
                  <a:tcPr/>
                </a:tc>
                <a:extLst>
                  <a:ext uri="{0D108BD9-81ED-4DB2-BD59-A6C34878D82A}">
                    <a16:rowId xmlns:a16="http://schemas.microsoft.com/office/drawing/2014/main" val="451608720"/>
                  </a:ext>
                </a:extLst>
              </a:tr>
              <a:tr h="370840">
                <a:tc>
                  <a:txBody>
                    <a:bodyPr/>
                    <a:lstStyle/>
                    <a:p>
                      <a:r>
                        <a:rPr lang="en-US" dirty="0"/>
                        <a:t>Delta</a:t>
                      </a:r>
                    </a:p>
                  </a:txBody>
                  <a:tcPr/>
                </a:tc>
                <a:tc>
                  <a:txBody>
                    <a:bodyPr/>
                    <a:lstStyle/>
                    <a:p>
                      <a:r>
                        <a:rPr lang="en-US" dirty="0"/>
                        <a:t>3 (tentative)</a:t>
                      </a:r>
                    </a:p>
                  </a:txBody>
                  <a:tcPr/>
                </a:tc>
                <a:tc>
                  <a:txBody>
                    <a:bodyPr/>
                    <a:lstStyle/>
                    <a:p>
                      <a:r>
                        <a:rPr lang="en-US" dirty="0"/>
                        <a:t>Ansible</a:t>
                      </a:r>
                    </a:p>
                  </a:txBody>
                  <a:tcPr/>
                </a:tc>
                <a:tc>
                  <a:txBody>
                    <a:bodyPr/>
                    <a:lstStyle/>
                    <a:p>
                      <a:r>
                        <a:rPr lang="en-US" dirty="0"/>
                        <a:t>TBD</a:t>
                      </a:r>
                    </a:p>
                  </a:txBody>
                  <a:tcPr/>
                </a:tc>
                <a:tc>
                  <a:txBody>
                    <a:bodyPr/>
                    <a:lstStyle/>
                    <a:p>
                      <a:r>
                        <a:rPr lang="en-US" dirty="0"/>
                        <a:t>Billable</a:t>
                      </a:r>
                    </a:p>
                  </a:txBody>
                  <a:tcPr/>
                </a:tc>
                <a:tc>
                  <a:txBody>
                    <a:bodyPr/>
                    <a:lstStyle/>
                    <a:p>
                      <a:r>
                        <a:rPr lang="en-US" dirty="0"/>
                        <a:t>Yet to be discussed for Ansible scope.</a:t>
                      </a:r>
                    </a:p>
                  </a:txBody>
                  <a:tcPr/>
                </a:tc>
                <a:extLst>
                  <a:ext uri="{0D108BD9-81ED-4DB2-BD59-A6C34878D82A}">
                    <a16:rowId xmlns:a16="http://schemas.microsoft.com/office/drawing/2014/main" val="2444286348"/>
                  </a:ext>
                </a:extLst>
              </a:tr>
            </a:tbl>
          </a:graphicData>
        </a:graphic>
      </p:graphicFrame>
      <p:sp>
        <p:nvSpPr>
          <p:cNvPr id="3" name="Rectangle 2"/>
          <p:cNvSpPr/>
          <p:nvPr/>
        </p:nvSpPr>
        <p:spPr>
          <a:xfrm>
            <a:off x="77716" y="711199"/>
            <a:ext cx="11707884" cy="2174573"/>
          </a:xfrm>
          <a:prstGeom prst="rect">
            <a:avLst/>
          </a:prstGeom>
          <a:ln/>
        </p:spPr>
        <p:style>
          <a:lnRef idx="2">
            <a:schemeClr val="accent4"/>
          </a:lnRef>
          <a:fillRef idx="1">
            <a:schemeClr val="lt1"/>
          </a:fillRef>
          <a:effectRef idx="0">
            <a:schemeClr val="accent4"/>
          </a:effectRef>
          <a:fontRef idx="minor">
            <a:schemeClr val="dk1"/>
          </a:fontRef>
        </p:style>
        <p:txBody>
          <a:bodyPr rtlCol="0" anchor="t"/>
          <a:lstStyle/>
          <a:p>
            <a:pPr algn="ctr"/>
            <a:r>
              <a:rPr lang="en-US" dirty="0"/>
              <a:t>Delivery Highlights</a:t>
            </a:r>
          </a:p>
          <a:p>
            <a:pPr marL="285750" indent="-285750">
              <a:buFont typeface="Arial" panose="020B0604020202020204" pitchFamily="34" charset="0"/>
              <a:buChar char="•"/>
            </a:pPr>
            <a:r>
              <a:rPr lang="en-US" dirty="0"/>
              <a:t>Sprint 2 for IAG Account completes on 26</a:t>
            </a:r>
            <a:r>
              <a:rPr lang="en-US" baseline="30000" dirty="0"/>
              <a:t>th</a:t>
            </a:r>
            <a:r>
              <a:rPr lang="en-US" dirty="0"/>
              <a:t> August. Everything is on track and GO-LIVE planned by Oct, 2</a:t>
            </a:r>
            <a:r>
              <a:rPr lang="en-US" baseline="30000" dirty="0"/>
              <a:t>nd</a:t>
            </a:r>
            <a:r>
              <a:rPr lang="en-US" dirty="0"/>
              <a:t> week tentatively.</a:t>
            </a:r>
          </a:p>
          <a:p>
            <a:pPr marL="285750" indent="-285750">
              <a:buFont typeface="Arial" panose="020B0604020202020204" pitchFamily="34" charset="0"/>
              <a:buChar char="•"/>
            </a:pPr>
            <a:r>
              <a:rPr lang="en-US" dirty="0"/>
              <a:t>RCG is moving under Account team’s scope as no further visibility seen from Ansible perspective.</a:t>
            </a:r>
          </a:p>
          <a:p>
            <a:pPr marL="285750" indent="-285750">
              <a:buFont typeface="Arial" panose="020B0604020202020204" pitchFamily="34" charset="0"/>
              <a:buChar char="•"/>
            </a:pPr>
            <a:r>
              <a:rPr lang="en-US" dirty="0"/>
              <a:t>Delta Account Automation discussions have to be started once Account team shares the meeting slot. </a:t>
            </a:r>
          </a:p>
          <a:p>
            <a:pPr marL="285750" indent="-285750">
              <a:buFont typeface="Arial" panose="020B0604020202020204" pitchFamily="34" charset="0"/>
              <a:buChar char="•"/>
            </a:pPr>
            <a:r>
              <a:rPr lang="en-US" dirty="0"/>
              <a:t>Maersk Proposal is in discussion and Automation Plan for 46 use cases have been shared for 10 months with the Account team. Awaiting internal review completion post which the Plan will be shared with Customer. ETA by 2</a:t>
            </a:r>
            <a:r>
              <a:rPr lang="en-US" baseline="30000" dirty="0"/>
              <a:t>nd</a:t>
            </a:r>
            <a:r>
              <a:rPr lang="en-US" dirty="0"/>
              <a:t> Sep, 2022.</a:t>
            </a:r>
          </a:p>
          <a:p>
            <a:pPr marL="285750" indent="-285750">
              <a:buFont typeface="Arial" panose="020B0604020202020204" pitchFamily="34" charset="0"/>
              <a:buChar char="•"/>
            </a:pPr>
            <a:endParaRPr lang="en-US" dirty="0"/>
          </a:p>
        </p:txBody>
      </p:sp>
      <p:sp>
        <p:nvSpPr>
          <p:cNvPr id="10" name="Rectangle 9"/>
          <p:cNvSpPr/>
          <p:nvPr/>
        </p:nvSpPr>
        <p:spPr>
          <a:xfrm>
            <a:off x="77716" y="2997377"/>
            <a:ext cx="11707884" cy="1692499"/>
          </a:xfrm>
          <a:prstGeom prst="rect">
            <a:avLst/>
          </a:prstGeom>
          <a:ln/>
        </p:spPr>
        <p:style>
          <a:lnRef idx="2">
            <a:schemeClr val="accent4"/>
          </a:lnRef>
          <a:fillRef idx="1">
            <a:schemeClr val="lt1"/>
          </a:fillRef>
          <a:effectRef idx="0">
            <a:schemeClr val="accent4"/>
          </a:effectRef>
          <a:fontRef idx="minor">
            <a:schemeClr val="dk1"/>
          </a:fontRef>
        </p:style>
        <p:txBody>
          <a:bodyPr rtlCol="0" anchor="t"/>
          <a:lstStyle/>
          <a:p>
            <a:pPr algn="ctr"/>
            <a:r>
              <a:rPr lang="en-US" dirty="0"/>
              <a:t>Support required from IA</a:t>
            </a:r>
          </a:p>
        </p:txBody>
      </p:sp>
    </p:spTree>
    <p:extLst>
      <p:ext uri="{BB962C8B-B14F-4D97-AF65-F5344CB8AC3E}">
        <p14:creationId xmlns:p14="http://schemas.microsoft.com/office/powerpoint/2010/main" val="118326600"/>
      </p:ext>
    </p:extLst>
  </p:cSld>
  <p:clrMapOvr>
    <a:masterClrMapping/>
  </p:clrMapOvr>
</p:sld>
</file>

<file path=ppt/theme/theme1.xml><?xml version="1.0" encoding="utf-8"?>
<a:theme xmlns:a="http://schemas.openxmlformats.org/drawingml/2006/main" name="Theme3">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heme3" id="{AAC23BCD-5AC3-4F22-888E-77BAA1CF17C8}" vid="{33CA6D6B-7600-47BE-A9BC-8E7EECF71658}"/>
    </a:ext>
  </a:extLst>
</a:theme>
</file>

<file path=ppt/theme/theme2.xml><?xml version="1.0" encoding="utf-8"?>
<a:theme xmlns:a="http://schemas.openxmlformats.org/drawingml/2006/main" name="Theme1 - 201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heme1 - 2019" id="{8F321312-DF48-4F07-9C71-340AC98BC9C2}" vid="{A5FE7DB8-008C-4DFD-8D66-76633F4EAB3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Theme3</Template>
  <TotalTime>22352</TotalTime>
  <Words>1408</Words>
  <Application>Microsoft Office PowerPoint</Application>
  <PresentationFormat>Widescreen</PresentationFormat>
  <Paragraphs>329</Paragraphs>
  <Slides>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Courier New</vt:lpstr>
      <vt:lpstr>Myriad Pro</vt:lpstr>
      <vt:lpstr>Wingdings</vt:lpstr>
      <vt:lpstr>Theme3</vt:lpstr>
      <vt:lpstr>Theme1 - 2019</vt:lpstr>
      <vt:lpstr>PowerPoint Presentation</vt:lpstr>
      <vt:lpstr>EAAP KPI Measurement for CBO 1.3</vt:lpstr>
      <vt:lpstr>PowerPoint Presentation</vt:lpstr>
      <vt:lpstr>PowerPoint Presentation</vt:lpstr>
      <vt:lpstr>PowerPoint Presentation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Avijit  Chakraborty</dc:creator>
  <cp:lastModifiedBy>Piyush Sinha Sinha</cp:lastModifiedBy>
  <cp:revision>448</cp:revision>
  <dcterms:created xsi:type="dcterms:W3CDTF">2020-05-31T21:13:30Z</dcterms:created>
  <dcterms:modified xsi:type="dcterms:W3CDTF">2022-09-06T19:35:13Z</dcterms:modified>
</cp:coreProperties>
</file>