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ChikuX/Recipe-Preparation-Ag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ChikuX/Recipe-Preparation-Ag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Recipe Preparation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Ankit Kumar</a:t>
            </a:r>
          </a:p>
          <a:p>
            <a:r>
              <a:rPr lang="en-US" sz="2000" b="1" dirty="0">
                <a:solidFill>
                  <a:schemeClr val="accent1">
                    <a:lumMod val="75000"/>
                  </a:schemeClr>
                </a:solidFill>
                <a:latin typeface="Arial" pitchFamily="34" charset="0"/>
                <a:cs typeface="Arial" pitchFamily="34" charset="0"/>
              </a:rPr>
              <a:t>Student name : Ankit Kumar</a:t>
            </a:r>
          </a:p>
          <a:p>
            <a:r>
              <a:rPr lang="en-US" sz="2000" b="1" dirty="0">
                <a:solidFill>
                  <a:schemeClr val="accent1">
                    <a:lumMod val="75000"/>
                  </a:schemeClr>
                </a:solidFill>
                <a:latin typeface="Arial"/>
                <a:cs typeface="Arial"/>
              </a:rPr>
              <a:t>College Name &amp; Department : Technique Polytechnique Institute (Electronics &amp; Telecommunication Eng.)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51673D93-D11D-2603-7AA2-46ED2A3C1E0F}"/>
              </a:ext>
            </a:extLst>
          </p:cNvPr>
          <p:cNvPicPr>
            <a:picLocks noChangeAspect="1"/>
          </p:cNvPicPr>
          <p:nvPr/>
        </p:nvPicPr>
        <p:blipFill>
          <a:blip r:embed="rId2"/>
          <a:stretch>
            <a:fillRect/>
          </a:stretch>
        </p:blipFill>
        <p:spPr>
          <a:xfrm>
            <a:off x="2606040" y="1232452"/>
            <a:ext cx="7123176" cy="5261618"/>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565971" y="1404311"/>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2A5BDA67-EF84-9F6D-9EEB-BF8A5908B5BB}"/>
              </a:ext>
            </a:extLst>
          </p:cNvPr>
          <p:cNvPicPr>
            <a:picLocks noChangeAspect="1"/>
          </p:cNvPicPr>
          <p:nvPr/>
        </p:nvPicPr>
        <p:blipFill>
          <a:blip r:embed="rId2"/>
          <a:stretch>
            <a:fillRect/>
          </a:stretch>
        </p:blipFill>
        <p:spPr>
          <a:xfrm>
            <a:off x="1901952" y="2099390"/>
            <a:ext cx="8260080" cy="4047871"/>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600" dirty="0"/>
              <a:t>The Recipe Preparation Agent helps users turn ordinary kitchen items into delicious meals with AI-powered suggestions. It makes homemaking efficient by reducing food waste and optimizing what’s already available.</a:t>
            </a:r>
            <a:endParaRPr lang="en-IN" sz="2600" dirty="0">
              <a:solidFill>
                <a:srgbClr val="404040"/>
              </a:solidFill>
              <a:latin typeface="Calibri"/>
              <a:ea typeface="Calibri"/>
              <a:cs typeface="Calibri"/>
            </a:endParaRPr>
          </a:p>
          <a:p>
            <a:pPr marL="629435" lvl="1" indent="-305435"/>
            <a:r>
              <a:rPr lang="en-US" sz="2400" dirty="0"/>
              <a:t>Saves money, effort, and food</a:t>
            </a:r>
            <a:endParaRPr lang="en-US" sz="2400" dirty="0">
              <a:solidFill>
                <a:srgbClr val="404040"/>
              </a:solidFill>
              <a:latin typeface="Calibri"/>
              <a:ea typeface="Calibri"/>
              <a:cs typeface="Calibri"/>
            </a:endParaRPr>
          </a:p>
          <a:p>
            <a:pPr marL="629435" lvl="1" indent="-305435"/>
            <a:r>
              <a:rPr lang="en-US" sz="2400" dirty="0"/>
              <a:t>Personalized and easy to use</a:t>
            </a:r>
            <a:endParaRPr lang="en-US" sz="2400" dirty="0">
              <a:solidFill>
                <a:srgbClr val="404040"/>
              </a:solidFill>
              <a:latin typeface="Calibri"/>
              <a:ea typeface="Calibri"/>
              <a:cs typeface="Calibri"/>
            </a:endParaRPr>
          </a:p>
          <a:p>
            <a:pPr marL="629435" lvl="1" indent="-305435"/>
            <a:r>
              <a:rPr lang="en-US" sz="2400" dirty="0"/>
              <a:t>Can be integrated with kitchen apps/devices</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Voice input &amp; output for hands-free kitchen use</a:t>
            </a:r>
          </a:p>
          <a:p>
            <a:pPr marL="305435" indent="-305435"/>
            <a:r>
              <a:rPr lang="en-US" sz="2800" dirty="0">
                <a:latin typeface="Calibri"/>
                <a:ea typeface="+mn-lt"/>
                <a:cs typeface="+mn-lt"/>
              </a:rPr>
              <a:t>Multi-language support for regional cuisines</a:t>
            </a:r>
          </a:p>
          <a:p>
            <a:pPr marL="305435" indent="-305435"/>
            <a:r>
              <a:rPr lang="en-US" sz="2800" dirty="0">
                <a:latin typeface="Calibri"/>
                <a:ea typeface="+mn-lt"/>
                <a:cs typeface="+mn-lt"/>
              </a:rPr>
              <a:t>Integration with online grocery ordering</a:t>
            </a:r>
          </a:p>
          <a:p>
            <a:pPr marL="305435" indent="-305435"/>
            <a:r>
              <a:rPr lang="en-US" sz="2800" dirty="0">
                <a:latin typeface="Calibri"/>
                <a:ea typeface="+mn-lt"/>
                <a:cs typeface="+mn-lt"/>
              </a:rPr>
              <a:t>Nutritional tracking and health-focused meal planning</a:t>
            </a:r>
          </a:p>
          <a:p>
            <a:pPr marL="305435" indent="-305435"/>
            <a:r>
              <a:rPr lang="en-US" sz="2800" dirty="0">
                <a:latin typeface="Calibri"/>
                <a:ea typeface="+mn-lt"/>
                <a:cs typeface="+mn-lt"/>
              </a:rPr>
              <a:t>Feedback based recipe improvement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nchor="t" anchorCtr="0"/>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9681BF53-DF6D-35C4-DA1E-A6B6A6B05207}"/>
              </a:ext>
            </a:extLst>
          </p:cNvPr>
          <p:cNvPicPr>
            <a:picLocks noChangeAspect="1"/>
          </p:cNvPicPr>
          <p:nvPr/>
        </p:nvPicPr>
        <p:blipFill>
          <a:blip r:embed="rId2"/>
          <a:stretch>
            <a:fillRect/>
          </a:stretch>
        </p:blipFill>
        <p:spPr>
          <a:xfrm>
            <a:off x="805599" y="1758740"/>
            <a:ext cx="6670130" cy="474289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3543" y="636169"/>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9A8DA897-EB74-2D36-2F4E-8E6B76D3FB8C}"/>
              </a:ext>
            </a:extLst>
          </p:cNvPr>
          <p:cNvPicPr>
            <a:picLocks noChangeAspect="1"/>
          </p:cNvPicPr>
          <p:nvPr/>
        </p:nvPicPr>
        <p:blipFill>
          <a:blip r:embed="rId2"/>
          <a:stretch>
            <a:fillRect/>
          </a:stretch>
        </p:blipFill>
        <p:spPr>
          <a:xfrm>
            <a:off x="1795630" y="1192631"/>
            <a:ext cx="6918602" cy="4892306"/>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7ADD2-5D76-B3C1-E2FD-75816985530E}"/>
              </a:ext>
            </a:extLst>
          </p:cNvPr>
          <p:cNvSpPr txBox="1"/>
          <p:nvPr/>
        </p:nvSpPr>
        <p:spPr>
          <a:xfrm>
            <a:off x="941832" y="3105835"/>
            <a:ext cx="8199882" cy="369332"/>
          </a:xfrm>
          <a:prstGeom prst="rect">
            <a:avLst/>
          </a:prstGeom>
          <a:noFill/>
        </p:spPr>
        <p:txBody>
          <a:bodyPr wrap="square">
            <a:spAutoFit/>
          </a:bodyPr>
          <a:lstStyle/>
          <a:p>
            <a:r>
              <a:rPr lang="en-IN" dirty="0"/>
              <a:t>GitHub Link: </a:t>
            </a:r>
            <a:r>
              <a:rPr lang="en-IN" dirty="0">
                <a:hlinkClick r:id="rId2"/>
              </a:rPr>
              <a:t>https://github.com/ChikuX/Recipe-Preparation-Agent</a:t>
            </a:r>
            <a:endParaRPr lang="en-IN" dirty="0"/>
          </a:p>
        </p:txBody>
      </p:sp>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chor="t" anchorCtr="0"/>
          <a:lstStyle/>
          <a:p>
            <a:r>
              <a:rPr lang="en-IN" dirty="0"/>
              <a:t>Make sure that there should be readme file</a:t>
            </a:r>
          </a:p>
          <a:p>
            <a:pPr marL="0" indent="0">
              <a:buNone/>
            </a:pPr>
            <a:r>
              <a:rPr lang="en-IN" dirty="0"/>
              <a:t>- </a:t>
            </a:r>
            <a:r>
              <a:rPr lang="en-IN" dirty="0">
                <a:hlinkClick r:id="rId2"/>
              </a:rPr>
              <a:t>https://github.com/ChikuX/Recipe-Preparation-Agent</a:t>
            </a:r>
            <a:endParaRPr lang="en-IN" dirty="0"/>
          </a:p>
        </p:txBody>
      </p:sp>
      <p:pic>
        <p:nvPicPr>
          <p:cNvPr id="5" name="Picture 4">
            <a:extLst>
              <a:ext uri="{FF2B5EF4-FFF2-40B4-BE49-F238E27FC236}">
                <a16:creationId xmlns:a16="http://schemas.microsoft.com/office/drawing/2014/main" id="{FD321692-A4DB-D12E-8037-F72F58C61C52}"/>
              </a:ext>
            </a:extLst>
          </p:cNvPr>
          <p:cNvPicPr>
            <a:picLocks noChangeAspect="1"/>
          </p:cNvPicPr>
          <p:nvPr/>
        </p:nvPicPr>
        <p:blipFill>
          <a:blip r:embed="rId3"/>
          <a:stretch>
            <a:fillRect/>
          </a:stretch>
        </p:blipFill>
        <p:spPr>
          <a:xfrm>
            <a:off x="493776" y="2421452"/>
            <a:ext cx="8132064" cy="3987635"/>
          </a:xfrm>
          <a:prstGeom prst="rect">
            <a:avLst/>
          </a:prstGeom>
        </p:spPr>
      </p:pic>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5515820"/>
          </a:xfrm>
        </p:spPr>
        <p:txBody>
          <a:bodyPr>
            <a:normAutofit fontScale="92500" lnSpcReduction="20000"/>
          </a:bodyPr>
          <a:lstStyle/>
          <a:p>
            <a:pPr marL="0" indent="0">
              <a:buNone/>
            </a:pPr>
            <a:r>
              <a:rPr lang="en-US" sz="2800" dirty="0"/>
              <a:t>A Recipe Preparation Agent helps users cook meals using only the ingredients they have on hand. By inputting available groceries, users receive tailored recipe suggestions using a RAG-based AI system. The agent retrieves relevant recipes and generates step-by-step instructions adapted to ingredient limitations. It offers substitutions, cooking tips, and dietary adjustments based on user preferences or restrictions. Designed to reduce food waste and save time, it turns pantry items into practical meal solutions. This AI assistant makes everyday cooking smarter, simpler, and more sustainable.</a:t>
            </a:r>
          </a:p>
          <a:p>
            <a:pPr marL="0" indent="0">
              <a:buNone/>
            </a:pPr>
            <a:r>
              <a:rPr lang="en-US" sz="2800" dirty="0">
                <a:latin typeface="Calibri"/>
                <a:ea typeface="+mn-lt"/>
                <a:cs typeface="+mn-lt"/>
              </a:rPr>
              <a:t>Proposed Solution:</a:t>
            </a:r>
            <a:br>
              <a:rPr lang="en-US" sz="2800" dirty="0">
                <a:latin typeface="Calibri"/>
                <a:ea typeface="+mn-lt"/>
                <a:cs typeface="+mn-lt"/>
              </a:rPr>
            </a:br>
            <a:r>
              <a:rPr lang="en-US" sz="2600" dirty="0">
                <a:latin typeface="Calibri"/>
                <a:ea typeface="+mn-lt"/>
                <a:cs typeface="+mn-lt"/>
              </a:rPr>
              <a:t> </a:t>
            </a:r>
            <a:r>
              <a:rPr lang="en-US" sz="2600" dirty="0"/>
              <a:t>A Recipe Preparation Agent that uses NLP and Retrieval-Augmented Generation (RAG) on IBM Cloud to help users find practical, tasty recipes using the ingredients they have. The agent provides stepwise instructions, suggests substitutions, and adapts for dietary needs, making everyday cooking smarter, faster, and more eco-friendly.</a:t>
            </a:r>
            <a:br>
              <a:rPr lang="en-US" sz="2600" dirty="0">
                <a:latin typeface="Calibri"/>
                <a:ea typeface="Calibri"/>
                <a:cs typeface="Calibri"/>
              </a:rPr>
            </a:br>
            <a:endParaRPr lang="en-US" sz="26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600" dirty="0"/>
              <a:t>This agent reduces food waste, saves time, and makes daily cooking easier, especially for students and busy families</a:t>
            </a:r>
            <a:r>
              <a:rPr lang="en-US" dirty="0"/>
              <a:t>.</a:t>
            </a:r>
          </a:p>
          <a:p>
            <a:pPr marL="0" indent="0">
              <a:buNone/>
            </a:pPr>
            <a:r>
              <a:rPr lang="en-US" sz="2600" dirty="0"/>
              <a:t>Unique features:</a:t>
            </a:r>
          </a:p>
          <a:p>
            <a:pPr lvl="1"/>
            <a:r>
              <a:rPr lang="en-US" sz="2000" dirty="0"/>
              <a:t>Custom recipe suggestions from user’s available ingredients</a:t>
            </a:r>
          </a:p>
          <a:p>
            <a:pPr lvl="1"/>
            <a:r>
              <a:rPr lang="en-US" sz="2000" dirty="0"/>
              <a:t>Smart substitutions if some items are missing</a:t>
            </a:r>
          </a:p>
          <a:p>
            <a:pPr lvl="1"/>
            <a:r>
              <a:rPr lang="en-US" sz="2000" dirty="0"/>
              <a:t>Step-by-step adaptive instructions</a:t>
            </a:r>
          </a:p>
          <a:p>
            <a:pPr lvl="1"/>
            <a:r>
              <a:rPr lang="en-US" sz="2000" dirty="0"/>
              <a:t>Cooking tips, dietary and allergy adjustments</a:t>
            </a:r>
          </a:p>
          <a:p>
            <a:pPr lvl="1"/>
            <a:r>
              <a:rPr lang="en-US" sz="2000" dirty="0"/>
              <a:t>Personalized meal planning</a:t>
            </a:r>
          </a:p>
          <a:p>
            <a:pPr lvl="1"/>
            <a:r>
              <a:rPr lang="en-US" sz="2000" dirty="0"/>
              <a:t>Makes cooking accessible, fun, and less wasteful</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Home cooks and families</a:t>
            </a:r>
          </a:p>
          <a:p>
            <a:pPr marL="305435" indent="-305435"/>
            <a:r>
              <a:rPr lang="en-IN" sz="2800" dirty="0">
                <a:latin typeface="Calibri"/>
                <a:ea typeface="+mn-lt"/>
                <a:cs typeface="+mn-lt"/>
              </a:rPr>
              <a:t>Students living away from home</a:t>
            </a:r>
          </a:p>
          <a:p>
            <a:pPr marL="305435" indent="-305435"/>
            <a:r>
              <a:rPr lang="en-IN" sz="2800" dirty="0">
                <a:latin typeface="Calibri"/>
                <a:ea typeface="+mn-lt"/>
                <a:cs typeface="+mn-lt"/>
              </a:rPr>
              <a:t>Working </a:t>
            </a:r>
            <a:r>
              <a:rPr lang="en-US" sz="2800" dirty="0">
                <a:latin typeface="Calibri"/>
                <a:ea typeface="+mn-lt"/>
                <a:cs typeface="+mn-lt"/>
              </a:rPr>
              <a:t>Professionals</a:t>
            </a:r>
            <a:endParaRPr lang="en-IN" sz="2800" dirty="0">
              <a:latin typeface="Calibri"/>
              <a:ea typeface="+mn-lt"/>
              <a:cs typeface="+mn-lt"/>
            </a:endParaRPr>
          </a:p>
          <a:p>
            <a:pPr marL="305435" indent="-305435"/>
            <a:r>
              <a:rPr lang="en-IN" sz="2800" dirty="0">
                <a:latin typeface="Calibri"/>
                <a:ea typeface="+mn-lt"/>
                <a:cs typeface="+mn-lt"/>
              </a:rPr>
              <a:t>Anyone wanting to save time and reduce kitchen waste</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67EC4EF4-A96B-BABF-D2F6-81236152E292}"/>
              </a:ext>
            </a:extLst>
          </p:cNvPr>
          <p:cNvPicPr>
            <a:picLocks noChangeAspect="1"/>
          </p:cNvPicPr>
          <p:nvPr/>
        </p:nvPicPr>
        <p:blipFill>
          <a:blip r:embed="rId2"/>
          <a:stretch>
            <a:fillRect/>
          </a:stretch>
        </p:blipFill>
        <p:spPr>
          <a:xfrm>
            <a:off x="2916936" y="1122723"/>
            <a:ext cx="6757416" cy="560825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489E4015-6FAF-E6CB-566D-D759C9349418}"/>
              </a:ext>
            </a:extLst>
          </p:cNvPr>
          <p:cNvPicPr>
            <a:picLocks noChangeAspect="1"/>
          </p:cNvPicPr>
          <p:nvPr/>
        </p:nvPicPr>
        <p:blipFill>
          <a:blip r:embed="rId2"/>
          <a:stretch>
            <a:fillRect/>
          </a:stretch>
        </p:blipFill>
        <p:spPr>
          <a:xfrm>
            <a:off x="2280683" y="1232452"/>
            <a:ext cx="7329661" cy="5323796"/>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1644</TotalTime>
  <Words>476</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Recipe Preparation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ʜʏᴘᴇʀ ᴋɪɴɢ</cp:lastModifiedBy>
  <cp:revision>146</cp:revision>
  <dcterms:created xsi:type="dcterms:W3CDTF">2021-05-26T16:50:10Z</dcterms:created>
  <dcterms:modified xsi:type="dcterms:W3CDTF">2025-08-02T13:25:45Z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