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C2C"/>
    <a:srgbClr val="0B6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224993">
            <a:off x="296898" y="678218"/>
            <a:ext cx="10349898" cy="27665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Крестики и нолики, Но не совсем в обычном виде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Выживут не все..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 rot="21250984">
            <a:off x="8262551" y="47853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accent4"/>
                </a:solidFill>
              </a:rPr>
              <a:t>Выполнила: Чикунова В.А.</a:t>
            </a:r>
          </a:p>
          <a:p>
            <a:r>
              <a:rPr lang="ru-RU" dirty="0" smtClean="0">
                <a:solidFill>
                  <a:schemeClr val="accent4"/>
                </a:solidFill>
              </a:rPr>
              <a:t>2024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Вступление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0"/>
            <a:ext cx="4229100" cy="537458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Первые 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серьезные следы этой игры обнаружились </a:t>
            </a:r>
            <a:r>
              <a:rPr lang="ru-RU" b="1" dirty="0">
                <a:solidFill>
                  <a:schemeClr val="accent4">
                    <a:lumMod val="75000"/>
                  </a:schemeClr>
                </a:solidFill>
              </a:rPr>
              <a:t>в Древней Индии</a:t>
            </a:r>
            <a:r>
              <a:rPr lang="ru-RU" dirty="0">
                <a:solidFill>
                  <a:schemeClr val="accent4">
                    <a:lumMod val="75000"/>
                  </a:schemeClr>
                </a:solidFill>
              </a:rPr>
              <a:t>. Затем — в Римской империи накануне ее распада.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487164"/>
            <a:ext cx="5756275" cy="46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6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Какие библиотеки использовались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1916490"/>
            <a:ext cx="77914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PyQt6.QtWidgets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PyQt6.QtMultimedia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PyQt6.QtMultimediaWidgets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PyQt6.QtCore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PyQt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QtGui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PyQt</a:t>
            </a:r>
            <a:r>
              <a:rPr lang="ru-RU" sz="2400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QtWidgets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Pygame</a:t>
            </a: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PyQt6.QtCore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9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Дизайн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24723" y="3246767"/>
            <a:ext cx="40151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Сначала играет трек из </a:t>
            </a:r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Undertale</a:t>
            </a:r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, а при начале самой игры включается звук при нажатии на поле</a:t>
            </a:r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 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effectLst/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57" y="2142930"/>
            <a:ext cx="2581635" cy="281979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324724" y="1677107"/>
            <a:ext cx="40151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</a:rPr>
              <a:t>В начале задумывался темный дизайн, но в конечном итоге </a:t>
            </a:r>
            <a:r>
              <a:rPr lang="ru-RU" sz="2400" b="1" dirty="0">
                <a:solidFill>
                  <a:schemeClr val="accent4">
                    <a:lumMod val="75000"/>
                  </a:schemeClr>
                </a:solidFill>
              </a:rPr>
              <a:t>стало</a:t>
            </a:r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</a:rPr>
              <a:t> выглядеть иначе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t="3492"/>
          <a:stretch/>
        </p:blipFill>
        <p:spPr>
          <a:xfrm>
            <a:off x="685800" y="2162174"/>
            <a:ext cx="2600688" cy="273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Скины в близком рассмотрении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657" y="2241914"/>
            <a:ext cx="1437746" cy="90805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3773462"/>
            <a:ext cx="2095503" cy="15716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2620947"/>
            <a:ext cx="2209800" cy="16573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685593"/>
            <a:ext cx="1421998" cy="143885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076" y="1965855"/>
            <a:ext cx="1028700" cy="131018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3685593"/>
            <a:ext cx="1381125" cy="1367637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217461" y="2010129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Шаурма</a:t>
            </a:r>
            <a:endParaRPr lang="ru-RU" dirty="0">
              <a:solidFill>
                <a:schemeClr val="accent4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13193" y="3404130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Антоны Борисовичи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0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Спасибо за внимание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 descr="Picture background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40"/>
          <a:stretch/>
        </p:blipFill>
        <p:spPr bwMode="auto">
          <a:xfrm>
            <a:off x="2708074" y="1665385"/>
            <a:ext cx="6352335" cy="385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05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Главное мероприятие</Template>
  <TotalTime>150</TotalTime>
  <Words>84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Impact</vt:lpstr>
      <vt:lpstr>Главное мероприятие</vt:lpstr>
      <vt:lpstr>Крестики и нолики, Но не совсем в обычном виде</vt:lpstr>
      <vt:lpstr>Вступление</vt:lpstr>
      <vt:lpstr>Какие библиотеки использовались</vt:lpstr>
      <vt:lpstr>Дизайн</vt:lpstr>
      <vt:lpstr>Скины в близком рассмотрении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Крестики и нолики, Но не совсем в обычном виде</dc:title>
  <dc:creator>Andrey</dc:creator>
  <cp:lastModifiedBy>Andrey</cp:lastModifiedBy>
  <cp:revision>8</cp:revision>
  <dcterms:created xsi:type="dcterms:W3CDTF">2024-11-14T16:43:42Z</dcterms:created>
  <dcterms:modified xsi:type="dcterms:W3CDTF">2024-11-14T19:14:38Z</dcterms:modified>
</cp:coreProperties>
</file>