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5.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Layouts/slideLayout58.xml" ContentType="application/vnd.openxmlformats-officedocument.presentationml.slideLayout+xml"/>
  <Override PartName="/ppt/slideLayouts/slideLayout56.xml" ContentType="application/vnd.openxmlformats-officedocument.presentationml.slideLayout+xml"/>
  <Override PartName="/ppt/slideLayouts/slideLayout53.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9.xml" ContentType="application/vnd.openxmlformats-officedocument.presentationml.slideLayout+xml"/>
  <Override PartName="/ppt/slideLayouts/slideLayout47.xml" ContentType="application/vnd.openxmlformats-officedocument.presentationml.slideLayout+xml"/>
  <Override PartName="/ppt/slideLayouts/slideLayout45.xml" ContentType="application/vnd.openxmlformats-officedocument.presentationml.slideLayout+xml"/>
  <Override PartName="/ppt/slideLayouts/slideLayout35.xml" ContentType="application/vnd.openxmlformats-officedocument.presentationml.slideLayout+xml"/>
  <Override PartName="/ppt/slideLayouts/slideLayout43.xml" ContentType="application/vnd.openxmlformats-officedocument.presentationml.slideLayout+xml"/>
  <Override PartName="/ppt/slideLayouts/slideLayout34.xml" ContentType="application/vnd.openxmlformats-officedocument.presentationml.slideLayout+xml"/>
  <Override PartName="/ppt/slideLayouts/slideLayout57.xml" ContentType="application/vnd.openxmlformats-officedocument.presentationml.slideLayout+xml"/>
  <Override PartName="/ppt/slideLayouts/slideLayout33.xml" ContentType="application/vnd.openxmlformats-officedocument.presentationml.slideLayout+xml"/>
  <Override PartName="/ppt/slides/slide16.xml" ContentType="application/vnd.openxmlformats-officedocument.presentationml.slide+xml"/>
  <Override PartName="/ppt/slideLayouts/slideLayout32.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46.xml" ContentType="application/vnd.openxmlformats-officedocument.presentationml.slideLayout+xml"/>
  <Override PartName="/ppt/slideLayouts/slideLayout42.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41.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31.xml" ContentType="application/vnd.openxmlformats-officedocument.presentationml.slideLayout+xml"/>
  <Override PartName="/ppt/slideLayouts/slideLayout3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s/slide18.xml" ContentType="application/vnd.openxmlformats-officedocument.presentationml.slide+xml"/>
  <Override PartName="/ppt/slideLayouts/slideLayout54.xml" ContentType="application/vnd.openxmlformats-officedocument.presentationml.slideLayout+xml"/>
  <Override PartName="/ppt/slideLayouts/slideLayout10.xml" ContentType="application/vnd.openxmlformats-officedocument.presentationml.slideLayout+xml"/>
  <Override PartName="/ppt/slideLayouts/slideLayout28.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9.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37.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59.xml" ContentType="application/vnd.openxmlformats-officedocument.presentationml.slideLayout+xml"/>
  <Override PartName="/ppt/slideLayouts/slideLayout52.xml" ContentType="application/vnd.openxmlformats-officedocument.presentationml.slideLayout+xml"/>
  <Override PartName="/ppt/slideMasters/slideMaster4.xml" ContentType="application/vnd.openxmlformats-officedocument.presentationml.slideMaster+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s/slide13.xml" ContentType="application/vnd.openxmlformats-officedocument.presentationml.slide+xml"/>
  <Override PartName="/ppt/slideMasters/slideMaster5.xml" ContentType="application/vnd.openxmlformats-officedocument.presentationml.slideMaster+xml"/>
  <Override PartName="/ppt/theme/theme5.xml" ContentType="application/vnd.openxmlformats-officedocument.theme+xml"/>
  <Override PartName="/ppt/slideLayouts/slideLayout12.xml" ContentType="application/vnd.openxmlformats-officedocument.presentationml.slideLayout+xml"/>
  <Override PartName="/ppt/slideMasters/slideMaster3.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slides/slide1.xml" ContentType="application/vnd.openxmlformats-officedocument.presentationml.slide+xml"/>
  <Override PartName="/ppt/theme/theme3.xml" ContentType="application/vnd.openxmlformats-officedocument.theme+xml"/>
  <Override PartName="/ppt/slideLayouts/slideLayout48.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docProps/app.xml" ContentType="application/vnd.openxmlformats-officedocument.extended-properties+xml"/>
  <Override PartName="/ppt/slides/slide8.xml" ContentType="application/vnd.openxmlformats-officedocument.presentationml.slide+xml"/>
  <Override PartName="/ppt/slideLayouts/slideLayout6.xml" ContentType="application/vnd.openxmlformats-officedocument.presentationml.slideLayout+xml"/>
  <Override PartName="/docProps/core.xml" ContentType="application/vnd.openxmlformats-package.core-properties+xml"/>
  <Override PartName="/ppt/viewProps.xml" ContentType="application/vnd.openxmlformats-officedocument.presentationml.viewProps+xml"/>
  <Override PartName="/ppt/slides/slide7.xml" ContentType="application/vnd.openxmlformats-officedocument.presentationml.slide+xml"/>
  <Override PartName="/ppt/slideLayouts/slideLayout36.xml" ContentType="application/vnd.openxmlformats-officedocument.presentationml.slideLayout+xml"/>
  <Override PartName="/ppt/slides/slide11.xml" ContentType="application/vnd.openxmlformats-officedocument.presentationml.slide+xml"/>
  <Override PartName="/ppt/presProps.xml" ContentType="application/vnd.openxmlformats-officedocument.presentationml.presProps+xml"/>
  <Override PartName="/ppt/slideLayouts/slideLayout44.xml" ContentType="application/vnd.openxmlformats-officedocument.presentationml.slideLayout+xml"/>
  <Override PartName="/ppt/slides/slide5.xml" ContentType="application/vnd.openxmlformats-officedocument.presentationml.slide+xml"/>
  <Override PartName="/ppt/slideMasters/slideMaster1.xml" ContentType="application/vnd.openxmlformats-officedocument.presentationml.slideMaster+xml"/>
  <Override PartName="/ppt/presentation.xml" ContentType="application/vnd.openxmlformats-officedocument.presentationml.presentation.main+xml"/>
  <Override PartName="/ppt/tableStyles.xml" ContentType="application/vnd.openxmlformats-officedocument.presentationml.tableStyles+xml"/>
  <Override PartName="/ppt/slideLayouts/slideLayout25.xml" ContentType="application/vnd.openxmlformats-officedocument.presentationml.slideLayout+xml"/>
  <Override PartName="/ppt/slideLayouts/slideLayout55.xml" ContentType="application/vnd.openxmlformats-officedocument.presentationml.slideLayout+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 id="2147483661" r:id="rId2"/>
    <p:sldMasterId id="2147483674" r:id="rId3"/>
    <p:sldMasterId id="2147483687" r:id="rId4"/>
    <p:sldMasterId id="2147483700" r:id="rId5"/>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Lst>
  <p:sldSz cx="10080625" cy="5670550"/>
  <p:notesSz cx="10080625" cy="567055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0" d="0"/>
          <a:sy n="0" d="0"/>
        </p:scale>
        <p:origin x="0" y="0"/>
      </p:cViewPr>
      <p:guideLst>
        <p:guide pos="3175"/>
        <p:guide pos="1786" orient="horz"/>
      </p:guideLst>
    </p:cSldViewPr>
  </p:slideViewPr>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theme" Target="theme/theme1.xml"/><Relationship Id="rId7" Type="http://schemas.openxmlformats.org/officeDocument/2006/relationships/theme" Target="theme/theme2.xml"/><Relationship Id="rId8" Type="http://schemas.openxmlformats.org/officeDocument/2006/relationships/theme" Target="theme/theme3.xml"/><Relationship Id="rId9" Type="http://schemas.openxmlformats.org/officeDocument/2006/relationships/theme" Target="theme/theme4.xml"/><Relationship Id="rId10" Type="http://schemas.openxmlformats.org/officeDocument/2006/relationships/theme" Target="theme/theme5.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presProps" Target="presProps.xml" /><Relationship Id="rId30" Type="http://schemas.openxmlformats.org/officeDocument/2006/relationships/tableStyles" Target="tableStyles.xml" /><Relationship Id="rId31"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43"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44" name="PlaceHolder 2"/>
          <p:cNvSpPr>
            <a:spLocks noGrp="1"/>
          </p:cNvSpPr>
          <p:nvPr>
            <p:ph/>
          </p:nvPr>
        </p:nvSpPr>
        <p:spPr bwMode="auto">
          <a:xfrm>
            <a:off x="468000" y="1800000"/>
            <a:ext cx="907164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5" name="PlaceHolder 3"/>
          <p:cNvSpPr>
            <a:spLocks noGrp="1"/>
          </p:cNvSpPr>
          <p:nvPr>
            <p:ph/>
          </p:nvPr>
        </p:nvSpPr>
        <p:spPr bwMode="auto">
          <a:xfrm>
            <a:off x="468000" y="3517560"/>
            <a:ext cx="907164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46"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47" name="PlaceHolder 2"/>
          <p:cNvSpPr>
            <a:spLocks noGrp="1"/>
          </p:cNvSpPr>
          <p:nvPr>
            <p:ph/>
          </p:nvPr>
        </p:nvSpPr>
        <p:spPr bwMode="auto">
          <a:xfrm>
            <a:off x="468000" y="18000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8" name="PlaceHolder 3"/>
          <p:cNvSpPr>
            <a:spLocks noGrp="1"/>
          </p:cNvSpPr>
          <p:nvPr>
            <p:ph/>
          </p:nvPr>
        </p:nvSpPr>
        <p:spPr bwMode="auto">
          <a:xfrm>
            <a:off x="5116680" y="18000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9" name="PlaceHolder 4"/>
          <p:cNvSpPr>
            <a:spLocks noGrp="1"/>
          </p:cNvSpPr>
          <p:nvPr>
            <p:ph/>
          </p:nvPr>
        </p:nvSpPr>
        <p:spPr bwMode="auto">
          <a:xfrm>
            <a:off x="468000" y="35175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50" name="PlaceHolder 5"/>
          <p:cNvSpPr>
            <a:spLocks noGrp="1"/>
          </p:cNvSpPr>
          <p:nvPr>
            <p:ph/>
          </p:nvPr>
        </p:nvSpPr>
        <p:spPr bwMode="auto">
          <a:xfrm>
            <a:off x="5116680" y="35175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51"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52" name="PlaceHolder 2"/>
          <p:cNvSpPr>
            <a:spLocks noGrp="1"/>
          </p:cNvSpPr>
          <p:nvPr>
            <p:ph/>
          </p:nvPr>
        </p:nvSpPr>
        <p:spPr bwMode="auto">
          <a:xfrm>
            <a:off x="468000" y="180000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53" name="PlaceHolder 3"/>
          <p:cNvSpPr>
            <a:spLocks noGrp="1"/>
          </p:cNvSpPr>
          <p:nvPr>
            <p:ph/>
          </p:nvPr>
        </p:nvSpPr>
        <p:spPr bwMode="auto">
          <a:xfrm>
            <a:off x="3535200" y="180000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54" name="PlaceHolder 4"/>
          <p:cNvSpPr>
            <a:spLocks noGrp="1"/>
          </p:cNvSpPr>
          <p:nvPr>
            <p:ph/>
          </p:nvPr>
        </p:nvSpPr>
        <p:spPr bwMode="auto">
          <a:xfrm>
            <a:off x="6602039" y="180000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55" name="PlaceHolder 5"/>
          <p:cNvSpPr>
            <a:spLocks noGrp="1"/>
          </p:cNvSpPr>
          <p:nvPr>
            <p:ph/>
          </p:nvPr>
        </p:nvSpPr>
        <p:spPr bwMode="auto">
          <a:xfrm>
            <a:off x="468000" y="351756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56" name="PlaceHolder 6"/>
          <p:cNvSpPr>
            <a:spLocks noGrp="1"/>
          </p:cNvSpPr>
          <p:nvPr>
            <p:ph/>
          </p:nvPr>
        </p:nvSpPr>
        <p:spPr bwMode="auto">
          <a:xfrm>
            <a:off x="3535200" y="351756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57" name="PlaceHolder 7"/>
          <p:cNvSpPr>
            <a:spLocks noGrp="1"/>
          </p:cNvSpPr>
          <p:nvPr>
            <p:ph/>
          </p:nvPr>
        </p:nvSpPr>
        <p:spPr bwMode="auto">
          <a:xfrm>
            <a:off x="6602039" y="351756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131"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132" name="PlaceHolder 2"/>
          <p:cNvSpPr>
            <a:spLocks noGrp="1"/>
          </p:cNvSpPr>
          <p:nvPr>
            <p:ph type="subTitle"/>
          </p:nvPr>
        </p:nvSpPr>
        <p:spPr bwMode="auto">
          <a:xfrm>
            <a:off x="468000" y="1800000"/>
            <a:ext cx="9071640" cy="328824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133"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134" name="PlaceHolder 2"/>
          <p:cNvSpPr>
            <a:spLocks noGrp="1"/>
          </p:cNvSpPr>
          <p:nvPr>
            <p:ph/>
          </p:nvPr>
        </p:nvSpPr>
        <p:spPr bwMode="auto">
          <a:xfrm>
            <a:off x="468000" y="1800000"/>
            <a:ext cx="907164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135"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136" name="PlaceHolder 2"/>
          <p:cNvSpPr>
            <a:spLocks noGrp="1"/>
          </p:cNvSpPr>
          <p:nvPr>
            <p:ph/>
          </p:nvPr>
        </p:nvSpPr>
        <p:spPr bwMode="auto">
          <a:xfrm>
            <a:off x="468000" y="18000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37" name="PlaceHolder 3"/>
          <p:cNvSpPr>
            <a:spLocks noGrp="1"/>
          </p:cNvSpPr>
          <p:nvPr>
            <p:ph/>
          </p:nvPr>
        </p:nvSpPr>
        <p:spPr bwMode="auto">
          <a:xfrm>
            <a:off x="5116680" y="18000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138"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139" name="PlaceHolder 1"/>
          <p:cNvSpPr>
            <a:spLocks noGrp="1"/>
          </p:cNvSpPr>
          <p:nvPr>
            <p:ph type="subTitle"/>
          </p:nvPr>
        </p:nvSpPr>
        <p:spPr bwMode="auto">
          <a:xfrm>
            <a:off x="468000" y="468000"/>
            <a:ext cx="9071640" cy="4388400"/>
          </a:xfrm>
          <a:prstGeom prst="rect">
            <a:avLst/>
          </a:prstGeom>
          <a:noFill/>
          <a:ln w="0">
            <a:noFill/>
          </a:ln>
        </p:spPr>
        <p:txBody>
          <a:bodyPr lIns="0" tIns="0" rIns="0" bIns="0" anchor="ctr">
            <a:noAutofit/>
          </a:bodyPr>
          <a:p>
            <a:pPr algn="ctr">
              <a:defRPr/>
            </a:pPr>
            <a:endParaRPr lang="en-US" sz="32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140"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141" name="PlaceHolder 2"/>
          <p:cNvSpPr>
            <a:spLocks noGrp="1"/>
          </p:cNvSpPr>
          <p:nvPr>
            <p:ph/>
          </p:nvPr>
        </p:nvSpPr>
        <p:spPr bwMode="auto">
          <a:xfrm>
            <a:off x="468000" y="18000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42" name="PlaceHolder 3"/>
          <p:cNvSpPr>
            <a:spLocks noGrp="1"/>
          </p:cNvSpPr>
          <p:nvPr>
            <p:ph/>
          </p:nvPr>
        </p:nvSpPr>
        <p:spPr bwMode="auto">
          <a:xfrm>
            <a:off x="5116680" y="18000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43" name="PlaceHolder 4"/>
          <p:cNvSpPr>
            <a:spLocks noGrp="1"/>
          </p:cNvSpPr>
          <p:nvPr>
            <p:ph/>
          </p:nvPr>
        </p:nvSpPr>
        <p:spPr bwMode="auto">
          <a:xfrm>
            <a:off x="468000" y="35175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22"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23" name="PlaceHolder 2"/>
          <p:cNvSpPr>
            <a:spLocks noGrp="1"/>
          </p:cNvSpPr>
          <p:nvPr>
            <p:ph type="subTitle"/>
          </p:nvPr>
        </p:nvSpPr>
        <p:spPr bwMode="auto">
          <a:xfrm>
            <a:off x="468000" y="1800000"/>
            <a:ext cx="9071640" cy="328824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144"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145" name="PlaceHolder 2"/>
          <p:cNvSpPr>
            <a:spLocks noGrp="1"/>
          </p:cNvSpPr>
          <p:nvPr>
            <p:ph/>
          </p:nvPr>
        </p:nvSpPr>
        <p:spPr bwMode="auto">
          <a:xfrm>
            <a:off x="468000" y="18000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46" name="PlaceHolder 3"/>
          <p:cNvSpPr>
            <a:spLocks noGrp="1"/>
          </p:cNvSpPr>
          <p:nvPr>
            <p:ph/>
          </p:nvPr>
        </p:nvSpPr>
        <p:spPr bwMode="auto">
          <a:xfrm>
            <a:off x="5116680" y="18000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47" name="PlaceHolder 4"/>
          <p:cNvSpPr>
            <a:spLocks noGrp="1"/>
          </p:cNvSpPr>
          <p:nvPr>
            <p:ph/>
          </p:nvPr>
        </p:nvSpPr>
        <p:spPr bwMode="auto">
          <a:xfrm>
            <a:off x="5116680" y="35175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148"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149" name="PlaceHolder 2"/>
          <p:cNvSpPr>
            <a:spLocks noGrp="1"/>
          </p:cNvSpPr>
          <p:nvPr>
            <p:ph/>
          </p:nvPr>
        </p:nvSpPr>
        <p:spPr bwMode="auto">
          <a:xfrm>
            <a:off x="468000" y="18000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50" name="PlaceHolder 3"/>
          <p:cNvSpPr>
            <a:spLocks noGrp="1"/>
          </p:cNvSpPr>
          <p:nvPr>
            <p:ph/>
          </p:nvPr>
        </p:nvSpPr>
        <p:spPr bwMode="auto">
          <a:xfrm>
            <a:off x="5116680" y="18000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51" name="PlaceHolder 4"/>
          <p:cNvSpPr>
            <a:spLocks noGrp="1"/>
          </p:cNvSpPr>
          <p:nvPr>
            <p:ph/>
          </p:nvPr>
        </p:nvSpPr>
        <p:spPr bwMode="auto">
          <a:xfrm>
            <a:off x="468000" y="3517560"/>
            <a:ext cx="907164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152"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153" name="PlaceHolder 2"/>
          <p:cNvSpPr>
            <a:spLocks noGrp="1"/>
          </p:cNvSpPr>
          <p:nvPr>
            <p:ph/>
          </p:nvPr>
        </p:nvSpPr>
        <p:spPr bwMode="auto">
          <a:xfrm>
            <a:off x="468000" y="1800000"/>
            <a:ext cx="907164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54" name="PlaceHolder 3"/>
          <p:cNvSpPr>
            <a:spLocks noGrp="1"/>
          </p:cNvSpPr>
          <p:nvPr>
            <p:ph/>
          </p:nvPr>
        </p:nvSpPr>
        <p:spPr bwMode="auto">
          <a:xfrm>
            <a:off x="468000" y="3517560"/>
            <a:ext cx="907164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155"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156" name="PlaceHolder 2"/>
          <p:cNvSpPr>
            <a:spLocks noGrp="1"/>
          </p:cNvSpPr>
          <p:nvPr>
            <p:ph/>
          </p:nvPr>
        </p:nvSpPr>
        <p:spPr bwMode="auto">
          <a:xfrm>
            <a:off x="468000" y="18000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57" name="PlaceHolder 3"/>
          <p:cNvSpPr>
            <a:spLocks noGrp="1"/>
          </p:cNvSpPr>
          <p:nvPr>
            <p:ph/>
          </p:nvPr>
        </p:nvSpPr>
        <p:spPr bwMode="auto">
          <a:xfrm>
            <a:off x="5116680" y="18000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58" name="PlaceHolder 4"/>
          <p:cNvSpPr>
            <a:spLocks noGrp="1"/>
          </p:cNvSpPr>
          <p:nvPr>
            <p:ph/>
          </p:nvPr>
        </p:nvSpPr>
        <p:spPr bwMode="auto">
          <a:xfrm>
            <a:off x="468000" y="35175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59" name="PlaceHolder 5"/>
          <p:cNvSpPr>
            <a:spLocks noGrp="1"/>
          </p:cNvSpPr>
          <p:nvPr>
            <p:ph/>
          </p:nvPr>
        </p:nvSpPr>
        <p:spPr bwMode="auto">
          <a:xfrm>
            <a:off x="5116680" y="35175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160"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161" name="PlaceHolder 2"/>
          <p:cNvSpPr>
            <a:spLocks noGrp="1"/>
          </p:cNvSpPr>
          <p:nvPr>
            <p:ph/>
          </p:nvPr>
        </p:nvSpPr>
        <p:spPr bwMode="auto">
          <a:xfrm>
            <a:off x="468000" y="180000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62" name="PlaceHolder 3"/>
          <p:cNvSpPr>
            <a:spLocks noGrp="1"/>
          </p:cNvSpPr>
          <p:nvPr>
            <p:ph/>
          </p:nvPr>
        </p:nvSpPr>
        <p:spPr bwMode="auto">
          <a:xfrm>
            <a:off x="3535200" y="180000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63" name="PlaceHolder 4"/>
          <p:cNvSpPr>
            <a:spLocks noGrp="1"/>
          </p:cNvSpPr>
          <p:nvPr>
            <p:ph/>
          </p:nvPr>
        </p:nvSpPr>
        <p:spPr bwMode="auto">
          <a:xfrm>
            <a:off x="6602039" y="180000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64" name="PlaceHolder 5"/>
          <p:cNvSpPr>
            <a:spLocks noGrp="1"/>
          </p:cNvSpPr>
          <p:nvPr>
            <p:ph/>
          </p:nvPr>
        </p:nvSpPr>
        <p:spPr bwMode="auto">
          <a:xfrm>
            <a:off x="468000" y="351756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65" name="PlaceHolder 6"/>
          <p:cNvSpPr>
            <a:spLocks noGrp="1"/>
          </p:cNvSpPr>
          <p:nvPr>
            <p:ph/>
          </p:nvPr>
        </p:nvSpPr>
        <p:spPr bwMode="auto">
          <a:xfrm>
            <a:off x="3535200" y="351756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66" name="PlaceHolder 7"/>
          <p:cNvSpPr>
            <a:spLocks noGrp="1"/>
          </p:cNvSpPr>
          <p:nvPr>
            <p:ph/>
          </p:nvPr>
        </p:nvSpPr>
        <p:spPr bwMode="auto">
          <a:xfrm>
            <a:off x="6602039" y="351756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227"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228" name="PlaceHolder 2"/>
          <p:cNvSpPr>
            <a:spLocks noGrp="1"/>
          </p:cNvSpPr>
          <p:nvPr>
            <p:ph type="subTitle"/>
          </p:nvPr>
        </p:nvSpPr>
        <p:spPr bwMode="auto">
          <a:xfrm>
            <a:off x="468000" y="1800000"/>
            <a:ext cx="9071640" cy="328824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229"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230" name="PlaceHolder 2"/>
          <p:cNvSpPr>
            <a:spLocks noGrp="1"/>
          </p:cNvSpPr>
          <p:nvPr>
            <p:ph/>
          </p:nvPr>
        </p:nvSpPr>
        <p:spPr bwMode="auto">
          <a:xfrm>
            <a:off x="468000" y="1800000"/>
            <a:ext cx="907164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231"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232" name="PlaceHolder 2"/>
          <p:cNvSpPr>
            <a:spLocks noGrp="1"/>
          </p:cNvSpPr>
          <p:nvPr>
            <p:ph/>
          </p:nvPr>
        </p:nvSpPr>
        <p:spPr bwMode="auto">
          <a:xfrm>
            <a:off x="468000" y="18000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33" name="PlaceHolder 3"/>
          <p:cNvSpPr>
            <a:spLocks noGrp="1"/>
          </p:cNvSpPr>
          <p:nvPr>
            <p:ph/>
          </p:nvPr>
        </p:nvSpPr>
        <p:spPr bwMode="auto">
          <a:xfrm>
            <a:off x="5116680" y="18000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34"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24"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25" name="PlaceHolder 2"/>
          <p:cNvSpPr>
            <a:spLocks noGrp="1"/>
          </p:cNvSpPr>
          <p:nvPr>
            <p:ph/>
          </p:nvPr>
        </p:nvSpPr>
        <p:spPr bwMode="auto">
          <a:xfrm>
            <a:off x="468000" y="1800000"/>
            <a:ext cx="907164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235" name="PlaceHolder 1"/>
          <p:cNvSpPr>
            <a:spLocks noGrp="1"/>
          </p:cNvSpPr>
          <p:nvPr>
            <p:ph type="subTitle"/>
          </p:nvPr>
        </p:nvSpPr>
        <p:spPr bwMode="auto">
          <a:xfrm>
            <a:off x="468000" y="468000"/>
            <a:ext cx="9071640" cy="4388400"/>
          </a:xfrm>
          <a:prstGeom prst="rect">
            <a:avLst/>
          </a:prstGeom>
          <a:noFill/>
          <a:ln w="0">
            <a:noFill/>
          </a:ln>
        </p:spPr>
        <p:txBody>
          <a:bodyPr lIns="0" tIns="0" rIns="0" bIns="0" anchor="ctr">
            <a:noAutofit/>
          </a:bodyPr>
          <a:p>
            <a:pPr algn="ctr">
              <a:defRPr/>
            </a:pPr>
            <a:endParaRPr lang="en-US" sz="3200" b="0" strike="noStrike" spc="-1">
              <a:solidFill>
                <a:srgbClr val="000000"/>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236"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237" name="PlaceHolder 2"/>
          <p:cNvSpPr>
            <a:spLocks noGrp="1"/>
          </p:cNvSpPr>
          <p:nvPr>
            <p:ph/>
          </p:nvPr>
        </p:nvSpPr>
        <p:spPr bwMode="auto">
          <a:xfrm>
            <a:off x="468000" y="18000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38" name="PlaceHolder 3"/>
          <p:cNvSpPr>
            <a:spLocks noGrp="1"/>
          </p:cNvSpPr>
          <p:nvPr>
            <p:ph/>
          </p:nvPr>
        </p:nvSpPr>
        <p:spPr bwMode="auto">
          <a:xfrm>
            <a:off x="5116680" y="18000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39" name="PlaceHolder 4"/>
          <p:cNvSpPr>
            <a:spLocks noGrp="1"/>
          </p:cNvSpPr>
          <p:nvPr>
            <p:ph/>
          </p:nvPr>
        </p:nvSpPr>
        <p:spPr bwMode="auto">
          <a:xfrm>
            <a:off x="468000" y="35175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240"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241" name="PlaceHolder 2"/>
          <p:cNvSpPr>
            <a:spLocks noGrp="1"/>
          </p:cNvSpPr>
          <p:nvPr>
            <p:ph/>
          </p:nvPr>
        </p:nvSpPr>
        <p:spPr bwMode="auto">
          <a:xfrm>
            <a:off x="468000" y="18000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42" name="PlaceHolder 3"/>
          <p:cNvSpPr>
            <a:spLocks noGrp="1"/>
          </p:cNvSpPr>
          <p:nvPr>
            <p:ph/>
          </p:nvPr>
        </p:nvSpPr>
        <p:spPr bwMode="auto">
          <a:xfrm>
            <a:off x="5116680" y="18000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43" name="PlaceHolder 4"/>
          <p:cNvSpPr>
            <a:spLocks noGrp="1"/>
          </p:cNvSpPr>
          <p:nvPr>
            <p:ph/>
          </p:nvPr>
        </p:nvSpPr>
        <p:spPr bwMode="auto">
          <a:xfrm>
            <a:off x="5116680" y="35175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244"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245" name="PlaceHolder 2"/>
          <p:cNvSpPr>
            <a:spLocks noGrp="1"/>
          </p:cNvSpPr>
          <p:nvPr>
            <p:ph/>
          </p:nvPr>
        </p:nvSpPr>
        <p:spPr bwMode="auto">
          <a:xfrm>
            <a:off x="468000" y="18000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46" name="PlaceHolder 3"/>
          <p:cNvSpPr>
            <a:spLocks noGrp="1"/>
          </p:cNvSpPr>
          <p:nvPr>
            <p:ph/>
          </p:nvPr>
        </p:nvSpPr>
        <p:spPr bwMode="auto">
          <a:xfrm>
            <a:off x="5116680" y="18000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47" name="PlaceHolder 4"/>
          <p:cNvSpPr>
            <a:spLocks noGrp="1"/>
          </p:cNvSpPr>
          <p:nvPr>
            <p:ph/>
          </p:nvPr>
        </p:nvSpPr>
        <p:spPr bwMode="auto">
          <a:xfrm>
            <a:off x="468000" y="3517560"/>
            <a:ext cx="907164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248"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249" name="PlaceHolder 2"/>
          <p:cNvSpPr>
            <a:spLocks noGrp="1"/>
          </p:cNvSpPr>
          <p:nvPr>
            <p:ph/>
          </p:nvPr>
        </p:nvSpPr>
        <p:spPr bwMode="auto">
          <a:xfrm>
            <a:off x="468000" y="1800000"/>
            <a:ext cx="907164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50" name="PlaceHolder 3"/>
          <p:cNvSpPr>
            <a:spLocks noGrp="1"/>
          </p:cNvSpPr>
          <p:nvPr>
            <p:ph/>
          </p:nvPr>
        </p:nvSpPr>
        <p:spPr bwMode="auto">
          <a:xfrm>
            <a:off x="468000" y="3517560"/>
            <a:ext cx="907164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251"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252" name="PlaceHolder 2"/>
          <p:cNvSpPr>
            <a:spLocks noGrp="1"/>
          </p:cNvSpPr>
          <p:nvPr>
            <p:ph/>
          </p:nvPr>
        </p:nvSpPr>
        <p:spPr bwMode="auto">
          <a:xfrm>
            <a:off x="468000" y="18000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53" name="PlaceHolder 3"/>
          <p:cNvSpPr>
            <a:spLocks noGrp="1"/>
          </p:cNvSpPr>
          <p:nvPr>
            <p:ph/>
          </p:nvPr>
        </p:nvSpPr>
        <p:spPr bwMode="auto">
          <a:xfrm>
            <a:off x="5116680" y="18000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54" name="PlaceHolder 4"/>
          <p:cNvSpPr>
            <a:spLocks noGrp="1"/>
          </p:cNvSpPr>
          <p:nvPr>
            <p:ph/>
          </p:nvPr>
        </p:nvSpPr>
        <p:spPr bwMode="auto">
          <a:xfrm>
            <a:off x="468000" y="35175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55" name="PlaceHolder 5"/>
          <p:cNvSpPr>
            <a:spLocks noGrp="1"/>
          </p:cNvSpPr>
          <p:nvPr>
            <p:ph/>
          </p:nvPr>
        </p:nvSpPr>
        <p:spPr bwMode="auto">
          <a:xfrm>
            <a:off x="5116680" y="35175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256"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257" name="PlaceHolder 2"/>
          <p:cNvSpPr>
            <a:spLocks noGrp="1"/>
          </p:cNvSpPr>
          <p:nvPr>
            <p:ph/>
          </p:nvPr>
        </p:nvSpPr>
        <p:spPr bwMode="auto">
          <a:xfrm>
            <a:off x="468000" y="180000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58" name="PlaceHolder 3"/>
          <p:cNvSpPr>
            <a:spLocks noGrp="1"/>
          </p:cNvSpPr>
          <p:nvPr>
            <p:ph/>
          </p:nvPr>
        </p:nvSpPr>
        <p:spPr bwMode="auto">
          <a:xfrm>
            <a:off x="3535200" y="180000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59" name="PlaceHolder 4"/>
          <p:cNvSpPr>
            <a:spLocks noGrp="1"/>
          </p:cNvSpPr>
          <p:nvPr>
            <p:ph/>
          </p:nvPr>
        </p:nvSpPr>
        <p:spPr bwMode="auto">
          <a:xfrm>
            <a:off x="6602039" y="180000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60" name="PlaceHolder 5"/>
          <p:cNvSpPr>
            <a:spLocks noGrp="1"/>
          </p:cNvSpPr>
          <p:nvPr>
            <p:ph/>
          </p:nvPr>
        </p:nvSpPr>
        <p:spPr bwMode="auto">
          <a:xfrm>
            <a:off x="468000" y="351756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61" name="PlaceHolder 6"/>
          <p:cNvSpPr>
            <a:spLocks noGrp="1"/>
          </p:cNvSpPr>
          <p:nvPr>
            <p:ph/>
          </p:nvPr>
        </p:nvSpPr>
        <p:spPr bwMode="auto">
          <a:xfrm>
            <a:off x="3535200" y="351756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62" name="PlaceHolder 7"/>
          <p:cNvSpPr>
            <a:spLocks noGrp="1"/>
          </p:cNvSpPr>
          <p:nvPr>
            <p:ph/>
          </p:nvPr>
        </p:nvSpPr>
        <p:spPr bwMode="auto">
          <a:xfrm>
            <a:off x="6602039" y="351756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275"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276" name="PlaceHolder 2"/>
          <p:cNvSpPr>
            <a:spLocks noGrp="1"/>
          </p:cNvSpPr>
          <p:nvPr>
            <p:ph type="subTitle"/>
          </p:nvPr>
        </p:nvSpPr>
        <p:spPr bwMode="auto">
          <a:xfrm>
            <a:off x="468000" y="1800000"/>
            <a:ext cx="9071640" cy="328824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277"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278" name="PlaceHolder 2"/>
          <p:cNvSpPr>
            <a:spLocks noGrp="1"/>
          </p:cNvSpPr>
          <p:nvPr>
            <p:ph/>
          </p:nvPr>
        </p:nvSpPr>
        <p:spPr bwMode="auto">
          <a:xfrm>
            <a:off x="468000" y="1800000"/>
            <a:ext cx="907164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26"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27" name="PlaceHolder 2"/>
          <p:cNvSpPr>
            <a:spLocks noGrp="1"/>
          </p:cNvSpPr>
          <p:nvPr>
            <p:ph/>
          </p:nvPr>
        </p:nvSpPr>
        <p:spPr bwMode="auto">
          <a:xfrm>
            <a:off x="468000" y="18000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8" name="PlaceHolder 3"/>
          <p:cNvSpPr>
            <a:spLocks noGrp="1"/>
          </p:cNvSpPr>
          <p:nvPr>
            <p:ph/>
          </p:nvPr>
        </p:nvSpPr>
        <p:spPr bwMode="auto">
          <a:xfrm>
            <a:off x="5116680" y="18000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279"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280" name="PlaceHolder 2"/>
          <p:cNvSpPr>
            <a:spLocks noGrp="1"/>
          </p:cNvSpPr>
          <p:nvPr>
            <p:ph/>
          </p:nvPr>
        </p:nvSpPr>
        <p:spPr bwMode="auto">
          <a:xfrm>
            <a:off x="468000" y="18000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81" name="PlaceHolder 3"/>
          <p:cNvSpPr>
            <a:spLocks noGrp="1"/>
          </p:cNvSpPr>
          <p:nvPr>
            <p:ph/>
          </p:nvPr>
        </p:nvSpPr>
        <p:spPr bwMode="auto">
          <a:xfrm>
            <a:off x="5116680" y="18000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82"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283" name="PlaceHolder 1"/>
          <p:cNvSpPr>
            <a:spLocks noGrp="1"/>
          </p:cNvSpPr>
          <p:nvPr>
            <p:ph type="subTitle"/>
          </p:nvPr>
        </p:nvSpPr>
        <p:spPr bwMode="auto">
          <a:xfrm>
            <a:off x="468000" y="468000"/>
            <a:ext cx="9071640" cy="4388400"/>
          </a:xfrm>
          <a:prstGeom prst="rect">
            <a:avLst/>
          </a:prstGeom>
          <a:noFill/>
          <a:ln w="0">
            <a:noFill/>
          </a:ln>
        </p:spPr>
        <p:txBody>
          <a:bodyPr lIns="0" tIns="0" rIns="0" bIns="0" anchor="ctr">
            <a:noAutofit/>
          </a:bodyPr>
          <a:p>
            <a:pPr algn="ctr">
              <a:defRPr/>
            </a:pPr>
            <a:endParaRPr lang="en-US" sz="3200" b="0" strike="noStrike" spc="-1">
              <a:solidFill>
                <a:srgbClr val="000000"/>
              </a:solid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284"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285" name="PlaceHolder 2"/>
          <p:cNvSpPr>
            <a:spLocks noGrp="1"/>
          </p:cNvSpPr>
          <p:nvPr>
            <p:ph/>
          </p:nvPr>
        </p:nvSpPr>
        <p:spPr bwMode="auto">
          <a:xfrm>
            <a:off x="468000" y="18000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86" name="PlaceHolder 3"/>
          <p:cNvSpPr>
            <a:spLocks noGrp="1"/>
          </p:cNvSpPr>
          <p:nvPr>
            <p:ph/>
          </p:nvPr>
        </p:nvSpPr>
        <p:spPr bwMode="auto">
          <a:xfrm>
            <a:off x="5116680" y="18000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87" name="PlaceHolder 4"/>
          <p:cNvSpPr>
            <a:spLocks noGrp="1"/>
          </p:cNvSpPr>
          <p:nvPr>
            <p:ph/>
          </p:nvPr>
        </p:nvSpPr>
        <p:spPr bwMode="auto">
          <a:xfrm>
            <a:off x="468000" y="35175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288"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289" name="PlaceHolder 2"/>
          <p:cNvSpPr>
            <a:spLocks noGrp="1"/>
          </p:cNvSpPr>
          <p:nvPr>
            <p:ph/>
          </p:nvPr>
        </p:nvSpPr>
        <p:spPr bwMode="auto">
          <a:xfrm>
            <a:off x="468000" y="18000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90" name="PlaceHolder 3"/>
          <p:cNvSpPr>
            <a:spLocks noGrp="1"/>
          </p:cNvSpPr>
          <p:nvPr>
            <p:ph/>
          </p:nvPr>
        </p:nvSpPr>
        <p:spPr bwMode="auto">
          <a:xfrm>
            <a:off x="5116680" y="18000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91" name="PlaceHolder 4"/>
          <p:cNvSpPr>
            <a:spLocks noGrp="1"/>
          </p:cNvSpPr>
          <p:nvPr>
            <p:ph/>
          </p:nvPr>
        </p:nvSpPr>
        <p:spPr bwMode="auto">
          <a:xfrm>
            <a:off x="5116680" y="35175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292"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293" name="PlaceHolder 2"/>
          <p:cNvSpPr>
            <a:spLocks noGrp="1"/>
          </p:cNvSpPr>
          <p:nvPr>
            <p:ph/>
          </p:nvPr>
        </p:nvSpPr>
        <p:spPr bwMode="auto">
          <a:xfrm>
            <a:off x="468000" y="18000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94" name="PlaceHolder 3"/>
          <p:cNvSpPr>
            <a:spLocks noGrp="1"/>
          </p:cNvSpPr>
          <p:nvPr>
            <p:ph/>
          </p:nvPr>
        </p:nvSpPr>
        <p:spPr bwMode="auto">
          <a:xfrm>
            <a:off x="5116680" y="18000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95" name="PlaceHolder 4"/>
          <p:cNvSpPr>
            <a:spLocks noGrp="1"/>
          </p:cNvSpPr>
          <p:nvPr>
            <p:ph/>
          </p:nvPr>
        </p:nvSpPr>
        <p:spPr bwMode="auto">
          <a:xfrm>
            <a:off x="468000" y="3517560"/>
            <a:ext cx="907164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296"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297" name="PlaceHolder 2"/>
          <p:cNvSpPr>
            <a:spLocks noGrp="1"/>
          </p:cNvSpPr>
          <p:nvPr>
            <p:ph/>
          </p:nvPr>
        </p:nvSpPr>
        <p:spPr bwMode="auto">
          <a:xfrm>
            <a:off x="468000" y="1800000"/>
            <a:ext cx="907164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98" name="PlaceHolder 3"/>
          <p:cNvSpPr>
            <a:spLocks noGrp="1"/>
          </p:cNvSpPr>
          <p:nvPr>
            <p:ph/>
          </p:nvPr>
        </p:nvSpPr>
        <p:spPr bwMode="auto">
          <a:xfrm>
            <a:off x="468000" y="3517560"/>
            <a:ext cx="907164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299"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300" name="PlaceHolder 2"/>
          <p:cNvSpPr>
            <a:spLocks noGrp="1"/>
          </p:cNvSpPr>
          <p:nvPr>
            <p:ph/>
          </p:nvPr>
        </p:nvSpPr>
        <p:spPr bwMode="auto">
          <a:xfrm>
            <a:off x="468000" y="18000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01" name="PlaceHolder 3"/>
          <p:cNvSpPr>
            <a:spLocks noGrp="1"/>
          </p:cNvSpPr>
          <p:nvPr>
            <p:ph/>
          </p:nvPr>
        </p:nvSpPr>
        <p:spPr bwMode="auto">
          <a:xfrm>
            <a:off x="5116680" y="18000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02" name="PlaceHolder 4"/>
          <p:cNvSpPr>
            <a:spLocks noGrp="1"/>
          </p:cNvSpPr>
          <p:nvPr>
            <p:ph/>
          </p:nvPr>
        </p:nvSpPr>
        <p:spPr bwMode="auto">
          <a:xfrm>
            <a:off x="468000" y="35175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03" name="PlaceHolder 5"/>
          <p:cNvSpPr>
            <a:spLocks noGrp="1"/>
          </p:cNvSpPr>
          <p:nvPr>
            <p:ph/>
          </p:nvPr>
        </p:nvSpPr>
        <p:spPr bwMode="auto">
          <a:xfrm>
            <a:off x="5116680" y="35175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304"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305" name="PlaceHolder 2"/>
          <p:cNvSpPr>
            <a:spLocks noGrp="1"/>
          </p:cNvSpPr>
          <p:nvPr>
            <p:ph/>
          </p:nvPr>
        </p:nvSpPr>
        <p:spPr bwMode="auto">
          <a:xfrm>
            <a:off x="468000" y="180000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06" name="PlaceHolder 3"/>
          <p:cNvSpPr>
            <a:spLocks noGrp="1"/>
          </p:cNvSpPr>
          <p:nvPr>
            <p:ph/>
          </p:nvPr>
        </p:nvSpPr>
        <p:spPr bwMode="auto">
          <a:xfrm>
            <a:off x="3535200" y="180000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07" name="PlaceHolder 4"/>
          <p:cNvSpPr>
            <a:spLocks noGrp="1"/>
          </p:cNvSpPr>
          <p:nvPr>
            <p:ph/>
          </p:nvPr>
        </p:nvSpPr>
        <p:spPr bwMode="auto">
          <a:xfrm>
            <a:off x="6602039" y="180000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08" name="PlaceHolder 5"/>
          <p:cNvSpPr>
            <a:spLocks noGrp="1"/>
          </p:cNvSpPr>
          <p:nvPr>
            <p:ph/>
          </p:nvPr>
        </p:nvSpPr>
        <p:spPr bwMode="auto">
          <a:xfrm>
            <a:off x="468000" y="351756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09" name="PlaceHolder 6"/>
          <p:cNvSpPr>
            <a:spLocks noGrp="1"/>
          </p:cNvSpPr>
          <p:nvPr>
            <p:ph/>
          </p:nvPr>
        </p:nvSpPr>
        <p:spPr bwMode="auto">
          <a:xfrm>
            <a:off x="3535200" y="351756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10" name="PlaceHolder 7"/>
          <p:cNvSpPr>
            <a:spLocks noGrp="1"/>
          </p:cNvSpPr>
          <p:nvPr>
            <p:ph/>
          </p:nvPr>
        </p:nvSpPr>
        <p:spPr bwMode="auto">
          <a:xfrm>
            <a:off x="6602039" y="351756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9"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424"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425" name="PlaceHolder 2"/>
          <p:cNvSpPr>
            <a:spLocks noGrp="1"/>
          </p:cNvSpPr>
          <p:nvPr>
            <p:ph type="subTitle"/>
          </p:nvPr>
        </p:nvSpPr>
        <p:spPr bwMode="auto">
          <a:xfrm>
            <a:off x="468000" y="1800000"/>
            <a:ext cx="9071640" cy="328824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426"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427" name="PlaceHolder 2"/>
          <p:cNvSpPr>
            <a:spLocks noGrp="1"/>
          </p:cNvSpPr>
          <p:nvPr>
            <p:ph/>
          </p:nvPr>
        </p:nvSpPr>
        <p:spPr bwMode="auto">
          <a:xfrm>
            <a:off x="468000" y="1800000"/>
            <a:ext cx="907164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428"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429" name="PlaceHolder 2"/>
          <p:cNvSpPr>
            <a:spLocks noGrp="1"/>
          </p:cNvSpPr>
          <p:nvPr>
            <p:ph/>
          </p:nvPr>
        </p:nvSpPr>
        <p:spPr bwMode="auto">
          <a:xfrm>
            <a:off x="468000" y="18000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30" name="PlaceHolder 3"/>
          <p:cNvSpPr>
            <a:spLocks noGrp="1"/>
          </p:cNvSpPr>
          <p:nvPr>
            <p:ph/>
          </p:nvPr>
        </p:nvSpPr>
        <p:spPr bwMode="auto">
          <a:xfrm>
            <a:off x="5116680" y="18000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431"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432" name="PlaceHolder 1"/>
          <p:cNvSpPr>
            <a:spLocks noGrp="1"/>
          </p:cNvSpPr>
          <p:nvPr>
            <p:ph type="subTitle"/>
          </p:nvPr>
        </p:nvSpPr>
        <p:spPr bwMode="auto">
          <a:xfrm>
            <a:off x="468000" y="468000"/>
            <a:ext cx="9071640" cy="4388400"/>
          </a:xfrm>
          <a:prstGeom prst="rect">
            <a:avLst/>
          </a:prstGeom>
          <a:noFill/>
          <a:ln w="0">
            <a:noFill/>
          </a:ln>
        </p:spPr>
        <p:txBody>
          <a:bodyPr lIns="0" tIns="0" rIns="0" bIns="0" anchor="ctr">
            <a:noAutofit/>
          </a:bodyPr>
          <a:p>
            <a:pPr algn="ctr">
              <a:defRPr/>
            </a:pPr>
            <a:endParaRPr lang="en-US" sz="3200" b="0" strike="noStrike" spc="-1">
              <a:solidFill>
                <a:srgbClr val="000000"/>
              </a:solid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433"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434" name="PlaceHolder 2"/>
          <p:cNvSpPr>
            <a:spLocks noGrp="1"/>
          </p:cNvSpPr>
          <p:nvPr>
            <p:ph/>
          </p:nvPr>
        </p:nvSpPr>
        <p:spPr bwMode="auto">
          <a:xfrm>
            <a:off x="468000" y="18000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35" name="PlaceHolder 3"/>
          <p:cNvSpPr>
            <a:spLocks noGrp="1"/>
          </p:cNvSpPr>
          <p:nvPr>
            <p:ph/>
          </p:nvPr>
        </p:nvSpPr>
        <p:spPr bwMode="auto">
          <a:xfrm>
            <a:off x="5116680" y="18000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36" name="PlaceHolder 4"/>
          <p:cNvSpPr>
            <a:spLocks noGrp="1"/>
          </p:cNvSpPr>
          <p:nvPr>
            <p:ph/>
          </p:nvPr>
        </p:nvSpPr>
        <p:spPr bwMode="auto">
          <a:xfrm>
            <a:off x="468000" y="35175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437"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438" name="PlaceHolder 2"/>
          <p:cNvSpPr>
            <a:spLocks noGrp="1"/>
          </p:cNvSpPr>
          <p:nvPr>
            <p:ph/>
          </p:nvPr>
        </p:nvSpPr>
        <p:spPr bwMode="auto">
          <a:xfrm>
            <a:off x="468000" y="18000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39" name="PlaceHolder 3"/>
          <p:cNvSpPr>
            <a:spLocks noGrp="1"/>
          </p:cNvSpPr>
          <p:nvPr>
            <p:ph/>
          </p:nvPr>
        </p:nvSpPr>
        <p:spPr bwMode="auto">
          <a:xfrm>
            <a:off x="5116680" y="18000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40" name="PlaceHolder 4"/>
          <p:cNvSpPr>
            <a:spLocks noGrp="1"/>
          </p:cNvSpPr>
          <p:nvPr>
            <p:ph/>
          </p:nvPr>
        </p:nvSpPr>
        <p:spPr bwMode="auto">
          <a:xfrm>
            <a:off x="5116680" y="35175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441"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442" name="PlaceHolder 2"/>
          <p:cNvSpPr>
            <a:spLocks noGrp="1"/>
          </p:cNvSpPr>
          <p:nvPr>
            <p:ph/>
          </p:nvPr>
        </p:nvSpPr>
        <p:spPr bwMode="auto">
          <a:xfrm>
            <a:off x="468000" y="18000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43" name="PlaceHolder 3"/>
          <p:cNvSpPr>
            <a:spLocks noGrp="1"/>
          </p:cNvSpPr>
          <p:nvPr>
            <p:ph/>
          </p:nvPr>
        </p:nvSpPr>
        <p:spPr bwMode="auto">
          <a:xfrm>
            <a:off x="5116680" y="18000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44" name="PlaceHolder 4"/>
          <p:cNvSpPr>
            <a:spLocks noGrp="1"/>
          </p:cNvSpPr>
          <p:nvPr>
            <p:ph/>
          </p:nvPr>
        </p:nvSpPr>
        <p:spPr bwMode="auto">
          <a:xfrm>
            <a:off x="468000" y="3517560"/>
            <a:ext cx="907164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445"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446" name="PlaceHolder 2"/>
          <p:cNvSpPr>
            <a:spLocks noGrp="1"/>
          </p:cNvSpPr>
          <p:nvPr>
            <p:ph/>
          </p:nvPr>
        </p:nvSpPr>
        <p:spPr bwMode="auto">
          <a:xfrm>
            <a:off x="468000" y="1800000"/>
            <a:ext cx="907164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47" name="PlaceHolder 3"/>
          <p:cNvSpPr>
            <a:spLocks noGrp="1"/>
          </p:cNvSpPr>
          <p:nvPr>
            <p:ph/>
          </p:nvPr>
        </p:nvSpPr>
        <p:spPr bwMode="auto">
          <a:xfrm>
            <a:off x="468000" y="3517560"/>
            <a:ext cx="907164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448"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449" name="PlaceHolder 2"/>
          <p:cNvSpPr>
            <a:spLocks noGrp="1"/>
          </p:cNvSpPr>
          <p:nvPr>
            <p:ph/>
          </p:nvPr>
        </p:nvSpPr>
        <p:spPr bwMode="auto">
          <a:xfrm>
            <a:off x="468000" y="18000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50" name="PlaceHolder 3"/>
          <p:cNvSpPr>
            <a:spLocks noGrp="1"/>
          </p:cNvSpPr>
          <p:nvPr>
            <p:ph/>
          </p:nvPr>
        </p:nvSpPr>
        <p:spPr bwMode="auto">
          <a:xfrm>
            <a:off x="5116680" y="18000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51" name="PlaceHolder 4"/>
          <p:cNvSpPr>
            <a:spLocks noGrp="1"/>
          </p:cNvSpPr>
          <p:nvPr>
            <p:ph/>
          </p:nvPr>
        </p:nvSpPr>
        <p:spPr bwMode="auto">
          <a:xfrm>
            <a:off x="468000" y="35175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52" name="PlaceHolder 5"/>
          <p:cNvSpPr>
            <a:spLocks noGrp="1"/>
          </p:cNvSpPr>
          <p:nvPr>
            <p:ph/>
          </p:nvPr>
        </p:nvSpPr>
        <p:spPr bwMode="auto">
          <a:xfrm>
            <a:off x="5116680" y="35175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30" name="PlaceHolder 1"/>
          <p:cNvSpPr>
            <a:spLocks noGrp="1"/>
          </p:cNvSpPr>
          <p:nvPr>
            <p:ph type="subTitle"/>
          </p:nvPr>
        </p:nvSpPr>
        <p:spPr bwMode="auto">
          <a:xfrm>
            <a:off x="468000" y="468000"/>
            <a:ext cx="9071640" cy="4388400"/>
          </a:xfrm>
          <a:prstGeom prst="rect">
            <a:avLst/>
          </a:prstGeom>
          <a:noFill/>
          <a:ln w="0">
            <a:noFill/>
          </a:ln>
        </p:spPr>
        <p:txBody>
          <a:bodyPr lIns="0" tIns="0" rIns="0" bIns="0" anchor="ctr">
            <a:noAutofit/>
          </a:bodyPr>
          <a:p>
            <a:pPr algn="ctr">
              <a:defRPr/>
            </a:pPr>
            <a:endParaRPr lang="en-US" sz="3200" b="0" strike="noStrike" spc="-1">
              <a:solidFill>
                <a:srgbClr val="000000"/>
              </a:solid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453"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454" name="PlaceHolder 2"/>
          <p:cNvSpPr>
            <a:spLocks noGrp="1"/>
          </p:cNvSpPr>
          <p:nvPr>
            <p:ph/>
          </p:nvPr>
        </p:nvSpPr>
        <p:spPr bwMode="auto">
          <a:xfrm>
            <a:off x="468000" y="180000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55" name="PlaceHolder 3"/>
          <p:cNvSpPr>
            <a:spLocks noGrp="1"/>
          </p:cNvSpPr>
          <p:nvPr>
            <p:ph/>
          </p:nvPr>
        </p:nvSpPr>
        <p:spPr bwMode="auto">
          <a:xfrm>
            <a:off x="3535200" y="180000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56" name="PlaceHolder 4"/>
          <p:cNvSpPr>
            <a:spLocks noGrp="1"/>
          </p:cNvSpPr>
          <p:nvPr>
            <p:ph/>
          </p:nvPr>
        </p:nvSpPr>
        <p:spPr bwMode="auto">
          <a:xfrm>
            <a:off x="6602039" y="180000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57" name="PlaceHolder 5"/>
          <p:cNvSpPr>
            <a:spLocks noGrp="1"/>
          </p:cNvSpPr>
          <p:nvPr>
            <p:ph/>
          </p:nvPr>
        </p:nvSpPr>
        <p:spPr bwMode="auto">
          <a:xfrm>
            <a:off x="468000" y="351756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58" name="PlaceHolder 6"/>
          <p:cNvSpPr>
            <a:spLocks noGrp="1"/>
          </p:cNvSpPr>
          <p:nvPr>
            <p:ph/>
          </p:nvPr>
        </p:nvSpPr>
        <p:spPr bwMode="auto">
          <a:xfrm>
            <a:off x="3535200" y="351756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59" name="PlaceHolder 7"/>
          <p:cNvSpPr>
            <a:spLocks noGrp="1"/>
          </p:cNvSpPr>
          <p:nvPr>
            <p:ph/>
          </p:nvPr>
        </p:nvSpPr>
        <p:spPr bwMode="auto">
          <a:xfrm>
            <a:off x="6602039" y="351756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31"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32" name="PlaceHolder 2"/>
          <p:cNvSpPr>
            <a:spLocks noGrp="1"/>
          </p:cNvSpPr>
          <p:nvPr>
            <p:ph/>
          </p:nvPr>
        </p:nvSpPr>
        <p:spPr bwMode="auto">
          <a:xfrm>
            <a:off x="468000" y="18000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3" name="PlaceHolder 3"/>
          <p:cNvSpPr>
            <a:spLocks noGrp="1"/>
          </p:cNvSpPr>
          <p:nvPr>
            <p:ph/>
          </p:nvPr>
        </p:nvSpPr>
        <p:spPr bwMode="auto">
          <a:xfrm>
            <a:off x="5116680" y="18000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4" name="PlaceHolder 4"/>
          <p:cNvSpPr>
            <a:spLocks noGrp="1"/>
          </p:cNvSpPr>
          <p:nvPr>
            <p:ph/>
          </p:nvPr>
        </p:nvSpPr>
        <p:spPr bwMode="auto">
          <a:xfrm>
            <a:off x="468000" y="35175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35"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36" name="PlaceHolder 2"/>
          <p:cNvSpPr>
            <a:spLocks noGrp="1"/>
          </p:cNvSpPr>
          <p:nvPr>
            <p:ph/>
          </p:nvPr>
        </p:nvSpPr>
        <p:spPr bwMode="auto">
          <a:xfrm>
            <a:off x="468000" y="18000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7" name="PlaceHolder 3"/>
          <p:cNvSpPr>
            <a:spLocks noGrp="1"/>
          </p:cNvSpPr>
          <p:nvPr>
            <p:ph/>
          </p:nvPr>
        </p:nvSpPr>
        <p:spPr bwMode="auto">
          <a:xfrm>
            <a:off x="5116680" y="18000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8" name="PlaceHolder 4"/>
          <p:cNvSpPr>
            <a:spLocks noGrp="1"/>
          </p:cNvSpPr>
          <p:nvPr>
            <p:ph/>
          </p:nvPr>
        </p:nvSpPr>
        <p:spPr bwMode="auto">
          <a:xfrm>
            <a:off x="5116680" y="35175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39"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Noto Sans"/>
            </a:endParaRPr>
          </a:p>
        </p:txBody>
      </p:sp>
      <p:sp>
        <p:nvSpPr>
          <p:cNvPr id="40" name="PlaceHolder 2"/>
          <p:cNvSpPr>
            <a:spLocks noGrp="1"/>
          </p:cNvSpPr>
          <p:nvPr>
            <p:ph/>
          </p:nvPr>
        </p:nvSpPr>
        <p:spPr bwMode="auto">
          <a:xfrm>
            <a:off x="468000" y="18000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1" name="PlaceHolder 3"/>
          <p:cNvSpPr>
            <a:spLocks noGrp="1"/>
          </p:cNvSpPr>
          <p:nvPr>
            <p:ph/>
          </p:nvPr>
        </p:nvSpPr>
        <p:spPr bwMode="auto">
          <a:xfrm>
            <a:off x="5116680" y="18000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2" name="PlaceHolder 4"/>
          <p:cNvSpPr>
            <a:spLocks noGrp="1"/>
          </p:cNvSpPr>
          <p:nvPr>
            <p:ph/>
          </p:nvPr>
        </p:nvSpPr>
        <p:spPr bwMode="auto">
          <a:xfrm>
            <a:off x="468000" y="3517560"/>
            <a:ext cx="907164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1.jpg"/></Relationships>
</file>

<file path=ppt/slideMasters/_rels/slideMaster3.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s>
</file>

<file path=ppt/slideMasters/_rels/slideMaster4.xml.rels><?xml version="1.0" encoding="UTF-8" standalone="yes"?><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9" Type="http://schemas.openxmlformats.org/officeDocument/2006/relationships/slideLayout" Target="../slideLayouts/slideLayout45.xml"/><Relationship Id="rId10" Type="http://schemas.openxmlformats.org/officeDocument/2006/relationships/slideLayout" Target="../slideLayouts/slideLayout46.xml"/><Relationship Id="rId11" Type="http://schemas.openxmlformats.org/officeDocument/2006/relationships/slideLayout" Target="../slideLayouts/slideLayout47.xml"/><Relationship Id="rId12" Type="http://schemas.openxmlformats.org/officeDocument/2006/relationships/slideLayout" Target="../slideLayouts/slideLayout48.xml"/><Relationship Id="rId13" Type="http://schemas.openxmlformats.org/officeDocument/2006/relationships/theme" Target="../theme/theme4.xml"/></Relationships>
</file>

<file path=ppt/slideMasters/_rels/slideMaster5.xml.rels><?xml version="1.0" encoding="UTF-8" standalone="yes"?><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 Id="rId9" Type="http://schemas.openxmlformats.org/officeDocument/2006/relationships/slideLayout" Target="../slideLayouts/slideLayout57.xml"/><Relationship Id="rId10" Type="http://schemas.openxmlformats.org/officeDocument/2006/relationships/slideLayout" Target="../slideLayouts/slideLayout58.xml"/><Relationship Id="rId11" Type="http://schemas.openxmlformats.org/officeDocument/2006/relationships/slideLayout" Target="../slideLayouts/slideLayout59.xml"/><Relationship Id="rId12" Type="http://schemas.openxmlformats.org/officeDocument/2006/relationships/slideLayout" Target="../slideLayouts/slideLayout60.xml"/><Relationship Id="rId13" Type="http://schemas.openxmlformats.org/officeDocument/2006/relationships/theme" Target="../theme/theme5.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
        <p:nvSpPr>
          <p:cNvPr id="0" name=""/>
          <p:cNvSpPr/>
          <p:nvPr/>
        </p:nvSpPr>
        <p:spPr bwMode="auto">
          <a:xfrm>
            <a:off x="0" y="4114800"/>
            <a:ext cx="10080000" cy="1555200"/>
          </a:xfrm>
          <a:prstGeom prst="rect">
            <a:avLst/>
          </a:prstGeom>
          <a:solidFill>
            <a:srgbClr val="FFFFFF"/>
          </a:solidFill>
          <a:ln w="0">
            <a:noFill/>
          </a:ln>
        </p:spPr>
        <p:style>
          <a:lnRef idx="0"/>
          <a:fillRef idx="0"/>
          <a:effectRef idx="0"/>
          <a:fontRef idx="minor"/>
        </p:style>
        <p:txBody>
          <a:bodyPr wrap="none" lIns="0" tIns="0" rIns="0" bIns="0" anchor="ctr">
            <a:noAutofit/>
          </a:bodyPr>
          <a:p>
            <a:pPr>
              <a:defRPr/>
            </a:pPr>
            <a:endParaRPr lang="en-US" sz="2400" b="0" strike="noStrike" spc="-1">
              <a:solidFill>
                <a:srgbClr val="000000"/>
              </a:solidFill>
              <a:latin typeface="Noto Sans"/>
            </a:endParaRPr>
          </a:p>
        </p:txBody>
      </p:sp>
      <p:grpSp>
        <p:nvGrpSpPr>
          <p:cNvPr id="1" name=""/>
          <p:cNvGrpSpPr/>
          <p:nvPr/>
        </p:nvGrpSpPr>
        <p:grpSpPr bwMode="auto">
          <a:xfrm>
            <a:off x="0" y="0"/>
            <a:ext cx="10080720" cy="4114800"/>
            <a:chOff x="0" y="0"/>
            <a:chExt cx="10080720" cy="4114800"/>
          </a:xfrm>
        </p:grpSpPr>
        <p:sp>
          <p:nvSpPr>
            <p:cNvPr id="2" name=""/>
            <p:cNvSpPr/>
            <p:nvPr/>
          </p:nvSpPr>
          <p:spPr bwMode="auto">
            <a:xfrm>
              <a:off x="0" y="0"/>
              <a:ext cx="10080720" cy="4114800"/>
            </a:xfrm>
            <a:prstGeom prst="rect">
              <a:avLst/>
            </a:prstGeom>
            <a:solidFill>
              <a:srgbClr val="E9ECEF"/>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Noto Sans"/>
              </a:endParaRPr>
            </a:p>
          </p:txBody>
        </p:sp>
        <p:sp>
          <p:nvSpPr>
            <p:cNvPr id="3" name=""/>
            <p:cNvSpPr/>
            <p:nvPr/>
          </p:nvSpPr>
          <p:spPr bwMode="auto">
            <a:xfrm>
              <a:off x="0" y="1280160"/>
              <a:ext cx="1554480" cy="640080"/>
            </a:xfrm>
            <a:prstGeom prst="rect">
              <a:avLst/>
            </a:prstGeom>
            <a:solidFill>
              <a:srgbClr val="343A40">
                <a:alpha val="20000"/>
              </a:srgbClr>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FFFFFF"/>
                </a:solidFill>
                <a:latin typeface="Noto Sans"/>
              </a:endParaRPr>
            </a:p>
          </p:txBody>
        </p:sp>
        <p:sp>
          <p:nvSpPr>
            <p:cNvPr id="4" name=""/>
            <p:cNvSpPr/>
            <p:nvPr/>
          </p:nvSpPr>
          <p:spPr bwMode="auto">
            <a:xfrm>
              <a:off x="914400" y="1920240"/>
              <a:ext cx="1280160" cy="1828800"/>
            </a:xfrm>
            <a:prstGeom prst="rect">
              <a:avLst/>
            </a:prstGeom>
            <a:solidFill>
              <a:srgbClr val="CED4DA"/>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Noto Sans"/>
              </a:endParaRPr>
            </a:p>
          </p:txBody>
        </p:sp>
        <p:sp>
          <p:nvSpPr>
            <p:cNvPr id="5" name=""/>
            <p:cNvSpPr/>
            <p:nvPr/>
          </p:nvSpPr>
          <p:spPr bwMode="auto">
            <a:xfrm>
              <a:off x="2194560" y="548640"/>
              <a:ext cx="1280160" cy="1828800"/>
            </a:xfrm>
            <a:prstGeom prst="rect">
              <a:avLst/>
            </a:prstGeom>
            <a:solidFill>
              <a:srgbClr val="DEE2E6"/>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Noto Sans"/>
              </a:endParaRPr>
            </a:p>
          </p:txBody>
        </p:sp>
        <p:sp>
          <p:nvSpPr>
            <p:cNvPr id="6" name=""/>
            <p:cNvSpPr/>
            <p:nvPr/>
          </p:nvSpPr>
          <p:spPr bwMode="auto">
            <a:xfrm>
              <a:off x="3474720" y="1188720"/>
              <a:ext cx="365760" cy="365760"/>
            </a:xfrm>
            <a:prstGeom prst="rect">
              <a:avLst/>
            </a:prstGeom>
            <a:solidFill>
              <a:srgbClr val="ADB5BD"/>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Noto Sans"/>
              </a:endParaRPr>
            </a:p>
          </p:txBody>
        </p:sp>
        <p:sp>
          <p:nvSpPr>
            <p:cNvPr id="7" name=""/>
            <p:cNvSpPr/>
            <p:nvPr/>
          </p:nvSpPr>
          <p:spPr bwMode="auto">
            <a:xfrm>
              <a:off x="4206240" y="0"/>
              <a:ext cx="1463040" cy="914400"/>
            </a:xfrm>
            <a:prstGeom prst="rect">
              <a:avLst/>
            </a:prstGeom>
            <a:solidFill>
              <a:srgbClr val="6C757D"/>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Noto Sans"/>
              </a:endParaRPr>
            </a:p>
          </p:txBody>
        </p:sp>
        <p:sp>
          <p:nvSpPr>
            <p:cNvPr id="8" name=""/>
            <p:cNvSpPr/>
            <p:nvPr/>
          </p:nvSpPr>
          <p:spPr bwMode="auto">
            <a:xfrm>
              <a:off x="4663440" y="914400"/>
              <a:ext cx="1005840" cy="457200"/>
            </a:xfrm>
            <a:prstGeom prst="rect">
              <a:avLst/>
            </a:prstGeom>
            <a:solidFill>
              <a:srgbClr val="DEE2E6"/>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Noto Sans"/>
              </a:endParaRPr>
            </a:p>
          </p:txBody>
        </p:sp>
        <p:sp>
          <p:nvSpPr>
            <p:cNvPr id="9" name=""/>
            <p:cNvSpPr/>
            <p:nvPr/>
          </p:nvSpPr>
          <p:spPr bwMode="auto">
            <a:xfrm>
              <a:off x="3474720" y="1737360"/>
              <a:ext cx="3108960" cy="1005840"/>
            </a:xfrm>
            <a:prstGeom prst="rect">
              <a:avLst/>
            </a:prstGeom>
            <a:solidFill>
              <a:srgbClr val="CED4DA"/>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Noto Sans"/>
              </a:endParaRPr>
            </a:p>
          </p:txBody>
        </p:sp>
        <p:sp>
          <p:nvSpPr>
            <p:cNvPr id="10" name=""/>
            <p:cNvSpPr/>
            <p:nvPr/>
          </p:nvSpPr>
          <p:spPr bwMode="auto">
            <a:xfrm>
              <a:off x="4114800" y="2743200"/>
              <a:ext cx="1463040" cy="1005840"/>
            </a:xfrm>
            <a:prstGeom prst="rect">
              <a:avLst/>
            </a:prstGeom>
            <a:solidFill>
              <a:srgbClr val="ADB5BD"/>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Noto Sans"/>
              </a:endParaRPr>
            </a:p>
          </p:txBody>
        </p:sp>
        <p:sp>
          <p:nvSpPr>
            <p:cNvPr id="11" name=""/>
            <p:cNvSpPr/>
            <p:nvPr/>
          </p:nvSpPr>
          <p:spPr bwMode="auto">
            <a:xfrm>
              <a:off x="6583680" y="1463040"/>
              <a:ext cx="1554480" cy="457200"/>
            </a:xfrm>
            <a:prstGeom prst="rect">
              <a:avLst/>
            </a:prstGeom>
            <a:solidFill>
              <a:srgbClr val="B2B2B2">
                <a:alpha val="65000"/>
              </a:srgbClr>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Noto Sans"/>
              </a:endParaRPr>
            </a:p>
          </p:txBody>
        </p:sp>
        <p:sp>
          <p:nvSpPr>
            <p:cNvPr id="12" name=""/>
            <p:cNvSpPr/>
            <p:nvPr/>
          </p:nvSpPr>
          <p:spPr bwMode="auto">
            <a:xfrm>
              <a:off x="7315200" y="1920240"/>
              <a:ext cx="1463040" cy="1645920"/>
            </a:xfrm>
            <a:prstGeom prst="rect">
              <a:avLst/>
            </a:prstGeom>
            <a:solidFill>
              <a:srgbClr val="B2B2B2">
                <a:alpha val="35000"/>
              </a:srgbClr>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Noto Sans"/>
              </a:endParaRPr>
            </a:p>
          </p:txBody>
        </p:sp>
        <p:sp>
          <p:nvSpPr>
            <p:cNvPr id="13" name=""/>
            <p:cNvSpPr/>
            <p:nvPr/>
          </p:nvSpPr>
          <p:spPr bwMode="auto">
            <a:xfrm>
              <a:off x="2743200" y="2377440"/>
              <a:ext cx="548640" cy="822960"/>
            </a:xfrm>
            <a:prstGeom prst="rect">
              <a:avLst/>
            </a:prstGeom>
            <a:solidFill>
              <a:srgbClr val="F4F4F9"/>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Noto Sans"/>
              </a:endParaRPr>
            </a:p>
          </p:txBody>
        </p:sp>
        <p:sp>
          <p:nvSpPr>
            <p:cNvPr id="14" name=""/>
            <p:cNvSpPr/>
            <p:nvPr/>
          </p:nvSpPr>
          <p:spPr bwMode="auto">
            <a:xfrm>
              <a:off x="8595360" y="0"/>
              <a:ext cx="1485360" cy="1463040"/>
            </a:xfrm>
            <a:prstGeom prst="rect">
              <a:avLst/>
            </a:prstGeom>
            <a:solidFill>
              <a:srgbClr val="DDDDDD"/>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Noto Sans"/>
              </a:endParaRPr>
            </a:p>
          </p:txBody>
        </p:sp>
        <p:sp>
          <p:nvSpPr>
            <p:cNvPr id="15" name=""/>
            <p:cNvSpPr/>
            <p:nvPr/>
          </p:nvSpPr>
          <p:spPr bwMode="auto">
            <a:xfrm>
              <a:off x="6766560" y="0"/>
              <a:ext cx="274320" cy="1005840"/>
            </a:xfrm>
            <a:prstGeom prst="rect">
              <a:avLst/>
            </a:prstGeom>
            <a:solidFill>
              <a:srgbClr val="2F4550">
                <a:alpha val="50000"/>
              </a:srgbClr>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Noto Sans"/>
              </a:endParaRPr>
            </a:p>
          </p:txBody>
        </p:sp>
        <p:sp>
          <p:nvSpPr>
            <p:cNvPr id="16" name=""/>
            <p:cNvSpPr/>
            <p:nvPr/>
          </p:nvSpPr>
          <p:spPr bwMode="auto">
            <a:xfrm>
              <a:off x="1554480" y="0"/>
              <a:ext cx="182880" cy="914400"/>
            </a:xfrm>
            <a:prstGeom prst="rect">
              <a:avLst/>
            </a:prstGeom>
            <a:solidFill>
              <a:srgbClr val="808080"/>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Noto Sans"/>
              </a:endParaRPr>
            </a:p>
          </p:txBody>
        </p:sp>
        <p:sp>
          <p:nvSpPr>
            <p:cNvPr id="17" name=""/>
            <p:cNvSpPr/>
            <p:nvPr/>
          </p:nvSpPr>
          <p:spPr bwMode="auto">
            <a:xfrm>
              <a:off x="0" y="3017519"/>
              <a:ext cx="365760" cy="1097280"/>
            </a:xfrm>
            <a:prstGeom prst="rect">
              <a:avLst/>
            </a:prstGeom>
            <a:solidFill>
              <a:srgbClr val="F4F4F9"/>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Noto Sans"/>
              </a:endParaRPr>
            </a:p>
          </p:txBody>
        </p:sp>
        <p:sp>
          <p:nvSpPr>
            <p:cNvPr id="18" name=""/>
            <p:cNvSpPr/>
            <p:nvPr/>
          </p:nvSpPr>
          <p:spPr bwMode="auto">
            <a:xfrm>
              <a:off x="9601200" y="2560320"/>
              <a:ext cx="365760" cy="1554480"/>
            </a:xfrm>
            <a:prstGeom prst="rect">
              <a:avLst/>
            </a:prstGeom>
            <a:solidFill>
              <a:srgbClr val="B2B2B2"/>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Noto Sans"/>
              </a:endParaRPr>
            </a:p>
          </p:txBody>
        </p:sp>
        <p:sp>
          <p:nvSpPr>
            <p:cNvPr id="19" name=""/>
            <p:cNvSpPr/>
            <p:nvPr/>
          </p:nvSpPr>
          <p:spPr bwMode="auto">
            <a:xfrm>
              <a:off x="8778240" y="1828800"/>
              <a:ext cx="365760" cy="365760"/>
            </a:xfrm>
            <a:prstGeom prst="rect">
              <a:avLst/>
            </a:prstGeom>
            <a:solidFill>
              <a:srgbClr val="ADB5BD"/>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Noto Sans"/>
              </a:endParaRPr>
            </a:p>
          </p:txBody>
        </p:sp>
      </p:grpSp>
      <p:sp>
        <p:nvSpPr>
          <p:cNvPr id="20" name="PlaceHolder 1"/>
          <p:cNvSpPr>
            <a:spLocks noGrp="1"/>
          </p:cNvSpPr>
          <p:nvPr>
            <p:ph type="title"/>
          </p:nvPr>
        </p:nvSpPr>
        <p:spPr bwMode="auto">
          <a:xfrm>
            <a:off x="468360" y="468000"/>
            <a:ext cx="9071640" cy="946440"/>
          </a:xfrm>
          <a:prstGeom prst="rect">
            <a:avLst/>
          </a:prstGeom>
          <a:noFill/>
          <a:ln w="0">
            <a:noFill/>
          </a:ln>
        </p:spPr>
        <p:txBody>
          <a:bodyPr lIns="0" tIns="0" rIns="0" bIns="0" anchor="ctr">
            <a:noAutofit/>
          </a:bodyPr>
          <a:p>
            <a:pPr indent="0" algn="ctr">
              <a:buNone/>
              <a:defRPr/>
            </a:pPr>
            <a:r>
              <a:rPr lang="en-US" sz="4400" b="0" strike="noStrike" spc="-1">
                <a:solidFill>
                  <a:srgbClr val="000000"/>
                </a:solidFill>
                <a:latin typeface="Arial"/>
              </a:rPr>
              <a:t>Click to edit the title text format</a:t>
            </a:r>
            <a:endParaRPr lang="en-US" sz="4400" b="0" strike="noStrike" spc="-1">
              <a:solidFill>
                <a:srgbClr val="000000"/>
              </a:solidFill>
              <a:latin typeface="Arial"/>
            </a:endParaRPr>
          </a:p>
        </p:txBody>
      </p:sp>
      <p:sp>
        <p:nvSpPr>
          <p:cNvPr id="21" name="PlaceHolder 2"/>
          <p:cNvSpPr>
            <a:spLocks noGrp="1"/>
          </p:cNvSpPr>
          <p:nvPr>
            <p:ph type="body"/>
          </p:nvPr>
        </p:nvSpPr>
        <p:spPr bwMode="auto">
          <a:xfrm>
            <a:off x="468360" y="1800000"/>
            <a:ext cx="9071640" cy="328824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en-US" sz="3200" b="0" strike="noStrike" spc="-1">
                <a:solidFill>
                  <a:srgbClr val="000000"/>
                </a:solidFill>
                <a:latin typeface="Arial"/>
              </a:rPr>
              <a:t>Click to edit the outline text format</a:t>
            </a:r>
            <a:endParaRPr lang="en-US" sz="32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en-US" sz="2800" b="0" strike="noStrike" spc="-1">
                <a:solidFill>
                  <a:srgbClr val="000000"/>
                </a:solidFill>
                <a:latin typeface="Arial"/>
              </a:rPr>
              <a:t>Second Outline Level</a:t>
            </a:r>
            <a:endParaRPr lang="en-US" sz="28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en-US" sz="2400" b="0" strike="noStrike" spc="-1">
                <a:solidFill>
                  <a:srgbClr val="000000"/>
                </a:solidFill>
                <a:latin typeface="Arial"/>
              </a:rPr>
              <a:t>Third Outline Level</a:t>
            </a:r>
            <a:endParaRPr lang="en-US" sz="24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en-US" sz="2000" b="0" strike="noStrike" spc="-1">
                <a:solidFill>
                  <a:srgbClr val="000000"/>
                </a:solidFill>
                <a:latin typeface="Arial"/>
              </a:rPr>
              <a:t>Fourth Outline Level</a:t>
            </a:r>
            <a:endParaRPr lang="en-US" sz="20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en-US" sz="2000" b="0" strike="noStrike" spc="-1">
                <a:solidFill>
                  <a:srgbClr val="000000"/>
                </a:solidFill>
                <a:latin typeface="Arial"/>
              </a:rPr>
              <a:t>Fifth Outline Level</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en-US" sz="2000" b="0" strike="noStrike" spc="-1">
                <a:solidFill>
                  <a:srgbClr val="000000"/>
                </a:solidFill>
                <a:latin typeface="Arial"/>
              </a:rPr>
              <a:t>Sixth Outline Level</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en-US" sz="2000" b="0" strike="noStrike" spc="-1">
                <a:solidFill>
                  <a:srgbClr val="000000"/>
                </a:solidFill>
                <a:latin typeface="Arial"/>
              </a:rPr>
              <a:t>Seventh Outline Level</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
        <p:nvSpPr>
          <p:cNvPr id="115"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r>
              <a:rPr lang="en-US" sz="4400" b="0" strike="noStrike" spc="-1">
                <a:solidFill>
                  <a:srgbClr val="000000"/>
                </a:solidFill>
                <a:latin typeface="Noto Sans"/>
              </a:rPr>
              <a:t>Click to edit the title text format</a:t>
            </a:r>
            <a:endParaRPr lang="en-US" sz="4400" b="0" strike="noStrike" spc="-1">
              <a:solidFill>
                <a:srgbClr val="000000"/>
              </a:solidFill>
              <a:latin typeface="Noto Sans"/>
            </a:endParaRPr>
          </a:p>
        </p:txBody>
      </p:sp>
      <p:sp>
        <p:nvSpPr>
          <p:cNvPr id="116" name="PlaceHolder 2"/>
          <p:cNvSpPr>
            <a:spLocks noGrp="1"/>
          </p:cNvSpPr>
          <p:nvPr>
            <p:ph type="body"/>
          </p:nvPr>
        </p:nvSpPr>
        <p:spPr bwMode="auto">
          <a:xfrm>
            <a:off x="468000" y="1800000"/>
            <a:ext cx="9071640" cy="328824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en-US" sz="3200" b="0" strike="noStrike" spc="-1">
                <a:solidFill>
                  <a:srgbClr val="000000"/>
                </a:solidFill>
                <a:latin typeface="Arial"/>
              </a:rPr>
              <a:t>Click to edit the outline text format</a:t>
            </a:r>
            <a:endParaRPr lang="en-US" sz="32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en-US" sz="2800" b="0" strike="noStrike" spc="-1">
                <a:solidFill>
                  <a:srgbClr val="000000"/>
                </a:solidFill>
                <a:latin typeface="Arial"/>
              </a:rPr>
              <a:t>Second Outline Level</a:t>
            </a:r>
            <a:endParaRPr lang="en-US" sz="28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en-US" sz="2400" b="0" strike="noStrike" spc="-1">
                <a:solidFill>
                  <a:srgbClr val="000000"/>
                </a:solidFill>
                <a:latin typeface="Arial"/>
              </a:rPr>
              <a:t>Third Outline Level</a:t>
            </a:r>
            <a:endParaRPr lang="en-US" sz="24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en-US" sz="2000" b="0" strike="noStrike" spc="-1">
                <a:solidFill>
                  <a:srgbClr val="000000"/>
                </a:solidFill>
                <a:latin typeface="Arial"/>
              </a:rPr>
              <a:t>Fourth Outline Level</a:t>
            </a:r>
            <a:endParaRPr lang="en-US" sz="20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en-US" sz="2000" b="0" strike="noStrike" spc="-1">
                <a:solidFill>
                  <a:srgbClr val="000000"/>
                </a:solidFill>
                <a:latin typeface="Arial"/>
              </a:rPr>
              <a:t>Fifth Outline Level</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en-US" sz="2000" b="0" strike="noStrike" spc="-1">
                <a:solidFill>
                  <a:srgbClr val="000000"/>
                </a:solidFill>
                <a:latin typeface="Arial"/>
              </a:rPr>
              <a:t>Sixth Outline Level</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en-US" sz="2000" b="0" strike="noStrike" spc="-1">
                <a:solidFill>
                  <a:srgbClr val="000000"/>
                </a:solidFill>
                <a:latin typeface="Arial"/>
              </a:rPr>
              <a:t>Seventh Outline Level</a:t>
            </a:r>
            <a:endParaRPr lang="en-US" sz="2000" b="0" strike="noStrike" spc="-1">
              <a:solidFill>
                <a:srgbClr val="000000"/>
              </a:solidFill>
              <a:latin typeface="Arial"/>
            </a:endParaRPr>
          </a:p>
        </p:txBody>
      </p:sp>
      <p:grpSp>
        <p:nvGrpSpPr>
          <p:cNvPr id="117" name=""/>
          <p:cNvGrpSpPr/>
          <p:nvPr/>
        </p:nvGrpSpPr>
        <p:grpSpPr bwMode="auto">
          <a:xfrm>
            <a:off x="7406640" y="3566160"/>
            <a:ext cx="2377440" cy="4297680"/>
            <a:chOff x="7406640" y="3566160"/>
            <a:chExt cx="2377440" cy="4297680"/>
          </a:xfrm>
        </p:grpSpPr>
        <p:sp>
          <p:nvSpPr>
            <p:cNvPr id="118" name=""/>
            <p:cNvSpPr/>
            <p:nvPr/>
          </p:nvSpPr>
          <p:spPr bwMode="auto">
            <a:xfrm>
              <a:off x="8138160" y="4754880"/>
              <a:ext cx="457200" cy="2560320"/>
            </a:xfrm>
            <a:prstGeom prst="rect">
              <a:avLst/>
            </a:prstGeom>
            <a:blipFill>
              <a:blip r:embed="rId14"/>
              <a:tile algn="ctr" sx="74822" sy="74822" tx="0" ty="0"/>
            </a:blip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Noto Sans"/>
              </a:endParaRPr>
            </a:p>
          </p:txBody>
        </p:sp>
        <p:sp>
          <p:nvSpPr>
            <p:cNvPr id="119" name=""/>
            <p:cNvSpPr/>
            <p:nvPr/>
          </p:nvSpPr>
          <p:spPr bwMode="auto">
            <a:xfrm>
              <a:off x="8961120" y="3566160"/>
              <a:ext cx="457200" cy="2560320"/>
            </a:xfrm>
            <a:prstGeom prst="rect">
              <a:avLst/>
            </a:prstGeom>
            <a:blipFill>
              <a:blip r:embed="rId14"/>
              <a:tile algn="ctr" sx="74822" sy="74822" tx="0" ty="0"/>
            </a:blip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Noto Sans"/>
              </a:endParaRPr>
            </a:p>
          </p:txBody>
        </p:sp>
        <p:sp>
          <p:nvSpPr>
            <p:cNvPr id="120" name=""/>
            <p:cNvSpPr/>
            <p:nvPr/>
          </p:nvSpPr>
          <p:spPr bwMode="auto">
            <a:xfrm>
              <a:off x="8503920" y="5120640"/>
              <a:ext cx="1280160" cy="91440"/>
            </a:xfrm>
            <a:prstGeom prst="rect">
              <a:avLst/>
            </a:prstGeom>
            <a:solidFill>
              <a:srgbClr val="CCCCCC">
                <a:alpha val="75000"/>
              </a:srgbClr>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Noto Sans"/>
              </a:endParaRPr>
            </a:p>
          </p:txBody>
        </p:sp>
        <p:sp>
          <p:nvSpPr>
            <p:cNvPr id="121" name=""/>
            <p:cNvSpPr/>
            <p:nvPr/>
          </p:nvSpPr>
          <p:spPr bwMode="auto">
            <a:xfrm>
              <a:off x="8321039" y="5303520"/>
              <a:ext cx="914400" cy="91440"/>
            </a:xfrm>
            <a:prstGeom prst="rect">
              <a:avLst/>
            </a:prstGeom>
            <a:solidFill>
              <a:srgbClr val="CCCCCC">
                <a:alpha val="75000"/>
              </a:srgbClr>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Noto Sans"/>
              </a:endParaRPr>
            </a:p>
          </p:txBody>
        </p:sp>
        <p:sp>
          <p:nvSpPr>
            <p:cNvPr id="122" name=""/>
            <p:cNvSpPr/>
            <p:nvPr/>
          </p:nvSpPr>
          <p:spPr bwMode="auto">
            <a:xfrm>
              <a:off x="8869680" y="5486400"/>
              <a:ext cx="914400" cy="91440"/>
            </a:xfrm>
            <a:prstGeom prst="rect">
              <a:avLst/>
            </a:prstGeom>
            <a:solidFill>
              <a:srgbClr val="CCCCCC">
                <a:alpha val="75000"/>
              </a:srgbClr>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Noto Sans"/>
              </a:endParaRPr>
            </a:p>
          </p:txBody>
        </p:sp>
        <p:sp>
          <p:nvSpPr>
            <p:cNvPr id="123" name=""/>
            <p:cNvSpPr/>
            <p:nvPr/>
          </p:nvSpPr>
          <p:spPr bwMode="auto">
            <a:xfrm>
              <a:off x="7406640" y="5303520"/>
              <a:ext cx="457200" cy="2560320"/>
            </a:xfrm>
            <a:prstGeom prst="rect">
              <a:avLst/>
            </a:prstGeom>
            <a:blipFill>
              <a:blip r:embed="rId14"/>
              <a:tile algn="ctr" sx="74822" sy="74822" tx="0" ty="0"/>
            </a:blip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Noto Sans"/>
              </a:endParaRPr>
            </a:p>
          </p:txBody>
        </p:sp>
      </p:grpSp>
      <p:sp>
        <p:nvSpPr>
          <p:cNvPr id="124" name=""/>
          <p:cNvSpPr/>
          <p:nvPr/>
        </p:nvSpPr>
        <p:spPr bwMode="auto">
          <a:xfrm flipH="1" flipV="1">
            <a:off x="1462680" y="-1554480"/>
            <a:ext cx="457200" cy="2560320"/>
          </a:xfrm>
          <a:prstGeom prst="rect">
            <a:avLst/>
          </a:prstGeom>
          <a:blipFill>
            <a:blip r:embed="rId14"/>
            <a:tile algn="ctr" sx="74822" sy="74822" tx="0" ty="0"/>
          </a:blip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Noto Sans"/>
            </a:endParaRPr>
          </a:p>
        </p:txBody>
      </p:sp>
      <p:sp>
        <p:nvSpPr>
          <p:cNvPr id="125" name=""/>
          <p:cNvSpPr/>
          <p:nvPr/>
        </p:nvSpPr>
        <p:spPr bwMode="auto">
          <a:xfrm flipH="1" flipV="1">
            <a:off x="639720" y="-365400"/>
            <a:ext cx="457200" cy="2560320"/>
          </a:xfrm>
          <a:prstGeom prst="rect">
            <a:avLst/>
          </a:prstGeom>
          <a:blipFill>
            <a:blip r:embed="rId14"/>
            <a:tile algn="ctr" sx="74822" sy="74822" tx="0" ty="0"/>
          </a:blip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Noto Sans"/>
            </a:endParaRPr>
          </a:p>
        </p:txBody>
      </p:sp>
      <p:sp>
        <p:nvSpPr>
          <p:cNvPr id="126" name=""/>
          <p:cNvSpPr/>
          <p:nvPr/>
        </p:nvSpPr>
        <p:spPr bwMode="auto">
          <a:xfrm flipH="1" flipV="1">
            <a:off x="274320" y="548640"/>
            <a:ext cx="1280160" cy="91440"/>
          </a:xfrm>
          <a:prstGeom prst="rect">
            <a:avLst/>
          </a:prstGeom>
          <a:solidFill>
            <a:srgbClr val="CCCCCC">
              <a:alpha val="75000"/>
            </a:srgbClr>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Noto Sans"/>
            </a:endParaRPr>
          </a:p>
        </p:txBody>
      </p:sp>
      <p:sp>
        <p:nvSpPr>
          <p:cNvPr id="127" name=""/>
          <p:cNvSpPr/>
          <p:nvPr/>
        </p:nvSpPr>
        <p:spPr bwMode="auto">
          <a:xfrm flipH="1" flipV="1">
            <a:off x="822960" y="365760"/>
            <a:ext cx="914400" cy="91440"/>
          </a:xfrm>
          <a:prstGeom prst="rect">
            <a:avLst/>
          </a:prstGeom>
          <a:solidFill>
            <a:srgbClr val="CCCCCC">
              <a:alpha val="75000"/>
            </a:srgbClr>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Noto Sans"/>
            </a:endParaRPr>
          </a:p>
        </p:txBody>
      </p:sp>
      <p:sp>
        <p:nvSpPr>
          <p:cNvPr id="128" name=""/>
          <p:cNvSpPr/>
          <p:nvPr/>
        </p:nvSpPr>
        <p:spPr bwMode="auto">
          <a:xfrm flipH="1" flipV="1">
            <a:off x="274320" y="182880"/>
            <a:ext cx="914400" cy="91440"/>
          </a:xfrm>
          <a:prstGeom prst="rect">
            <a:avLst/>
          </a:prstGeom>
          <a:solidFill>
            <a:srgbClr val="CCCCCC">
              <a:alpha val="75000"/>
            </a:srgbClr>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Noto Sans"/>
            </a:endParaRPr>
          </a:p>
        </p:txBody>
      </p:sp>
      <p:sp>
        <p:nvSpPr>
          <p:cNvPr id="129" name=""/>
          <p:cNvSpPr/>
          <p:nvPr/>
        </p:nvSpPr>
        <p:spPr bwMode="auto">
          <a:xfrm flipH="1" flipV="1">
            <a:off x="2194560" y="-2103120"/>
            <a:ext cx="457200" cy="2560320"/>
          </a:xfrm>
          <a:prstGeom prst="rect">
            <a:avLst/>
          </a:prstGeom>
          <a:blipFill>
            <a:blip r:embed="rId14"/>
            <a:tile algn="ctr" sx="74822" sy="74822" tx="0" ty="0"/>
          </a:blip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Noto Sans"/>
            </a:endParaRPr>
          </a:p>
        </p:txBody>
      </p:sp>
      <p:sp>
        <p:nvSpPr>
          <p:cNvPr id="130" name=""/>
          <p:cNvSpPr/>
          <p:nvPr/>
        </p:nvSpPr>
        <p:spPr bwMode="auto">
          <a:xfrm>
            <a:off x="3474720" y="2560320"/>
            <a:ext cx="2743200" cy="2743200"/>
          </a:xfrm>
          <a:prstGeom prst="ellipse">
            <a:avLst/>
          </a:prstGeom>
          <a:solidFill>
            <a:srgbClr val="8D99AE">
              <a:alpha val="10000"/>
            </a:srgbClr>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Noto San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sldMaster>
</file>

<file path=ppt/slideMasters/slideMaster3.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
        <p:nvSpPr>
          <p:cNvPr id="214" name="PlaceHolder 1"/>
          <p:cNvSpPr>
            <a:spLocks noGrp="1"/>
          </p:cNvSpPr>
          <p:nvPr>
            <p:ph type="title"/>
          </p:nvPr>
        </p:nvSpPr>
        <p:spPr bwMode="auto">
          <a:xfrm>
            <a:off x="468360" y="468000"/>
            <a:ext cx="9071640" cy="946440"/>
          </a:xfrm>
          <a:prstGeom prst="rect">
            <a:avLst/>
          </a:prstGeom>
          <a:noFill/>
          <a:ln w="0">
            <a:noFill/>
          </a:ln>
        </p:spPr>
        <p:txBody>
          <a:bodyPr lIns="0" tIns="0" rIns="0" bIns="0" anchor="ctr">
            <a:noAutofit/>
          </a:bodyPr>
          <a:p>
            <a:pPr indent="0" algn="ctr">
              <a:buNone/>
              <a:defRPr/>
            </a:pPr>
            <a:r>
              <a:rPr lang="en-US" sz="4400" b="0" strike="noStrike" spc="-1">
                <a:solidFill>
                  <a:srgbClr val="000000"/>
                </a:solidFill>
                <a:latin typeface="Arial"/>
              </a:rPr>
              <a:t>Click to edit the title text format</a:t>
            </a:r>
            <a:endParaRPr lang="en-US" sz="4400" b="0" strike="noStrike" spc="-1">
              <a:solidFill>
                <a:srgbClr val="000000"/>
              </a:solidFill>
              <a:latin typeface="Arial"/>
            </a:endParaRPr>
          </a:p>
        </p:txBody>
      </p:sp>
      <p:sp>
        <p:nvSpPr>
          <p:cNvPr id="215" name="PlaceHolder 2"/>
          <p:cNvSpPr>
            <a:spLocks noGrp="1"/>
          </p:cNvSpPr>
          <p:nvPr>
            <p:ph type="body"/>
          </p:nvPr>
        </p:nvSpPr>
        <p:spPr bwMode="auto">
          <a:xfrm>
            <a:off x="468360" y="1800000"/>
            <a:ext cx="9071640" cy="328824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en-US" sz="3200" b="0" strike="noStrike" spc="-1">
                <a:solidFill>
                  <a:srgbClr val="000000"/>
                </a:solidFill>
                <a:latin typeface="Arial"/>
              </a:rPr>
              <a:t>Click to edit the outline text format</a:t>
            </a:r>
            <a:endParaRPr lang="en-US" sz="32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en-US" sz="2800" b="0" strike="noStrike" spc="-1">
                <a:solidFill>
                  <a:srgbClr val="000000"/>
                </a:solidFill>
                <a:latin typeface="Arial"/>
              </a:rPr>
              <a:t>Second Outline Level</a:t>
            </a:r>
            <a:endParaRPr lang="en-US" sz="28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en-US" sz="2400" b="0" strike="noStrike" spc="-1">
                <a:solidFill>
                  <a:srgbClr val="000000"/>
                </a:solidFill>
                <a:latin typeface="Arial"/>
              </a:rPr>
              <a:t>Third Outline Level</a:t>
            </a:r>
            <a:endParaRPr lang="en-US" sz="24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en-US" sz="2000" b="0" strike="noStrike" spc="-1">
                <a:solidFill>
                  <a:srgbClr val="000000"/>
                </a:solidFill>
                <a:latin typeface="Arial"/>
              </a:rPr>
              <a:t>Fourth Outline Level</a:t>
            </a:r>
            <a:endParaRPr lang="en-US" sz="20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en-US" sz="2000" b="0" strike="noStrike" spc="-1">
                <a:solidFill>
                  <a:srgbClr val="000000"/>
                </a:solidFill>
                <a:latin typeface="Arial"/>
              </a:rPr>
              <a:t>Fifth Outline Level</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en-US" sz="2000" b="0" strike="noStrike" spc="-1">
                <a:solidFill>
                  <a:srgbClr val="000000"/>
                </a:solidFill>
                <a:latin typeface="Arial"/>
              </a:rPr>
              <a:t>Sixth Outline Level</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en-US" sz="2000" b="0" strike="noStrike" spc="-1">
                <a:solidFill>
                  <a:srgbClr val="000000"/>
                </a:solidFill>
                <a:latin typeface="Arial"/>
              </a:rPr>
              <a:t>Seventh Outline Level</a:t>
            </a:r>
            <a:endParaRPr lang="en-US" sz="2000" b="0" strike="noStrike" spc="-1">
              <a:solidFill>
                <a:srgbClr val="000000"/>
              </a:solidFill>
              <a:latin typeface="Arial"/>
            </a:endParaRPr>
          </a:p>
        </p:txBody>
      </p:sp>
      <p:sp>
        <p:nvSpPr>
          <p:cNvPr id="216" name=""/>
          <p:cNvSpPr/>
          <p:nvPr/>
        </p:nvSpPr>
        <p:spPr bwMode="auto">
          <a:xfrm>
            <a:off x="2103480" y="3658320"/>
            <a:ext cx="1645920" cy="1645920"/>
          </a:xfrm>
          <a:prstGeom prst="ellipse">
            <a:avLst/>
          </a:prstGeom>
          <a:solidFill>
            <a:srgbClr val="8D99AE">
              <a:alpha val="10000"/>
            </a:srgbClr>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217" name=""/>
          <p:cNvSpPr/>
          <p:nvPr/>
        </p:nvSpPr>
        <p:spPr bwMode="auto">
          <a:xfrm>
            <a:off x="823320" y="-273240"/>
            <a:ext cx="2194560" cy="2194560"/>
          </a:xfrm>
          <a:prstGeom prst="ellipse">
            <a:avLst/>
          </a:prstGeom>
          <a:solidFill>
            <a:srgbClr val="8D99AE">
              <a:alpha val="10000"/>
            </a:srgbClr>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218" name=""/>
          <p:cNvSpPr/>
          <p:nvPr/>
        </p:nvSpPr>
        <p:spPr bwMode="auto">
          <a:xfrm>
            <a:off x="7955640" y="3109680"/>
            <a:ext cx="2194560" cy="2194560"/>
          </a:xfrm>
          <a:prstGeom prst="ellipse">
            <a:avLst/>
          </a:prstGeom>
          <a:solidFill>
            <a:srgbClr val="8D99AE">
              <a:alpha val="10000"/>
            </a:srgbClr>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219" name=""/>
          <p:cNvSpPr/>
          <p:nvPr/>
        </p:nvSpPr>
        <p:spPr bwMode="auto">
          <a:xfrm>
            <a:off x="9601560" y="915120"/>
            <a:ext cx="1645920" cy="1645920"/>
          </a:xfrm>
          <a:prstGeom prst="ellipse">
            <a:avLst/>
          </a:prstGeom>
          <a:solidFill>
            <a:srgbClr val="8D99AE">
              <a:alpha val="10000"/>
            </a:srgbClr>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grpSp>
        <p:nvGrpSpPr>
          <p:cNvPr id="220" name=""/>
          <p:cNvGrpSpPr/>
          <p:nvPr/>
        </p:nvGrpSpPr>
        <p:grpSpPr bwMode="auto">
          <a:xfrm>
            <a:off x="3918240" y="773640"/>
            <a:ext cx="2433600" cy="4339080"/>
            <a:chOff x="3918240" y="773640"/>
            <a:chExt cx="2433600" cy="4339080"/>
          </a:xfrm>
        </p:grpSpPr>
        <p:sp>
          <p:nvSpPr>
            <p:cNvPr id="221" name=""/>
            <p:cNvSpPr/>
            <p:nvPr/>
          </p:nvSpPr>
          <p:spPr bwMode="auto">
            <a:xfrm rot="5330399" flipH="1" flipV="1">
              <a:off x="4853880" y="3376080"/>
              <a:ext cx="1371600" cy="1463040"/>
            </a:xfrm>
            <a:prstGeom prst="parallelogram">
              <a:avLst>
                <a:gd name="adj" fmla="val 50564"/>
              </a:avLst>
            </a:prstGeom>
            <a:solidFill>
              <a:srgbClr val="DEE2E6"/>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222" name=""/>
            <p:cNvSpPr/>
            <p:nvPr/>
          </p:nvSpPr>
          <p:spPr bwMode="auto">
            <a:xfrm rot="5330399" flipH="1" flipV="1">
              <a:off x="4023360" y="2337840"/>
              <a:ext cx="1371600" cy="1463040"/>
            </a:xfrm>
            <a:prstGeom prst="parallelogram">
              <a:avLst>
                <a:gd name="adj" fmla="val 50564"/>
              </a:avLst>
            </a:prstGeom>
            <a:solidFill>
              <a:srgbClr val="CED4DA"/>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223" name=""/>
            <p:cNvSpPr/>
            <p:nvPr/>
          </p:nvSpPr>
          <p:spPr bwMode="auto">
            <a:xfrm rot="5330399" flipH="1" flipV="1">
              <a:off x="4920480" y="2073600"/>
              <a:ext cx="1371600" cy="1463040"/>
            </a:xfrm>
            <a:prstGeom prst="parallelogram">
              <a:avLst>
                <a:gd name="adj" fmla="val 50564"/>
              </a:avLst>
            </a:prstGeom>
            <a:solidFill>
              <a:srgbClr val="ADB5BD"/>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224" name=""/>
            <p:cNvSpPr/>
            <p:nvPr/>
          </p:nvSpPr>
          <p:spPr bwMode="auto">
            <a:xfrm rot="5330399" flipH="1" flipV="1">
              <a:off x="3977280" y="979920"/>
              <a:ext cx="1371600" cy="1463040"/>
            </a:xfrm>
            <a:prstGeom prst="parallelogram">
              <a:avLst>
                <a:gd name="adj" fmla="val 50564"/>
              </a:avLst>
            </a:prstGeom>
            <a:solidFill>
              <a:srgbClr val="6C757D"/>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225" name=""/>
            <p:cNvSpPr/>
            <p:nvPr/>
          </p:nvSpPr>
          <p:spPr bwMode="auto">
            <a:xfrm rot="5330399" flipH="1" flipV="1">
              <a:off x="4911480" y="741960"/>
              <a:ext cx="1371600" cy="1463040"/>
            </a:xfrm>
            <a:prstGeom prst="parallelogram">
              <a:avLst>
                <a:gd name="adj" fmla="val 50564"/>
              </a:avLst>
            </a:prstGeom>
            <a:solidFill>
              <a:srgbClr val="343A40"/>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FFFFFF"/>
                </a:solidFill>
                <a:latin typeface="Arial"/>
              </a:endParaRPr>
            </a:p>
          </p:txBody>
        </p:sp>
        <p:sp>
          <p:nvSpPr>
            <p:cNvPr id="226" name=""/>
            <p:cNvSpPr/>
            <p:nvPr/>
          </p:nvSpPr>
          <p:spPr bwMode="auto">
            <a:xfrm rot="5330399" flipH="1" flipV="1">
              <a:off x="4032000" y="3680280"/>
              <a:ext cx="1371600" cy="1463040"/>
            </a:xfrm>
            <a:prstGeom prst="parallelogram">
              <a:avLst>
                <a:gd name="adj" fmla="val 50564"/>
              </a:avLst>
            </a:prstGeom>
            <a:solidFill>
              <a:srgbClr val="E9ECEF"/>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gr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sldMaster>
</file>

<file path=ppt/slideMasters/slideMaster4.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
        <p:nvSpPr>
          <p:cNvPr id="263"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r>
              <a:rPr lang="en-US" sz="4400" b="0" strike="noStrike" spc="-1">
                <a:solidFill>
                  <a:srgbClr val="000000"/>
                </a:solidFill>
                <a:latin typeface="Arial"/>
              </a:rPr>
              <a:t>Click to edit the title text format</a:t>
            </a:r>
            <a:endParaRPr lang="en-US" sz="4400" b="0" strike="noStrike" spc="-1">
              <a:solidFill>
                <a:srgbClr val="000000"/>
              </a:solidFill>
              <a:latin typeface="Arial"/>
            </a:endParaRPr>
          </a:p>
        </p:txBody>
      </p:sp>
      <p:sp>
        <p:nvSpPr>
          <p:cNvPr id="264" name="PlaceHolder 2"/>
          <p:cNvSpPr>
            <a:spLocks noGrp="1"/>
          </p:cNvSpPr>
          <p:nvPr>
            <p:ph type="body"/>
          </p:nvPr>
        </p:nvSpPr>
        <p:spPr bwMode="auto">
          <a:xfrm>
            <a:off x="468000" y="1800000"/>
            <a:ext cx="9071640" cy="328824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en-US" sz="3200" b="0" strike="noStrike" spc="-1">
                <a:solidFill>
                  <a:srgbClr val="000000"/>
                </a:solidFill>
                <a:latin typeface="Arial"/>
              </a:rPr>
              <a:t>Click to edit the outline text format</a:t>
            </a:r>
            <a:endParaRPr lang="en-US" sz="32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en-US" sz="2800" b="0" strike="noStrike" spc="-1">
                <a:solidFill>
                  <a:srgbClr val="000000"/>
                </a:solidFill>
                <a:latin typeface="Arial"/>
              </a:rPr>
              <a:t>Second Outline Level</a:t>
            </a:r>
            <a:endParaRPr lang="en-US" sz="28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en-US" sz="2400" b="0" strike="noStrike" spc="-1">
                <a:solidFill>
                  <a:srgbClr val="000000"/>
                </a:solidFill>
                <a:latin typeface="Arial"/>
              </a:rPr>
              <a:t>Third Outline Level</a:t>
            </a:r>
            <a:endParaRPr lang="en-US" sz="24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en-US" sz="2000" b="0" strike="noStrike" spc="-1">
                <a:solidFill>
                  <a:srgbClr val="000000"/>
                </a:solidFill>
                <a:latin typeface="Arial"/>
              </a:rPr>
              <a:t>Fourth Outline Level</a:t>
            </a:r>
            <a:endParaRPr lang="en-US" sz="20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en-US" sz="2000" b="0" strike="noStrike" spc="-1">
                <a:solidFill>
                  <a:srgbClr val="000000"/>
                </a:solidFill>
                <a:latin typeface="Arial"/>
              </a:rPr>
              <a:t>Fifth Outline Level</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en-US" sz="2000" b="0" strike="noStrike" spc="-1">
                <a:solidFill>
                  <a:srgbClr val="000000"/>
                </a:solidFill>
                <a:latin typeface="Arial"/>
              </a:rPr>
              <a:t>Sixth Outline Level</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en-US" sz="2000" b="0" strike="noStrike" spc="-1">
                <a:solidFill>
                  <a:srgbClr val="000000"/>
                </a:solidFill>
                <a:latin typeface="Arial"/>
              </a:rPr>
              <a:t>Seventh Outline Level</a:t>
            </a:r>
            <a:endParaRPr lang="en-US" sz="2000" b="0" strike="noStrike" spc="-1">
              <a:solidFill>
                <a:srgbClr val="000000"/>
              </a:solidFill>
              <a:latin typeface="Arial"/>
            </a:endParaRPr>
          </a:p>
        </p:txBody>
      </p:sp>
      <p:sp>
        <p:nvSpPr>
          <p:cNvPr id="265" name=""/>
          <p:cNvSpPr/>
          <p:nvPr/>
        </p:nvSpPr>
        <p:spPr bwMode="auto">
          <a:xfrm>
            <a:off x="6411960" y="130032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266" name=""/>
          <p:cNvSpPr/>
          <p:nvPr/>
        </p:nvSpPr>
        <p:spPr bwMode="auto">
          <a:xfrm>
            <a:off x="5813280" y="385488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267" name=""/>
          <p:cNvSpPr/>
          <p:nvPr/>
        </p:nvSpPr>
        <p:spPr bwMode="auto">
          <a:xfrm>
            <a:off x="7589520" y="2560320"/>
            <a:ext cx="2194560" cy="2194560"/>
          </a:xfrm>
          <a:prstGeom prst="ellipse">
            <a:avLst/>
          </a:prstGeom>
          <a:solidFill>
            <a:srgbClr val="8D99AE">
              <a:alpha val="10000"/>
            </a:srgbClr>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268" name=""/>
          <p:cNvSpPr/>
          <p:nvPr/>
        </p:nvSpPr>
        <p:spPr bwMode="auto">
          <a:xfrm>
            <a:off x="3200400" y="731520"/>
            <a:ext cx="1684800" cy="1645920"/>
          </a:xfrm>
          <a:prstGeom prst="ellipse">
            <a:avLst/>
          </a:prstGeom>
          <a:solidFill>
            <a:srgbClr val="8D99AE">
              <a:alpha val="10000"/>
            </a:srgbClr>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269" name=""/>
          <p:cNvSpPr/>
          <p:nvPr/>
        </p:nvSpPr>
        <p:spPr bwMode="auto">
          <a:xfrm>
            <a:off x="1424160" y="3489120"/>
            <a:ext cx="1684800" cy="1645920"/>
          </a:xfrm>
          <a:prstGeom prst="ellipse">
            <a:avLst/>
          </a:prstGeom>
          <a:solidFill>
            <a:srgbClr val="8D99AE">
              <a:alpha val="10000"/>
            </a:srgbClr>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270" name=""/>
          <p:cNvSpPr/>
          <p:nvPr/>
        </p:nvSpPr>
        <p:spPr bwMode="auto">
          <a:xfrm>
            <a:off x="700920" y="1900080"/>
            <a:ext cx="1402200" cy="1848960"/>
          </a:xfrm>
          <a:custGeom>
            <a:avLst/>
            <a:gdLst/>
            <a:ahLst/>
            <a:cxnLst/>
            <a:rect l="0" t="0" r="r" b="b"/>
            <a:pathLst>
              <a:path w="3895" h="5136" fill="none" stroke="1" extrusionOk="0">
                <a:moveTo>
                  <a:pt x="339" y="0"/>
                </a:moveTo>
                <a:cubicBezTo>
                  <a:pt x="-931" y="2540"/>
                  <a:pt x="1609" y="5588"/>
                  <a:pt x="3895" y="5080"/>
                </a:cubicBezTo>
              </a:path>
            </a:pathLst>
          </a:custGeom>
          <a:ln w="36720">
            <a:solidFill>
              <a:srgbClr val="666666"/>
            </a:solidFill>
            <a:round/>
            <a:headEnd type="triangle" w="med" len="med"/>
            <a:tailEnd type="triangle" w="med" len="med"/>
          </a:ln>
        </p:spPr>
        <p:txBody>
          <a:bodyPr lIns="108359" tIns="63360" rIns="108359" bIns="63360" anchor="ctr">
            <a:noAutofit/>
          </a:bodyPr>
          <a:p>
            <a:pPr>
              <a:defRPr/>
            </a:pPr>
            <a:endParaRPr lang="en-US" sz="1800" b="0" strike="noStrike" spc="-1">
              <a:solidFill>
                <a:srgbClr val="000000"/>
              </a:solidFill>
              <a:latin typeface="Arial"/>
            </a:endParaRPr>
          </a:p>
        </p:txBody>
      </p:sp>
      <p:sp>
        <p:nvSpPr>
          <p:cNvPr id="271" name=""/>
          <p:cNvSpPr/>
          <p:nvPr/>
        </p:nvSpPr>
        <p:spPr bwMode="auto">
          <a:xfrm>
            <a:off x="3931920" y="2011680"/>
            <a:ext cx="975960" cy="1371600"/>
          </a:xfrm>
          <a:custGeom>
            <a:avLst/>
            <a:gdLst/>
            <a:ahLst/>
            <a:cxnLst/>
            <a:rect l="0" t="0" r="r" b="b"/>
            <a:pathLst>
              <a:path w="2711" h="3810" fill="none" stroke="1" extrusionOk="0">
                <a:moveTo>
                  <a:pt x="0" y="3810"/>
                </a:moveTo>
                <a:cubicBezTo>
                  <a:pt x="762" y="3048"/>
                  <a:pt x="1271" y="3556"/>
                  <a:pt x="1270" y="2795"/>
                </a:cubicBezTo>
                <a:cubicBezTo>
                  <a:pt x="1270" y="2032"/>
                  <a:pt x="3301" y="2286"/>
                  <a:pt x="2540" y="3048"/>
                </a:cubicBezTo>
                <a:cubicBezTo>
                  <a:pt x="1778" y="3810"/>
                  <a:pt x="1524" y="508"/>
                  <a:pt x="2540" y="0"/>
                </a:cubicBezTo>
              </a:path>
            </a:pathLst>
          </a:custGeom>
          <a:ln w="36720">
            <a:solidFill>
              <a:srgbClr val="666666"/>
            </a:solidFill>
            <a:round/>
            <a:headEnd type="triangle" w="med" len="med"/>
            <a:tailEnd type="triangle" w="med" len="med"/>
          </a:ln>
        </p:spPr>
        <p:txBody>
          <a:bodyPr lIns="108359" tIns="63360" rIns="108359" bIns="63360" anchor="ctr">
            <a:noAutofit/>
          </a:bodyPr>
          <a:p>
            <a:pPr>
              <a:defRPr/>
            </a:pPr>
            <a:endParaRPr lang="en-US" sz="1800" b="0" strike="noStrike" spc="-1">
              <a:solidFill>
                <a:srgbClr val="000000"/>
              </a:solidFill>
              <a:latin typeface="Arial"/>
            </a:endParaRPr>
          </a:p>
        </p:txBody>
      </p:sp>
      <p:sp>
        <p:nvSpPr>
          <p:cNvPr id="272" name=""/>
          <p:cNvSpPr/>
          <p:nvPr/>
        </p:nvSpPr>
        <p:spPr bwMode="auto">
          <a:xfrm>
            <a:off x="7724880" y="2103120"/>
            <a:ext cx="779040" cy="1463040"/>
          </a:xfrm>
          <a:custGeom>
            <a:avLst/>
            <a:gdLst/>
            <a:ahLst/>
            <a:cxnLst/>
            <a:rect l="0" t="0" r="r" b="b"/>
            <a:pathLst>
              <a:path w="2164" h="4064" fill="none" stroke="1" extrusionOk="0">
                <a:moveTo>
                  <a:pt x="132" y="4064"/>
                </a:moveTo>
                <a:cubicBezTo>
                  <a:pt x="-630" y="3301"/>
                  <a:pt x="2164" y="3555"/>
                  <a:pt x="2164" y="2794"/>
                </a:cubicBezTo>
                <a:cubicBezTo>
                  <a:pt x="2164" y="2032"/>
                  <a:pt x="-630" y="1778"/>
                  <a:pt x="132" y="2540"/>
                </a:cubicBezTo>
                <a:cubicBezTo>
                  <a:pt x="894" y="3302"/>
                  <a:pt x="1910" y="508"/>
                  <a:pt x="894" y="0"/>
                </a:cubicBezTo>
              </a:path>
            </a:pathLst>
          </a:custGeom>
          <a:ln w="36720">
            <a:solidFill>
              <a:srgbClr val="666666"/>
            </a:solidFill>
            <a:round/>
            <a:headEnd type="triangle" w="med" len="med"/>
            <a:tailEnd type="triangle" w="med" len="med"/>
          </a:ln>
        </p:spPr>
        <p:txBody>
          <a:bodyPr lIns="108359" tIns="63360" rIns="108359" bIns="63360" anchor="ctr">
            <a:noAutofit/>
          </a:bodyPr>
          <a:p>
            <a:pPr>
              <a:defRPr/>
            </a:pPr>
            <a:endParaRPr lang="en-US" sz="1800" b="0" strike="noStrike" spc="-1">
              <a:solidFill>
                <a:srgbClr val="000000"/>
              </a:solidFill>
              <a:latin typeface="Arial"/>
            </a:endParaRPr>
          </a:p>
        </p:txBody>
      </p:sp>
      <p:sp>
        <p:nvSpPr>
          <p:cNvPr id="273" name=""/>
          <p:cNvSpPr/>
          <p:nvPr/>
        </p:nvSpPr>
        <p:spPr bwMode="auto">
          <a:xfrm>
            <a:off x="1424160" y="475488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274" name=""/>
          <p:cNvSpPr/>
          <p:nvPr/>
        </p:nvSpPr>
        <p:spPr bwMode="auto">
          <a:xfrm>
            <a:off x="2887200" y="130032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sldMaster>
</file>

<file path=ppt/slideMasters/slideMaster5.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
        <p:nvSpPr>
          <p:cNvPr id="393" name="PlaceHolder 1"/>
          <p:cNvSpPr>
            <a:spLocks noGrp="1"/>
          </p:cNvSpPr>
          <p:nvPr>
            <p:ph type="title"/>
          </p:nvPr>
        </p:nvSpPr>
        <p:spPr bwMode="auto">
          <a:xfrm>
            <a:off x="468000" y="468000"/>
            <a:ext cx="9071640" cy="946440"/>
          </a:xfrm>
          <a:prstGeom prst="rect">
            <a:avLst/>
          </a:prstGeom>
          <a:noFill/>
          <a:ln w="0">
            <a:noFill/>
          </a:ln>
        </p:spPr>
        <p:txBody>
          <a:bodyPr lIns="0" tIns="0" rIns="0" bIns="0" anchor="ctr">
            <a:noAutofit/>
          </a:bodyPr>
          <a:p>
            <a:pPr indent="0" algn="ctr">
              <a:buNone/>
              <a:defRPr/>
            </a:pPr>
            <a:r>
              <a:rPr lang="en-US" sz="4400" b="0" strike="noStrike" spc="-1">
                <a:solidFill>
                  <a:srgbClr val="000000"/>
                </a:solidFill>
                <a:latin typeface="Arial"/>
              </a:rPr>
              <a:t>Click to edit the title text format</a:t>
            </a:r>
            <a:endParaRPr lang="en-US" sz="4400" b="0" strike="noStrike" spc="-1">
              <a:solidFill>
                <a:srgbClr val="000000"/>
              </a:solidFill>
              <a:latin typeface="Arial"/>
            </a:endParaRPr>
          </a:p>
        </p:txBody>
      </p:sp>
      <p:sp>
        <p:nvSpPr>
          <p:cNvPr id="394" name="PlaceHolder 2"/>
          <p:cNvSpPr>
            <a:spLocks noGrp="1"/>
          </p:cNvSpPr>
          <p:nvPr>
            <p:ph type="body"/>
          </p:nvPr>
        </p:nvSpPr>
        <p:spPr bwMode="auto">
          <a:xfrm>
            <a:off x="468000" y="1800000"/>
            <a:ext cx="9071640" cy="328824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en-US" sz="3200" b="0" strike="noStrike" spc="-1">
                <a:solidFill>
                  <a:srgbClr val="000000"/>
                </a:solidFill>
                <a:latin typeface="Arial"/>
              </a:rPr>
              <a:t>Click to edit the outline text format</a:t>
            </a:r>
            <a:endParaRPr lang="en-US" sz="32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en-US" sz="2800" b="0" strike="noStrike" spc="-1">
                <a:solidFill>
                  <a:srgbClr val="000000"/>
                </a:solidFill>
                <a:latin typeface="Arial"/>
              </a:rPr>
              <a:t>Second Outline Level</a:t>
            </a:r>
            <a:endParaRPr lang="en-US" sz="28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en-US" sz="2400" b="0" strike="noStrike" spc="-1">
                <a:solidFill>
                  <a:srgbClr val="000000"/>
                </a:solidFill>
                <a:latin typeface="Arial"/>
              </a:rPr>
              <a:t>Third Outline Level</a:t>
            </a:r>
            <a:endParaRPr lang="en-US" sz="24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en-US" sz="2000" b="0" strike="noStrike" spc="-1">
                <a:solidFill>
                  <a:srgbClr val="000000"/>
                </a:solidFill>
                <a:latin typeface="Arial"/>
              </a:rPr>
              <a:t>Fourth Outline Level</a:t>
            </a:r>
            <a:endParaRPr lang="en-US" sz="20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en-US" sz="2000" b="0" strike="noStrike" spc="-1">
                <a:solidFill>
                  <a:srgbClr val="000000"/>
                </a:solidFill>
                <a:latin typeface="Arial"/>
              </a:rPr>
              <a:t>Fifth Outline Level</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en-US" sz="2000" b="0" strike="noStrike" spc="-1">
                <a:solidFill>
                  <a:srgbClr val="000000"/>
                </a:solidFill>
                <a:latin typeface="Arial"/>
              </a:rPr>
              <a:t>Sixth Outline Level</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en-US" sz="2000" b="0" strike="noStrike" spc="-1">
                <a:solidFill>
                  <a:srgbClr val="000000"/>
                </a:solidFill>
                <a:latin typeface="Arial"/>
              </a:rPr>
              <a:t>Seventh Outline Level</a:t>
            </a:r>
            <a:endParaRPr lang="en-US" sz="2000" b="0" strike="noStrike" spc="-1">
              <a:solidFill>
                <a:srgbClr val="000000"/>
              </a:solidFill>
              <a:latin typeface="Arial"/>
            </a:endParaRPr>
          </a:p>
        </p:txBody>
      </p:sp>
      <p:sp>
        <p:nvSpPr>
          <p:cNvPr id="395" name=""/>
          <p:cNvSpPr/>
          <p:nvPr/>
        </p:nvSpPr>
        <p:spPr bwMode="auto">
          <a:xfrm>
            <a:off x="8266320" y="4115519"/>
            <a:ext cx="1920240" cy="1920240"/>
          </a:xfrm>
          <a:prstGeom prst="ellipse">
            <a:avLst/>
          </a:prstGeom>
          <a:solidFill>
            <a:srgbClr val="8D99AE">
              <a:alpha val="10000"/>
            </a:srgbClr>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396" name=""/>
          <p:cNvSpPr/>
          <p:nvPr/>
        </p:nvSpPr>
        <p:spPr bwMode="auto">
          <a:xfrm>
            <a:off x="7717680" y="-548280"/>
            <a:ext cx="1920240" cy="1920240"/>
          </a:xfrm>
          <a:prstGeom prst="ellipse">
            <a:avLst/>
          </a:prstGeom>
          <a:solidFill>
            <a:srgbClr val="8D99AE">
              <a:alpha val="10000"/>
            </a:srgbClr>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grpSp>
        <p:nvGrpSpPr>
          <p:cNvPr id="397" name=""/>
          <p:cNvGrpSpPr/>
          <p:nvPr/>
        </p:nvGrpSpPr>
        <p:grpSpPr bwMode="auto">
          <a:xfrm>
            <a:off x="-147600" y="-299160"/>
            <a:ext cx="915840" cy="1281240"/>
            <a:chOff x="-147600" y="-299160"/>
            <a:chExt cx="915840" cy="1281240"/>
          </a:xfrm>
        </p:grpSpPr>
        <p:sp>
          <p:nvSpPr>
            <p:cNvPr id="398" name=""/>
            <p:cNvSpPr/>
            <p:nvPr/>
          </p:nvSpPr>
          <p:spPr bwMode="auto">
            <a:xfrm rot="5395800" flipV="1">
              <a:off x="219240" y="798120"/>
              <a:ext cx="182880" cy="182880"/>
            </a:xfrm>
            <a:prstGeom prst="ellipse">
              <a:avLst/>
            </a:prstGeom>
            <a:blipFill>
              <a:blip r:embed="rId14"/>
              <a:tile algn="ctr" sx="74822" sy="74822" tx="0" ty="0"/>
            </a:blipFill>
            <a:ln w="0">
              <a:noFill/>
            </a:ln>
            <a:effectLst>
              <a:outerShdw blurRad="0" dist="103350" dir="2700000" rotWithShape="0">
                <a:srgbClr val="808080">
                  <a:alpha val="65000"/>
                </a:srgbClr>
              </a:outerShdw>
            </a:effectLst>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399" name=""/>
            <p:cNvSpPr/>
            <p:nvPr/>
          </p:nvSpPr>
          <p:spPr bwMode="auto">
            <a:xfrm rot="5395800" flipV="1">
              <a:off x="218880" y="432360"/>
              <a:ext cx="182880" cy="182880"/>
            </a:xfrm>
            <a:prstGeom prst="ellipse">
              <a:avLst/>
            </a:prstGeom>
            <a:blipFill>
              <a:blip r:embed="rId14"/>
              <a:tile algn="ctr" sx="74822" sy="74822" tx="0" ty="0"/>
            </a:blipFill>
            <a:ln w="0">
              <a:noFill/>
            </a:ln>
            <a:effectLst>
              <a:outerShdw blurRad="0" dist="103350" dir="2700000" rotWithShape="0">
                <a:srgbClr val="808080">
                  <a:alpha val="65000"/>
                </a:srgbClr>
              </a:outerShdw>
            </a:effectLst>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400" name=""/>
            <p:cNvSpPr/>
            <p:nvPr/>
          </p:nvSpPr>
          <p:spPr bwMode="auto">
            <a:xfrm rot="5395800" flipV="1">
              <a:off x="218520" y="66960"/>
              <a:ext cx="182880" cy="182880"/>
            </a:xfrm>
            <a:prstGeom prst="ellipse">
              <a:avLst/>
            </a:prstGeom>
            <a:blipFill>
              <a:blip r:embed="rId14"/>
              <a:tile algn="ctr" sx="74822" sy="74822" tx="0" ty="0"/>
            </a:blipFill>
            <a:ln w="0">
              <a:noFill/>
            </a:ln>
            <a:effectLst>
              <a:outerShdw blurRad="0" dist="103350" dir="2700000" rotWithShape="0">
                <a:srgbClr val="808080">
                  <a:alpha val="65000"/>
                </a:srgbClr>
              </a:outerShdw>
            </a:effectLst>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401" name=""/>
            <p:cNvSpPr/>
            <p:nvPr/>
          </p:nvSpPr>
          <p:spPr bwMode="auto">
            <a:xfrm rot="5395800" flipV="1">
              <a:off x="217800" y="-298800"/>
              <a:ext cx="182880" cy="182880"/>
            </a:xfrm>
            <a:prstGeom prst="ellipse">
              <a:avLst/>
            </a:prstGeom>
            <a:blipFill>
              <a:blip r:embed="rId14"/>
              <a:tile algn="ctr" sx="74822" sy="74822" tx="0" ty="0"/>
            </a:blipFill>
            <a:ln w="0">
              <a:noFill/>
            </a:ln>
            <a:effectLst>
              <a:outerShdw blurRad="0" dist="103350" dir="2700000" rotWithShape="0">
                <a:srgbClr val="808080">
                  <a:alpha val="65000"/>
                </a:srgbClr>
              </a:outerShdw>
            </a:effectLst>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402" name=""/>
            <p:cNvSpPr/>
            <p:nvPr/>
          </p:nvSpPr>
          <p:spPr bwMode="auto">
            <a:xfrm rot="5395800" flipV="1">
              <a:off x="583920" y="-299160"/>
              <a:ext cx="182880" cy="182880"/>
            </a:xfrm>
            <a:prstGeom prst="ellipse">
              <a:avLst/>
            </a:prstGeom>
            <a:blipFill>
              <a:blip r:embed="rId14"/>
              <a:tile algn="ctr" sx="74822" sy="74822" tx="0" ty="0"/>
            </a:blipFill>
            <a:ln w="0">
              <a:noFill/>
            </a:ln>
            <a:effectLst>
              <a:outerShdw blurRad="0" dist="103350" dir="2700000" rotWithShape="0">
                <a:srgbClr val="808080">
                  <a:alpha val="65000"/>
                </a:srgbClr>
              </a:outerShdw>
            </a:effectLst>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403" name=""/>
            <p:cNvSpPr/>
            <p:nvPr/>
          </p:nvSpPr>
          <p:spPr bwMode="auto">
            <a:xfrm rot="5395800" flipV="1">
              <a:off x="584280" y="66240"/>
              <a:ext cx="182880" cy="182880"/>
            </a:xfrm>
            <a:prstGeom prst="ellipse">
              <a:avLst/>
            </a:prstGeom>
            <a:blipFill>
              <a:blip r:embed="rId14"/>
              <a:tile algn="ctr" sx="74822" sy="74822" tx="0" ty="0"/>
            </a:blipFill>
            <a:ln w="0">
              <a:noFill/>
            </a:ln>
            <a:effectLst>
              <a:outerShdw blurRad="0" dist="103350" dir="2700000" rotWithShape="0">
                <a:srgbClr val="808080">
                  <a:alpha val="65000"/>
                </a:srgbClr>
              </a:outerShdw>
            </a:effectLst>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404" name=""/>
            <p:cNvSpPr/>
            <p:nvPr/>
          </p:nvSpPr>
          <p:spPr bwMode="auto">
            <a:xfrm rot="5395800" flipV="1">
              <a:off x="584280" y="432000"/>
              <a:ext cx="182880" cy="182880"/>
            </a:xfrm>
            <a:prstGeom prst="ellipse">
              <a:avLst/>
            </a:prstGeom>
            <a:blipFill>
              <a:blip r:embed="rId14"/>
              <a:tile algn="ctr" sx="74822" sy="74822" tx="0" ty="0"/>
            </a:blipFill>
            <a:ln w="0">
              <a:noFill/>
            </a:ln>
            <a:effectLst>
              <a:outerShdw blurRad="0" dist="103350" dir="2700000" rotWithShape="0">
                <a:srgbClr val="808080">
                  <a:alpha val="65000"/>
                </a:srgbClr>
              </a:outerShdw>
            </a:effectLst>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405" name=""/>
            <p:cNvSpPr/>
            <p:nvPr/>
          </p:nvSpPr>
          <p:spPr bwMode="auto">
            <a:xfrm rot="5395800" flipV="1">
              <a:off x="585000" y="798120"/>
              <a:ext cx="182880" cy="182880"/>
            </a:xfrm>
            <a:prstGeom prst="ellipse">
              <a:avLst/>
            </a:prstGeom>
            <a:blipFill>
              <a:blip r:embed="rId14"/>
              <a:tile algn="ctr" sx="74822" sy="74822" tx="0" ty="0"/>
            </a:blipFill>
            <a:ln w="0">
              <a:noFill/>
            </a:ln>
            <a:effectLst>
              <a:outerShdw blurRad="0" dist="103350" dir="2700000" rotWithShape="0">
                <a:srgbClr val="808080">
                  <a:alpha val="65000"/>
                </a:srgbClr>
              </a:outerShdw>
            </a:effectLst>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406" name=""/>
            <p:cNvSpPr/>
            <p:nvPr/>
          </p:nvSpPr>
          <p:spPr bwMode="auto">
            <a:xfrm rot="5395800" flipV="1">
              <a:off x="-146160" y="798480"/>
              <a:ext cx="182880" cy="182880"/>
            </a:xfrm>
            <a:prstGeom prst="ellipse">
              <a:avLst/>
            </a:prstGeom>
            <a:blipFill>
              <a:blip r:embed="rId14"/>
              <a:tile algn="ctr" sx="74822" sy="74822" tx="0" ty="0"/>
            </a:blipFill>
            <a:ln w="0">
              <a:noFill/>
            </a:ln>
            <a:effectLst>
              <a:outerShdw blurRad="0" dist="103350" dir="2700000" rotWithShape="0">
                <a:srgbClr val="808080">
                  <a:alpha val="65000"/>
                </a:srgbClr>
              </a:outerShdw>
            </a:effectLst>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407" name=""/>
            <p:cNvSpPr/>
            <p:nvPr/>
          </p:nvSpPr>
          <p:spPr bwMode="auto">
            <a:xfrm rot="5395800" flipV="1">
              <a:off x="-146880" y="433080"/>
              <a:ext cx="182880" cy="182880"/>
            </a:xfrm>
            <a:prstGeom prst="ellipse">
              <a:avLst/>
            </a:prstGeom>
            <a:blipFill>
              <a:blip r:embed="rId14"/>
              <a:tile algn="ctr" sx="74822" sy="74822" tx="0" ty="0"/>
            </a:blipFill>
            <a:ln w="0">
              <a:noFill/>
            </a:ln>
            <a:effectLst>
              <a:outerShdw blurRad="0" dist="103350" dir="2700000" rotWithShape="0">
                <a:srgbClr val="808080">
                  <a:alpha val="65000"/>
                </a:srgbClr>
              </a:outerShdw>
            </a:effectLst>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408" name=""/>
            <p:cNvSpPr/>
            <p:nvPr/>
          </p:nvSpPr>
          <p:spPr bwMode="auto">
            <a:xfrm rot="5395800" flipV="1">
              <a:off x="-146880" y="66960"/>
              <a:ext cx="182880" cy="182880"/>
            </a:xfrm>
            <a:prstGeom prst="ellipse">
              <a:avLst/>
            </a:prstGeom>
            <a:blipFill>
              <a:blip r:embed="rId14"/>
              <a:tile algn="ctr" sx="74822" sy="74822" tx="0" ty="0"/>
            </a:blipFill>
            <a:ln w="0">
              <a:noFill/>
            </a:ln>
            <a:effectLst>
              <a:outerShdw blurRad="0" dist="103350" dir="2700000" rotWithShape="0">
                <a:srgbClr val="808080">
                  <a:alpha val="65000"/>
                </a:srgbClr>
              </a:outerShdw>
            </a:effectLst>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409" name=""/>
            <p:cNvSpPr/>
            <p:nvPr/>
          </p:nvSpPr>
          <p:spPr bwMode="auto">
            <a:xfrm rot="5395800" flipV="1">
              <a:off x="-147240" y="-298439"/>
              <a:ext cx="182880" cy="182880"/>
            </a:xfrm>
            <a:prstGeom prst="ellipse">
              <a:avLst/>
            </a:prstGeom>
            <a:blipFill>
              <a:blip r:embed="rId14"/>
              <a:tile algn="ctr" sx="74822" sy="74822" tx="0" ty="0"/>
            </a:blipFill>
            <a:ln w="0">
              <a:noFill/>
            </a:ln>
            <a:effectLst>
              <a:outerShdw blurRad="0" dist="103350" dir="2700000" rotWithShape="0">
                <a:srgbClr val="808080">
                  <a:alpha val="65000"/>
                </a:srgbClr>
              </a:outerShdw>
            </a:effectLst>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grpSp>
      <p:grpSp>
        <p:nvGrpSpPr>
          <p:cNvPr id="410" name=""/>
          <p:cNvGrpSpPr/>
          <p:nvPr/>
        </p:nvGrpSpPr>
        <p:grpSpPr bwMode="auto">
          <a:xfrm>
            <a:off x="9545040" y="4642920"/>
            <a:ext cx="915840" cy="1281240"/>
            <a:chOff x="9545040" y="4642920"/>
            <a:chExt cx="915840" cy="1281240"/>
          </a:xfrm>
        </p:grpSpPr>
        <p:sp>
          <p:nvSpPr>
            <p:cNvPr id="411" name=""/>
            <p:cNvSpPr/>
            <p:nvPr/>
          </p:nvSpPr>
          <p:spPr bwMode="auto">
            <a:xfrm rot="5395800" flipV="1">
              <a:off x="9911880" y="5740200"/>
              <a:ext cx="182880" cy="182880"/>
            </a:xfrm>
            <a:prstGeom prst="ellipse">
              <a:avLst/>
            </a:prstGeom>
            <a:blipFill>
              <a:blip r:embed="rId14"/>
              <a:tile algn="ctr" sx="74822" sy="74822" tx="0" ty="0"/>
            </a:blipFill>
            <a:ln w="0">
              <a:noFill/>
            </a:ln>
            <a:effectLst>
              <a:outerShdw blurRad="0" dist="103350" dir="2700000" rotWithShape="0">
                <a:srgbClr val="808080">
                  <a:alpha val="65000"/>
                </a:srgbClr>
              </a:outerShdw>
            </a:effectLst>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412" name=""/>
            <p:cNvSpPr/>
            <p:nvPr/>
          </p:nvSpPr>
          <p:spPr bwMode="auto">
            <a:xfrm rot="5395800" flipV="1">
              <a:off x="9911520" y="5374440"/>
              <a:ext cx="182880" cy="182880"/>
            </a:xfrm>
            <a:prstGeom prst="ellipse">
              <a:avLst/>
            </a:prstGeom>
            <a:blipFill>
              <a:blip r:embed="rId14"/>
              <a:tile algn="ctr" sx="74822" sy="74822" tx="0" ty="0"/>
            </a:blipFill>
            <a:ln w="0">
              <a:noFill/>
            </a:ln>
            <a:effectLst>
              <a:outerShdw blurRad="0" dist="103350" dir="2700000" rotWithShape="0">
                <a:srgbClr val="808080">
                  <a:alpha val="65000"/>
                </a:srgbClr>
              </a:outerShdw>
            </a:effectLst>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413" name=""/>
            <p:cNvSpPr/>
            <p:nvPr/>
          </p:nvSpPr>
          <p:spPr bwMode="auto">
            <a:xfrm rot="5395800" flipV="1">
              <a:off x="9911160" y="5009039"/>
              <a:ext cx="182880" cy="182880"/>
            </a:xfrm>
            <a:prstGeom prst="ellipse">
              <a:avLst/>
            </a:prstGeom>
            <a:blipFill>
              <a:blip r:embed="rId14"/>
              <a:tile algn="ctr" sx="74822" sy="74822" tx="0" ty="0"/>
            </a:blipFill>
            <a:ln w="0">
              <a:noFill/>
            </a:ln>
            <a:effectLst>
              <a:outerShdw blurRad="0" dist="103350" dir="2700000" rotWithShape="0">
                <a:srgbClr val="808080">
                  <a:alpha val="65000"/>
                </a:srgbClr>
              </a:outerShdw>
            </a:effectLst>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414" name=""/>
            <p:cNvSpPr/>
            <p:nvPr/>
          </p:nvSpPr>
          <p:spPr bwMode="auto">
            <a:xfrm rot="5395800" flipV="1">
              <a:off x="9910440" y="4642920"/>
              <a:ext cx="182880" cy="182880"/>
            </a:xfrm>
            <a:prstGeom prst="ellipse">
              <a:avLst/>
            </a:prstGeom>
            <a:blipFill>
              <a:blip r:embed="rId14"/>
              <a:tile algn="ctr" sx="74822" sy="74822" tx="0" ty="0"/>
            </a:blipFill>
            <a:ln w="0">
              <a:noFill/>
            </a:ln>
            <a:effectLst>
              <a:outerShdw blurRad="0" dist="103350" dir="2700000" rotWithShape="0">
                <a:srgbClr val="808080">
                  <a:alpha val="65000"/>
                </a:srgbClr>
              </a:outerShdw>
            </a:effectLst>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415" name=""/>
            <p:cNvSpPr/>
            <p:nvPr/>
          </p:nvSpPr>
          <p:spPr bwMode="auto">
            <a:xfrm rot="5395800" flipV="1">
              <a:off x="10276560" y="4642560"/>
              <a:ext cx="182880" cy="182880"/>
            </a:xfrm>
            <a:prstGeom prst="ellipse">
              <a:avLst/>
            </a:prstGeom>
            <a:blipFill>
              <a:blip r:embed="rId14"/>
              <a:tile algn="ctr" sx="74822" sy="74822" tx="0" ty="0"/>
            </a:blipFill>
            <a:ln w="0">
              <a:noFill/>
            </a:ln>
            <a:effectLst>
              <a:outerShdw blurRad="0" dist="103350" dir="2700000" rotWithShape="0">
                <a:srgbClr val="808080">
                  <a:alpha val="65000"/>
                </a:srgbClr>
              </a:outerShdw>
            </a:effectLst>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416" name=""/>
            <p:cNvSpPr/>
            <p:nvPr/>
          </p:nvSpPr>
          <p:spPr bwMode="auto">
            <a:xfrm rot="5395800" flipV="1">
              <a:off x="10276920" y="5008320"/>
              <a:ext cx="182880" cy="182880"/>
            </a:xfrm>
            <a:prstGeom prst="ellipse">
              <a:avLst/>
            </a:prstGeom>
            <a:blipFill>
              <a:blip r:embed="rId14"/>
              <a:tile algn="ctr" sx="74822" sy="74822" tx="0" ty="0"/>
            </a:blipFill>
            <a:ln w="0">
              <a:noFill/>
            </a:ln>
            <a:effectLst>
              <a:outerShdw blurRad="0" dist="103350" dir="2700000" rotWithShape="0">
                <a:srgbClr val="808080">
                  <a:alpha val="65000"/>
                </a:srgbClr>
              </a:outerShdw>
            </a:effectLst>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417" name=""/>
            <p:cNvSpPr/>
            <p:nvPr/>
          </p:nvSpPr>
          <p:spPr bwMode="auto">
            <a:xfrm rot="5395800" flipV="1">
              <a:off x="10276920" y="5374080"/>
              <a:ext cx="182880" cy="182880"/>
            </a:xfrm>
            <a:prstGeom prst="ellipse">
              <a:avLst/>
            </a:prstGeom>
            <a:blipFill>
              <a:blip r:embed="rId14"/>
              <a:tile algn="ctr" sx="74822" sy="74822" tx="0" ty="0"/>
            </a:blipFill>
            <a:ln w="0">
              <a:noFill/>
            </a:ln>
            <a:effectLst>
              <a:outerShdw blurRad="0" dist="103350" dir="2700000" rotWithShape="0">
                <a:srgbClr val="808080">
                  <a:alpha val="65000"/>
                </a:srgbClr>
              </a:outerShdw>
            </a:effectLst>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418" name=""/>
            <p:cNvSpPr/>
            <p:nvPr/>
          </p:nvSpPr>
          <p:spPr bwMode="auto">
            <a:xfrm rot="5395800" flipV="1">
              <a:off x="10277640" y="5740200"/>
              <a:ext cx="182880" cy="182880"/>
            </a:xfrm>
            <a:prstGeom prst="ellipse">
              <a:avLst/>
            </a:prstGeom>
            <a:blipFill>
              <a:blip r:embed="rId14"/>
              <a:tile algn="ctr" sx="74822" sy="74822" tx="0" ty="0"/>
            </a:blipFill>
            <a:ln w="0">
              <a:noFill/>
            </a:ln>
            <a:effectLst>
              <a:outerShdw blurRad="0" dist="103350" dir="2700000" rotWithShape="0">
                <a:srgbClr val="808080">
                  <a:alpha val="65000"/>
                </a:srgbClr>
              </a:outerShdw>
            </a:effectLst>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419" name=""/>
            <p:cNvSpPr/>
            <p:nvPr/>
          </p:nvSpPr>
          <p:spPr bwMode="auto">
            <a:xfrm rot="5395800" flipV="1">
              <a:off x="9546120" y="5740560"/>
              <a:ext cx="182880" cy="182880"/>
            </a:xfrm>
            <a:prstGeom prst="ellipse">
              <a:avLst/>
            </a:prstGeom>
            <a:blipFill>
              <a:blip r:embed="rId14"/>
              <a:tile algn="ctr" sx="74822" sy="74822" tx="0" ty="0"/>
            </a:blipFill>
            <a:ln w="0">
              <a:noFill/>
            </a:ln>
            <a:effectLst>
              <a:outerShdw blurRad="0" dist="103350" dir="2700000" rotWithShape="0">
                <a:srgbClr val="808080">
                  <a:alpha val="65000"/>
                </a:srgbClr>
              </a:outerShdw>
            </a:effectLst>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420" name=""/>
            <p:cNvSpPr/>
            <p:nvPr/>
          </p:nvSpPr>
          <p:spPr bwMode="auto">
            <a:xfrm rot="5395800" flipV="1">
              <a:off x="9545400" y="5375160"/>
              <a:ext cx="182880" cy="182880"/>
            </a:xfrm>
            <a:prstGeom prst="ellipse">
              <a:avLst/>
            </a:prstGeom>
            <a:blipFill>
              <a:blip r:embed="rId14"/>
              <a:tile algn="ctr" sx="74822" sy="74822" tx="0" ty="0"/>
            </a:blipFill>
            <a:ln w="0">
              <a:noFill/>
            </a:ln>
            <a:effectLst>
              <a:outerShdw blurRad="0" dist="103350" dir="2700000" rotWithShape="0">
                <a:srgbClr val="808080">
                  <a:alpha val="65000"/>
                </a:srgbClr>
              </a:outerShdw>
            </a:effectLst>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421" name=""/>
            <p:cNvSpPr/>
            <p:nvPr/>
          </p:nvSpPr>
          <p:spPr bwMode="auto">
            <a:xfrm rot="5395800" flipV="1">
              <a:off x="9545400" y="5009039"/>
              <a:ext cx="182880" cy="182880"/>
            </a:xfrm>
            <a:prstGeom prst="ellipse">
              <a:avLst/>
            </a:prstGeom>
            <a:blipFill>
              <a:blip r:embed="rId14"/>
              <a:tile algn="ctr" sx="74822" sy="74822" tx="0" ty="0"/>
            </a:blipFill>
            <a:ln w="0">
              <a:noFill/>
            </a:ln>
            <a:effectLst>
              <a:outerShdw blurRad="0" dist="103350" dir="2700000" rotWithShape="0">
                <a:srgbClr val="808080">
                  <a:alpha val="65000"/>
                </a:srgbClr>
              </a:outerShdw>
            </a:effectLst>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422" name=""/>
            <p:cNvSpPr/>
            <p:nvPr/>
          </p:nvSpPr>
          <p:spPr bwMode="auto">
            <a:xfrm rot="5395800" flipV="1">
              <a:off x="9545040" y="4643280"/>
              <a:ext cx="182880" cy="182880"/>
            </a:xfrm>
            <a:prstGeom prst="ellipse">
              <a:avLst/>
            </a:prstGeom>
            <a:blipFill>
              <a:blip r:embed="rId14"/>
              <a:tile algn="ctr" sx="74822" sy="74822" tx="0" ty="0"/>
            </a:blipFill>
            <a:ln w="0">
              <a:noFill/>
            </a:ln>
            <a:effectLst>
              <a:outerShdw blurRad="0" dist="103350" dir="2700000" rotWithShape="0">
                <a:srgbClr val="808080">
                  <a:alpha val="65000"/>
                </a:srgbClr>
              </a:outerShdw>
            </a:effectLst>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grpSp>
      <p:sp>
        <p:nvSpPr>
          <p:cNvPr id="423" name=""/>
          <p:cNvSpPr/>
          <p:nvPr/>
        </p:nvSpPr>
        <p:spPr bwMode="auto">
          <a:xfrm>
            <a:off x="-146160" y="3109320"/>
            <a:ext cx="1920240" cy="1920240"/>
          </a:xfrm>
          <a:prstGeom prst="ellipse">
            <a:avLst/>
          </a:prstGeom>
          <a:solidFill>
            <a:srgbClr val="8D99AE">
              <a:alpha val="10000"/>
            </a:srgbClr>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3.png"/><Relationship Id="rId3" Type="http://schemas.openxmlformats.org/officeDocument/2006/relationships/image" Target="../media/image4.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5.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6.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05" name=""/>
          <p:cNvSpPr txBox="1"/>
          <p:nvPr/>
        </p:nvSpPr>
        <p:spPr bwMode="auto">
          <a:xfrm flipH="0" flipV="0">
            <a:off x="857761" y="1851229"/>
            <a:ext cx="8365100" cy="1728326"/>
          </a:xfrm>
          <a:prstGeom prst="rect">
            <a:avLst/>
          </a:prstGeom>
          <a:noFill/>
          <a:ln w="0">
            <a:noFill/>
          </a:ln>
        </p:spPr>
        <p:txBody>
          <a:bodyPr lIns="90000" tIns="45000" rIns="90000" bIns="45000" anchor="t">
            <a:noAutofit/>
          </a:bodyPr>
          <a:p>
            <a:pPr algn="ctr">
              <a:defRPr/>
            </a:pPr>
            <a:r>
              <a:rPr sz="2600" b="1" i="0" u="none">
                <a:solidFill>
                  <a:srgbClr val="000000"/>
                </a:solidFill>
                <a:latin typeface="Times New Roman"/>
                <a:ea typeface="Times New Roman"/>
                <a:cs typeface="Times New Roman"/>
              </a:rPr>
              <a:t>RESEARCH AND DEVELOPMENT OF AN</a:t>
            </a:r>
            <a:r>
              <a:rPr sz="1300" b="1" i="0" u="none">
                <a:solidFill>
                  <a:srgbClr val="000000"/>
                </a:solidFill>
                <a:latin typeface="Times New Roman"/>
                <a:ea typeface="Times New Roman"/>
                <a:cs typeface="Times New Roman"/>
              </a:rPr>
              <a:t> </a:t>
            </a:r>
            <a:r>
              <a:rPr sz="2600" b="1">
                <a:solidFill>
                  <a:schemeClr val="accent3">
                    <a:lumMod val="50000"/>
                  </a:schemeClr>
                </a:solidFill>
                <a:latin typeface="Times New Roman"/>
              </a:rPr>
              <a:t>OPEN SOURCE</a:t>
            </a:r>
            <a:r>
              <a:rPr sz="2600" b="1">
                <a:latin typeface="Times New Roman"/>
              </a:rPr>
              <a:t> MEAL PLANNER WEB APPLICATION</a:t>
            </a:r>
            <a:endParaRPr lang="en-US" sz="2000" b="0" strike="noStrike" spc="-1">
              <a:solidFill>
                <a:srgbClr val="000000"/>
              </a:solidFill>
              <a:latin typeface="Arial"/>
            </a:endParaRPr>
          </a:p>
        </p:txBody>
      </p:sp>
      <p:sp>
        <p:nvSpPr>
          <p:cNvPr id="506" name=""/>
          <p:cNvSpPr txBox="1"/>
          <p:nvPr/>
        </p:nvSpPr>
        <p:spPr bwMode="auto">
          <a:xfrm>
            <a:off x="1645920" y="4343400"/>
            <a:ext cx="3383280" cy="854280"/>
          </a:xfrm>
          <a:prstGeom prst="rect">
            <a:avLst/>
          </a:prstGeom>
          <a:noFill/>
          <a:ln w="0">
            <a:noFill/>
          </a:ln>
        </p:spPr>
        <p:txBody>
          <a:bodyPr lIns="90000" tIns="45000" rIns="90000" bIns="45000" anchor="t">
            <a:noAutofit/>
          </a:bodyPr>
          <a:p>
            <a:pPr>
              <a:defRPr/>
            </a:pPr>
            <a:r>
              <a:rPr lang="en-US" sz="1300" b="0" strike="noStrike" spc="-1">
                <a:solidFill>
                  <a:srgbClr val="000000"/>
                </a:solidFill>
                <a:latin typeface="Noto Sans"/>
              </a:rPr>
              <a:t>David Chilanzi Sensenta, </a:t>
            </a:r>
            <a:endParaRPr lang="en-US" sz="1300" b="0" strike="noStrike" spc="-1">
              <a:solidFill>
                <a:srgbClr val="000000"/>
              </a:solidFill>
              <a:latin typeface="Arial"/>
            </a:endParaRPr>
          </a:p>
          <a:p>
            <a:pPr>
              <a:lnSpc>
                <a:spcPct val="100000"/>
              </a:lnSpc>
              <a:defRPr/>
            </a:pPr>
            <a:r>
              <a:rPr lang="en-US" sz="1050" b="0" strike="noStrike" spc="-1">
                <a:solidFill>
                  <a:srgbClr val="000000"/>
                </a:solidFill>
                <a:latin typeface="Noto Sans"/>
              </a:rPr>
              <a:t>ID : 044-348</a:t>
            </a:r>
            <a:endParaRPr lang="en-US" sz="1050" b="0" strike="noStrike" spc="-1">
              <a:solidFill>
                <a:srgbClr val="000000"/>
              </a:solidFill>
              <a:latin typeface="Arial"/>
            </a:endParaRPr>
          </a:p>
          <a:p>
            <a:pPr>
              <a:lnSpc>
                <a:spcPct val="100000"/>
              </a:lnSpc>
              <a:defRPr/>
            </a:pPr>
            <a:r>
              <a:rPr lang="en-US" sz="1050" b="0" strike="noStrike" spc="-1">
                <a:solidFill>
                  <a:srgbClr val="000000"/>
                </a:solidFill>
                <a:latin typeface="Noto Sans"/>
              </a:rPr>
              <a:t>BACHELOR OF ARTS IN COMPUTER SCIENCE</a:t>
            </a:r>
            <a:endParaRPr lang="en-US" sz="1050" b="0" strike="noStrike" spc="-1">
              <a:solidFill>
                <a:srgbClr val="000000"/>
              </a:solidFill>
              <a:latin typeface="Arial"/>
            </a:endParaRPr>
          </a:p>
        </p:txBody>
      </p:sp>
      <p:sp>
        <p:nvSpPr>
          <p:cNvPr id="507" name=""/>
          <p:cNvSpPr/>
          <p:nvPr/>
        </p:nvSpPr>
        <p:spPr bwMode="auto">
          <a:xfrm>
            <a:off x="1371600" y="4251960"/>
            <a:ext cx="0" cy="1005840"/>
          </a:xfrm>
          <a:prstGeom prst="line">
            <a:avLst/>
          </a:prstGeom>
          <a:ln w="54720">
            <a:solidFill>
              <a:srgbClr val="999999"/>
            </a:solidFill>
            <a:round/>
          </a:ln>
        </p:spPr>
        <p:style>
          <a:lnRef idx="0"/>
          <a:fillRef idx="0"/>
          <a:effectRef idx="0"/>
          <a:fontRef idx="minor"/>
        </p:style>
        <p:txBody>
          <a:bodyPr lIns="117359" tIns="72359" rIns="117359" bIns="72359" anchor="ctr">
            <a:noAutofit/>
          </a:bodyPr>
          <a:p>
            <a:pPr>
              <a:defRPr/>
            </a:pPr>
            <a:endParaRPr lang="en-US" sz="1800" b="0" strike="noStrike" spc="-1">
              <a:solidFill>
                <a:srgbClr val="000000"/>
              </a:solidFill>
              <a:latin typeface="Noto Sans"/>
            </a:endParaRPr>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42" name=""/>
          <p:cNvSpPr txBox="1"/>
          <p:nvPr/>
        </p:nvSpPr>
        <p:spPr bwMode="auto">
          <a:xfrm>
            <a:off x="1417320" y="360720"/>
            <a:ext cx="5669280" cy="782280"/>
          </a:xfrm>
          <a:prstGeom prst="rect">
            <a:avLst/>
          </a:prstGeom>
          <a:noFill/>
          <a:ln w="0">
            <a:noFill/>
          </a:ln>
        </p:spPr>
        <p:txBody>
          <a:bodyPr lIns="90000" tIns="45000" rIns="90000" bIns="45000" anchor="t">
            <a:noAutofit/>
          </a:bodyPr>
          <a:p>
            <a:pPr>
              <a:defRPr/>
            </a:pPr>
            <a:r>
              <a:rPr lang="en-US" sz="4000" b="1" u="sng" strike="noStrike" spc="-1">
                <a:solidFill>
                  <a:srgbClr val="000000"/>
                </a:solidFill>
                <a:latin typeface="Noto Sans"/>
              </a:rPr>
              <a:t>Research Gaps</a:t>
            </a:r>
            <a:endParaRPr lang="en-US" sz="4000" b="0" strike="noStrike" spc="-1">
              <a:solidFill>
                <a:srgbClr val="000000"/>
              </a:solidFill>
              <a:latin typeface="Arial"/>
            </a:endParaRPr>
          </a:p>
        </p:txBody>
      </p:sp>
      <p:sp>
        <p:nvSpPr>
          <p:cNvPr id="543" name=""/>
          <p:cNvSpPr/>
          <p:nvPr/>
        </p:nvSpPr>
        <p:spPr bwMode="auto">
          <a:xfrm>
            <a:off x="914400" y="2286000"/>
            <a:ext cx="91440" cy="1645920"/>
          </a:xfrm>
          <a:prstGeom prst="rect">
            <a:avLst/>
          </a:prstGeom>
          <a:solidFill>
            <a:srgbClr val="CED4DA">
              <a:alpha val="50000"/>
            </a:srgbClr>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544" name="TextShape 6"/>
          <p:cNvSpPr/>
          <p:nvPr/>
        </p:nvSpPr>
        <p:spPr bwMode="auto">
          <a:xfrm>
            <a:off x="1135440" y="1371600"/>
            <a:ext cx="7787160" cy="2082600"/>
          </a:xfrm>
          <a:prstGeom prst="rect">
            <a:avLst/>
          </a:prstGeom>
          <a:noFill/>
          <a:ln w="0">
            <a:noFill/>
          </a:ln>
        </p:spPr>
        <p:style>
          <a:lnRef idx="0"/>
          <a:fillRef idx="0"/>
          <a:effectRef idx="0"/>
          <a:fontRef idx="minor"/>
        </p:style>
        <p:txBody>
          <a:bodyPr lIns="90000" tIns="45000" rIns="90000" bIns="45000" anchor="t">
            <a:noAutofit/>
          </a:bodyPr>
          <a:p>
            <a:pPr marL="216000" indent="-216000" algn="just">
              <a:lnSpc>
                <a:spcPct val="150000"/>
              </a:lnSpc>
              <a:buClr>
                <a:srgbClr val="000000"/>
              </a:buClr>
              <a:buSzPct val="45000"/>
              <a:buFont typeface="Wingdings"/>
              <a:buChar char=""/>
              <a:defRPr/>
            </a:pPr>
            <a:r>
              <a:rPr lang="en-US" sz="1400" b="0" strike="noStrike" spc="-1">
                <a:solidFill>
                  <a:srgbClr val="000000"/>
                </a:solidFill>
                <a:latin typeface="Times New Roman"/>
                <a:ea typeface="Noto Sans CJK SC"/>
              </a:rPr>
              <a:t>Limited research on food habits and preferences of specific demographic or groups in Zambia, such as pregnant women, children, or elderly individuals.</a:t>
            </a:r>
            <a:endParaRPr lang="en-US" sz="1400" b="0" strike="noStrike" spc="-1">
              <a:solidFill>
                <a:srgbClr val="000000"/>
              </a:solidFill>
              <a:latin typeface="Times New Roman"/>
            </a:endParaRPr>
          </a:p>
          <a:p>
            <a:pPr marL="216000" indent="-216000" algn="just">
              <a:lnSpc>
                <a:spcPct val="150000"/>
              </a:lnSpc>
              <a:buClr>
                <a:srgbClr val="000000"/>
              </a:buClr>
              <a:buSzPct val="45000"/>
              <a:buFont typeface="Wingdings"/>
              <a:buChar char=""/>
              <a:defRPr/>
            </a:pPr>
            <a:r>
              <a:rPr lang="en-US" sz="1400" b="0" strike="noStrike" spc="-1">
                <a:solidFill>
                  <a:srgbClr val="000000"/>
                </a:solidFill>
                <a:latin typeface="Times New Roman"/>
                <a:ea typeface="Noto Sans CJK SC"/>
              </a:rPr>
              <a:t>A lack of research on the effectiveness of nutrition education and awareness programs in promoting healthy eating habits in Zambia, particularly in rural or low-income communities.</a:t>
            </a:r>
            <a:endParaRPr lang="en-US" sz="1400" b="0" strike="noStrike" spc="-1">
              <a:solidFill>
                <a:srgbClr val="000000"/>
              </a:solidFill>
              <a:latin typeface="Times New Roman"/>
            </a:endParaRPr>
          </a:p>
          <a:p>
            <a:pPr marL="216000" indent="-216000" algn="just">
              <a:lnSpc>
                <a:spcPct val="150000"/>
              </a:lnSpc>
              <a:buClr>
                <a:srgbClr val="000000"/>
              </a:buClr>
              <a:buSzPct val="45000"/>
              <a:buFont typeface="Wingdings"/>
              <a:buChar char=""/>
              <a:defRPr/>
            </a:pPr>
            <a:r>
              <a:rPr lang="en-US" sz="1400" b="0" strike="noStrike" spc="-1">
                <a:solidFill>
                  <a:srgbClr val="000000"/>
                </a:solidFill>
                <a:latin typeface="Times New Roman"/>
                <a:ea typeface="Noto Sans CJK SC"/>
              </a:rPr>
              <a:t>Limited research on the cultural and social factors that influence food choices and eating behaviours in Zambia, and how these factors can be addressed to promote healthier diets.</a:t>
            </a:r>
            <a:endParaRPr lang="en-US" sz="1400" b="0" strike="noStrike" spc="-1">
              <a:solidFill>
                <a:srgbClr val="000000"/>
              </a:solidFill>
              <a:latin typeface="Times New Roman"/>
            </a:endParaRPr>
          </a:p>
          <a:p>
            <a:pPr marL="216000" indent="-216000" algn="just">
              <a:lnSpc>
                <a:spcPct val="150000"/>
              </a:lnSpc>
              <a:buClr>
                <a:srgbClr val="000000"/>
              </a:buClr>
              <a:buSzPct val="45000"/>
              <a:buFont typeface="Wingdings"/>
              <a:buChar char=""/>
              <a:defRPr/>
            </a:pPr>
            <a:r>
              <a:rPr lang="en-US" sz="1400" b="0" strike="noStrike" spc="-1">
                <a:solidFill>
                  <a:srgbClr val="000000"/>
                </a:solidFill>
                <a:latin typeface="Times New Roman"/>
                <a:ea typeface="Noto Sans CJK SC"/>
              </a:rPr>
              <a:t>Limited use of web technology to solve medical issues</a:t>
            </a:r>
            <a:endParaRPr lang="en-US" sz="1400" b="0" strike="noStrike" spc="-1">
              <a:solidFill>
                <a:srgbClr val="000000"/>
              </a:solidFill>
              <a:latin typeface="Times New Roman"/>
            </a:endParaRPr>
          </a:p>
          <a:p>
            <a:pPr marL="216000" indent="-216000" algn="just">
              <a:lnSpc>
                <a:spcPct val="150000"/>
              </a:lnSpc>
              <a:buClr>
                <a:srgbClr val="000000"/>
              </a:buClr>
              <a:buSzPct val="45000"/>
              <a:buFont typeface="Wingdings"/>
              <a:buChar char=""/>
              <a:defRPr/>
            </a:pPr>
            <a:r>
              <a:rPr lang="en-US" sz="1400" b="0" strike="noStrike" spc="-1">
                <a:solidFill>
                  <a:srgbClr val="000000"/>
                </a:solidFill>
                <a:latin typeface="Times New Roman"/>
                <a:ea typeface="Noto Sans CJK SC"/>
              </a:rPr>
              <a:t>Limited research on the use of technology in promoting healthy eating habits and improving nutrition in Zambia, and how best to design and implement digital interventions that are accessible and effective for different populations.</a:t>
            </a:r>
            <a:endParaRPr lang="en-US" sz="1400" b="0" strike="noStrike" spc="-1">
              <a:solidFill>
                <a:srgbClr val="000000"/>
              </a:solidFill>
              <a:latin typeface="Times New Roman"/>
            </a:endParaRPr>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45" name=""/>
          <p:cNvSpPr txBox="1"/>
          <p:nvPr/>
        </p:nvSpPr>
        <p:spPr bwMode="auto">
          <a:xfrm>
            <a:off x="1424520" y="457200"/>
            <a:ext cx="6355080" cy="1010879"/>
          </a:xfrm>
          <a:prstGeom prst="rect">
            <a:avLst/>
          </a:prstGeom>
          <a:noFill/>
          <a:ln w="0">
            <a:noFill/>
          </a:ln>
        </p:spPr>
        <p:txBody>
          <a:bodyPr lIns="90000" tIns="45000" rIns="90000" bIns="45000" anchor="t">
            <a:noAutofit/>
          </a:bodyPr>
          <a:p>
            <a:pPr>
              <a:defRPr/>
            </a:pPr>
            <a:r>
              <a:rPr lang="en-US" sz="4000" b="1" u="sng" strike="noStrike" spc="-1">
                <a:solidFill>
                  <a:srgbClr val="000000"/>
                </a:solidFill>
                <a:latin typeface="Noto Sans"/>
              </a:rPr>
              <a:t>Theoretical framework</a:t>
            </a:r>
            <a:endParaRPr lang="en-US" sz="4000" b="0" strike="noStrike" spc="-1">
              <a:solidFill>
                <a:srgbClr val="000000"/>
              </a:solidFill>
              <a:latin typeface="Arial"/>
            </a:endParaRPr>
          </a:p>
        </p:txBody>
      </p:sp>
      <p:sp>
        <p:nvSpPr>
          <p:cNvPr id="546" name=""/>
          <p:cNvSpPr/>
          <p:nvPr/>
        </p:nvSpPr>
        <p:spPr bwMode="auto">
          <a:xfrm>
            <a:off x="914400" y="2286000"/>
            <a:ext cx="91440" cy="1645920"/>
          </a:xfrm>
          <a:prstGeom prst="rect">
            <a:avLst/>
          </a:prstGeom>
          <a:solidFill>
            <a:srgbClr val="CED4DA">
              <a:alpha val="50000"/>
            </a:srgbClr>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547" name="TextShape 7"/>
          <p:cNvSpPr/>
          <p:nvPr/>
        </p:nvSpPr>
        <p:spPr bwMode="auto">
          <a:xfrm>
            <a:off x="1143000" y="1371600"/>
            <a:ext cx="7787160" cy="914400"/>
          </a:xfrm>
          <a:prstGeom prst="rect">
            <a:avLst/>
          </a:prstGeom>
          <a:noFill/>
          <a:ln w="0">
            <a:noFill/>
          </a:ln>
        </p:spPr>
        <p:style>
          <a:lnRef idx="0"/>
          <a:fillRef idx="0"/>
          <a:effectRef idx="0"/>
          <a:fontRef idx="minor"/>
        </p:style>
        <p:txBody>
          <a:bodyPr lIns="90000" tIns="45000" rIns="90000" bIns="45000" anchor="t">
            <a:noAutofit/>
          </a:bodyPr>
          <a:p>
            <a:pPr marL="216000" indent="-216000" algn="just">
              <a:lnSpc>
                <a:spcPct val="150000"/>
              </a:lnSpc>
              <a:buClr>
                <a:srgbClr val="000000"/>
              </a:buClr>
              <a:buSzPct val="45000"/>
              <a:buFont typeface="Wingdings"/>
              <a:buChar char=""/>
              <a:defRPr/>
            </a:pPr>
            <a:r>
              <a:rPr lang="en-US" sz="1400" b="0" strike="noStrike" spc="-1">
                <a:solidFill>
                  <a:srgbClr val="000000"/>
                </a:solidFill>
                <a:latin typeface="Times New Roman"/>
                <a:ea typeface="Noto Sans CJK SC"/>
              </a:rPr>
              <a:t>According to Wakefield, Zgibor, &amp; Kullgren (2016), promoting healthy eating through the integration of technology is the focus of the Health Information Technology (HIT) Model.This model comprises three primary components:</a:t>
            </a:r>
            <a:endParaRPr lang="en-US" sz="1400" b="0" strike="noStrike" spc="-1">
              <a:solidFill>
                <a:srgbClr val="000000"/>
              </a:solidFill>
              <a:latin typeface="Times New Roman"/>
            </a:endParaRPr>
          </a:p>
          <a:p>
            <a:pPr marL="216000" indent="-216000" algn="just">
              <a:lnSpc>
                <a:spcPct val="150000"/>
              </a:lnSpc>
              <a:buClr>
                <a:srgbClr val="000000"/>
              </a:buClr>
              <a:buSzPct val="45000"/>
              <a:buFont typeface="Wingdings"/>
              <a:buChar char=""/>
              <a:defRPr/>
            </a:pPr>
            <a:endParaRPr lang="en-US" sz="1400" b="0" strike="noStrike" spc="-1">
              <a:solidFill>
                <a:srgbClr val="000000"/>
              </a:solidFill>
              <a:latin typeface="Times New Roman"/>
            </a:endParaRPr>
          </a:p>
          <a:p>
            <a:pPr marL="216000" indent="-216000" algn="just">
              <a:lnSpc>
                <a:spcPct val="150000"/>
              </a:lnSpc>
              <a:buClr>
                <a:srgbClr val="000000"/>
              </a:buClr>
              <a:buSzPct val="45000"/>
              <a:buFont typeface="Wingdings"/>
              <a:buChar char=""/>
              <a:defRPr/>
            </a:pPr>
            <a:r>
              <a:rPr lang="en-US" sz="1400" b="1" strike="noStrike" spc="-1">
                <a:solidFill>
                  <a:srgbClr val="000000"/>
                </a:solidFill>
                <a:latin typeface="Times New Roman"/>
                <a:ea typeface="Noto Sans CJK SC"/>
              </a:rPr>
              <a:t> </a:t>
            </a:r>
            <a:r>
              <a:rPr lang="en-US" sz="1400" b="1" strike="noStrike" spc="-1">
                <a:solidFill>
                  <a:srgbClr val="000000"/>
                </a:solidFill>
                <a:latin typeface="Times New Roman"/>
                <a:ea typeface="Noto Sans CJK SC"/>
              </a:rPr>
              <a:t>the individual</a:t>
            </a:r>
            <a:r>
              <a:rPr lang="en-US" sz="1400" b="0" strike="noStrike" spc="-1">
                <a:solidFill>
                  <a:srgbClr val="000000"/>
                </a:solidFill>
                <a:latin typeface="Times New Roman"/>
                <a:ea typeface="Noto Sans CJK SC"/>
              </a:rPr>
              <a:t> : Your mindset matters. Your attitude and motivation towards healthy eating play a big role.</a:t>
            </a:r>
            <a:endParaRPr lang="en-US" sz="1400" b="0" strike="noStrike" spc="-1">
              <a:solidFill>
                <a:srgbClr val="000000"/>
              </a:solidFill>
              <a:latin typeface="Times New Roman"/>
            </a:endParaRPr>
          </a:p>
          <a:p>
            <a:pPr marL="216000" indent="-216000" algn="just">
              <a:lnSpc>
                <a:spcPct val="150000"/>
              </a:lnSpc>
              <a:buClr>
                <a:srgbClr val="000000"/>
              </a:buClr>
              <a:buSzPct val="45000"/>
              <a:buFont typeface="Wingdings"/>
              <a:buChar char=""/>
              <a:defRPr/>
            </a:pPr>
            <a:r>
              <a:rPr lang="en-US" sz="1400" b="1" strike="noStrike" spc="-1">
                <a:solidFill>
                  <a:srgbClr val="000000"/>
                </a:solidFill>
                <a:latin typeface="Times New Roman"/>
                <a:ea typeface="Noto Sans CJK SC"/>
              </a:rPr>
              <a:t> </a:t>
            </a:r>
            <a:r>
              <a:rPr lang="en-US" sz="1400" b="1" strike="noStrike" spc="-1">
                <a:solidFill>
                  <a:srgbClr val="000000"/>
                </a:solidFill>
                <a:latin typeface="Times New Roman"/>
                <a:ea typeface="Noto Sans CJK SC"/>
              </a:rPr>
              <a:t>the technology</a:t>
            </a:r>
            <a:r>
              <a:rPr lang="en-US" sz="1400" b="0" strike="noStrike" spc="-1">
                <a:solidFill>
                  <a:srgbClr val="000000"/>
                </a:solidFill>
                <a:latin typeface="Times New Roman"/>
                <a:ea typeface="Noto Sans CJK SC"/>
              </a:rPr>
              <a:t> : The tech you use, like health apps or wearables, can support your journey to better eating.</a:t>
            </a:r>
            <a:endParaRPr lang="en-US" sz="1400" b="0" strike="noStrike" spc="-1">
              <a:solidFill>
                <a:srgbClr val="000000"/>
              </a:solidFill>
              <a:latin typeface="Times New Roman"/>
            </a:endParaRPr>
          </a:p>
          <a:p>
            <a:pPr marL="216000" indent="-216000" algn="just">
              <a:lnSpc>
                <a:spcPct val="150000"/>
              </a:lnSpc>
              <a:buClr>
                <a:srgbClr val="000000"/>
              </a:buClr>
              <a:buSzPct val="45000"/>
              <a:buFont typeface="Wingdings"/>
              <a:buChar char=""/>
              <a:defRPr/>
            </a:pPr>
            <a:r>
              <a:rPr lang="en-US" sz="1400" b="1" strike="noStrike" spc="-1">
                <a:solidFill>
                  <a:srgbClr val="000000"/>
                </a:solidFill>
                <a:latin typeface="Times New Roman"/>
                <a:ea typeface="Noto Sans CJK SC"/>
              </a:rPr>
              <a:t>the environment</a:t>
            </a:r>
            <a:r>
              <a:rPr lang="en-US" sz="1400" b="0" strike="noStrike" spc="-1">
                <a:solidFill>
                  <a:srgbClr val="000000"/>
                </a:solidFill>
                <a:latin typeface="Times New Roman"/>
                <a:ea typeface="Noto Sans CJK SC"/>
              </a:rPr>
              <a:t> : Your surroundings impact your choices. A healthy environment makes it easier to make good food choices as well as the food choices you have.</a:t>
            </a:r>
            <a:endParaRPr lang="en-US" sz="1400" b="0" strike="noStrike" spc="-1">
              <a:solidFill>
                <a:srgbClr val="000000"/>
              </a:solidFill>
              <a:latin typeface="Times New Roman"/>
            </a:endParaRPr>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48" name=""/>
          <p:cNvSpPr txBox="1"/>
          <p:nvPr/>
        </p:nvSpPr>
        <p:spPr bwMode="auto">
          <a:xfrm>
            <a:off x="1424520" y="457200"/>
            <a:ext cx="7262280" cy="914400"/>
          </a:xfrm>
          <a:prstGeom prst="rect">
            <a:avLst/>
          </a:prstGeom>
          <a:noFill/>
          <a:ln w="0">
            <a:noFill/>
          </a:ln>
        </p:spPr>
        <p:txBody>
          <a:bodyPr lIns="90000" tIns="45000" rIns="90000" bIns="45000" anchor="t">
            <a:noAutofit/>
          </a:bodyPr>
          <a:p>
            <a:pPr algn="ctr">
              <a:defRPr/>
            </a:pPr>
            <a:r>
              <a:rPr lang="en-US" sz="4000" b="1" u="sng" strike="noStrike" spc="-1">
                <a:solidFill>
                  <a:srgbClr val="000000"/>
                </a:solidFill>
                <a:latin typeface="Noto Sans"/>
              </a:rPr>
              <a:t>Methodology and Design</a:t>
            </a:r>
            <a:endParaRPr lang="en-US" sz="4000" b="0" strike="noStrike" spc="-1">
              <a:solidFill>
                <a:srgbClr val="000000"/>
              </a:solidFill>
              <a:latin typeface="Arial"/>
            </a:endParaRPr>
          </a:p>
        </p:txBody>
      </p:sp>
      <p:sp>
        <p:nvSpPr>
          <p:cNvPr id="549" name=""/>
          <p:cNvSpPr/>
          <p:nvPr/>
        </p:nvSpPr>
        <p:spPr bwMode="auto">
          <a:xfrm>
            <a:off x="914400" y="2286000"/>
            <a:ext cx="91440" cy="1645920"/>
          </a:xfrm>
          <a:prstGeom prst="rect">
            <a:avLst/>
          </a:prstGeom>
          <a:solidFill>
            <a:srgbClr val="CED4DA">
              <a:alpha val="50000"/>
            </a:srgbClr>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550" name="TextShape 8"/>
          <p:cNvSpPr/>
          <p:nvPr/>
        </p:nvSpPr>
        <p:spPr bwMode="auto">
          <a:xfrm>
            <a:off x="1371600" y="1371600"/>
            <a:ext cx="7787160" cy="914400"/>
          </a:xfrm>
          <a:prstGeom prst="rect">
            <a:avLst/>
          </a:prstGeom>
          <a:noFill/>
          <a:ln w="0">
            <a:noFill/>
          </a:ln>
        </p:spPr>
        <p:style>
          <a:lnRef idx="0"/>
          <a:fillRef idx="0"/>
          <a:effectRef idx="0"/>
          <a:fontRef idx="minor"/>
        </p:style>
        <p:txBody>
          <a:bodyPr lIns="90000" tIns="45000" rIns="90000" bIns="45000" anchor="t">
            <a:noAutofit/>
          </a:bodyPr>
          <a:p>
            <a:pPr marL="216000" indent="-216000" algn="just">
              <a:lnSpc>
                <a:spcPct val="150000"/>
              </a:lnSpc>
              <a:buClr>
                <a:srgbClr val="000000"/>
              </a:buClr>
              <a:buSzPct val="45000"/>
              <a:buFont typeface="Wingdings"/>
              <a:buChar char=""/>
              <a:defRPr/>
            </a:pPr>
            <a:r>
              <a:rPr lang="en-US" sz="1400" b="0" strike="noStrike" spc="-1">
                <a:solidFill>
                  <a:srgbClr val="000000"/>
                </a:solidFill>
                <a:latin typeface="Times New Roman"/>
                <a:ea typeface="Noto Sans CJK SC"/>
              </a:rPr>
              <a:t>Will follow the normal flow of software development by implementing the Software Development Life Cycle (SDLC) model  called (waterfall model),</a:t>
            </a:r>
            <a:endParaRPr lang="en-US" sz="1400" b="0" strike="noStrike" spc="-1">
              <a:solidFill>
                <a:srgbClr val="000000"/>
              </a:solidFill>
              <a:latin typeface="Times New Roman"/>
            </a:endParaRPr>
          </a:p>
        </p:txBody>
      </p:sp>
      <p:pic>
        <p:nvPicPr>
          <p:cNvPr id="551" name="" descr=""/>
          <p:cNvPicPr/>
          <p:nvPr/>
        </p:nvPicPr>
        <p:blipFill>
          <a:blip r:embed="rId2"/>
          <a:stretch/>
        </p:blipFill>
        <p:spPr bwMode="auto">
          <a:xfrm>
            <a:off x="2514600" y="2098080"/>
            <a:ext cx="5495400" cy="2447640"/>
          </a:xfrm>
          <a:prstGeom prst="rect">
            <a:avLst/>
          </a:prstGeom>
          <a:ln w="0">
            <a:noFill/>
          </a:ln>
        </p:spPr>
      </p:pic>
      <p:sp>
        <p:nvSpPr>
          <p:cNvPr id="552" name=""/>
          <p:cNvSpPr txBox="1"/>
          <p:nvPr/>
        </p:nvSpPr>
        <p:spPr bwMode="auto">
          <a:xfrm>
            <a:off x="1600200" y="4545720"/>
            <a:ext cx="7315200" cy="483480"/>
          </a:xfrm>
          <a:prstGeom prst="rect">
            <a:avLst/>
          </a:prstGeom>
          <a:noFill/>
          <a:ln w="0">
            <a:noFill/>
          </a:ln>
        </p:spPr>
        <p:txBody>
          <a:bodyPr lIns="90000" tIns="45000" rIns="90000" bIns="45000" anchor="t">
            <a:noAutofit/>
          </a:bodyPr>
          <a:p>
            <a:pPr>
              <a:defRPr/>
            </a:pPr>
            <a:r>
              <a:rPr lang="en-US" sz="1400" b="0" strike="noStrike" spc="-1">
                <a:solidFill>
                  <a:srgbClr val="000000"/>
                </a:solidFill>
                <a:latin typeface="Times New Roman"/>
                <a:ea typeface="Noto Sans CJK SC"/>
              </a:rPr>
              <a:t>Waterfall model :is Sequential meaning Each phase happens one after the other, like a waterfall flowing down.</a:t>
            </a:r>
            <a:endParaRPr lang="en-US" sz="14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53" name=""/>
          <p:cNvSpPr txBox="1"/>
          <p:nvPr/>
        </p:nvSpPr>
        <p:spPr bwMode="auto">
          <a:xfrm>
            <a:off x="1143000" y="285840"/>
            <a:ext cx="7772400" cy="445680"/>
          </a:xfrm>
          <a:prstGeom prst="rect">
            <a:avLst/>
          </a:prstGeom>
          <a:noFill/>
          <a:ln w="0">
            <a:noFill/>
          </a:ln>
        </p:spPr>
        <p:txBody>
          <a:bodyPr lIns="90000" tIns="45000" rIns="90000" bIns="45000" anchor="t">
            <a:noAutofit/>
          </a:bodyPr>
          <a:p>
            <a:pPr algn="ctr">
              <a:defRPr/>
            </a:pPr>
            <a:r>
              <a:rPr lang="en-US" sz="2800" b="0" strike="noStrike" spc="-1">
                <a:solidFill>
                  <a:srgbClr val="000000"/>
                </a:solidFill>
                <a:latin typeface="Lato Black"/>
              </a:rPr>
              <a:t>Security ,privacy ,validation and verification</a:t>
            </a:r>
            <a:endParaRPr lang="en-US" sz="2800" b="0" strike="noStrike" spc="-1">
              <a:solidFill>
                <a:srgbClr val="000000"/>
              </a:solidFill>
              <a:latin typeface="Arial"/>
            </a:endParaRPr>
          </a:p>
        </p:txBody>
      </p:sp>
      <p:sp>
        <p:nvSpPr>
          <p:cNvPr id="554" name=""/>
          <p:cNvSpPr txBox="1"/>
          <p:nvPr/>
        </p:nvSpPr>
        <p:spPr bwMode="auto">
          <a:xfrm>
            <a:off x="1143000" y="2794680"/>
            <a:ext cx="3108960" cy="480240"/>
          </a:xfrm>
          <a:prstGeom prst="rect">
            <a:avLst/>
          </a:prstGeom>
          <a:noFill/>
          <a:ln w="0">
            <a:noFill/>
          </a:ln>
        </p:spPr>
        <p:txBody>
          <a:bodyPr lIns="90000" tIns="45000" rIns="90000" bIns="45000" anchor="t">
            <a:noAutofit/>
          </a:bodyPr>
          <a:p>
            <a:pPr algn="ctr">
              <a:defRPr/>
            </a:pPr>
            <a:r>
              <a:rPr lang="en-US" sz="1800" b="1" strike="noStrike" spc="-1">
                <a:solidFill>
                  <a:srgbClr val="000000"/>
                </a:solidFill>
                <a:latin typeface="Noto Sans"/>
              </a:rPr>
              <a:t>Security and privacy</a:t>
            </a:r>
            <a:endParaRPr lang="en-US" sz="1800" b="0" strike="noStrike" spc="-1">
              <a:solidFill>
                <a:srgbClr val="000000"/>
              </a:solidFill>
              <a:latin typeface="Arial"/>
            </a:endParaRPr>
          </a:p>
        </p:txBody>
      </p:sp>
      <p:sp>
        <p:nvSpPr>
          <p:cNvPr id="555" name=""/>
          <p:cNvSpPr txBox="1"/>
          <p:nvPr/>
        </p:nvSpPr>
        <p:spPr bwMode="auto">
          <a:xfrm>
            <a:off x="685800" y="3198960"/>
            <a:ext cx="4114800" cy="1881720"/>
          </a:xfrm>
          <a:prstGeom prst="rect">
            <a:avLst/>
          </a:prstGeom>
          <a:noFill/>
          <a:ln w="0">
            <a:noFill/>
          </a:ln>
        </p:spPr>
        <p:txBody>
          <a:bodyPr lIns="90000" tIns="45000" rIns="90000" bIns="45000" anchor="t">
            <a:noAutofit/>
          </a:bodyPr>
          <a:p>
            <a:pPr marL="216000" indent="-216000">
              <a:buClr>
                <a:srgbClr val="000000"/>
              </a:buClr>
              <a:buSzPct val="45000"/>
              <a:buFont typeface="Wingdings"/>
              <a:buChar char=""/>
              <a:defRPr/>
            </a:pPr>
            <a:r>
              <a:rPr lang="en-US" sz="1300" b="0" strike="noStrike" spc="-1">
                <a:solidFill>
                  <a:srgbClr val="666666"/>
                </a:solidFill>
                <a:latin typeface="Noto Sans"/>
              </a:rPr>
              <a:t>the system does not collect important user data and does not implement databases, it reduces privacy concerns and security risks</a:t>
            </a:r>
            <a:endParaRPr lang="en-US" sz="1300" b="0" strike="noStrike" spc="-1">
              <a:solidFill>
                <a:srgbClr val="000000"/>
              </a:solidFill>
              <a:latin typeface="Arial"/>
            </a:endParaRPr>
          </a:p>
          <a:p>
            <a:pPr marL="216000" indent="-216000">
              <a:buClr>
                <a:srgbClr val="000000"/>
              </a:buClr>
              <a:buSzPct val="45000"/>
              <a:buFont typeface="Wingdings"/>
              <a:buChar char=""/>
              <a:defRPr/>
            </a:pPr>
            <a:endParaRPr lang="en-US" sz="1300" b="0" strike="noStrike" spc="-1">
              <a:solidFill>
                <a:srgbClr val="000000"/>
              </a:solidFill>
              <a:latin typeface="Arial"/>
            </a:endParaRPr>
          </a:p>
          <a:p>
            <a:pPr marL="216000" indent="-216000">
              <a:buClr>
                <a:srgbClr val="000000"/>
              </a:buClr>
              <a:buSzPct val="45000"/>
              <a:buFont typeface="Wingdings"/>
              <a:buChar char=""/>
              <a:defRPr/>
            </a:pPr>
            <a:r>
              <a:rPr lang="en-US" sz="1300" b="0" strike="noStrike" spc="-1">
                <a:solidFill>
                  <a:srgbClr val="666666"/>
                </a:solidFill>
                <a:latin typeface="Noto Sans"/>
              </a:rPr>
              <a:t> </a:t>
            </a:r>
            <a:r>
              <a:rPr lang="en-US" sz="1300" b="0" strike="noStrike" spc="-1">
                <a:solidFill>
                  <a:srgbClr val="666666"/>
                </a:solidFill>
                <a:latin typeface="Noto Sans"/>
              </a:rPr>
              <a:t>User's device handles the computations and stores any necessary data locally. Greatly reducing unauthorized access to personal information.</a:t>
            </a:r>
            <a:endParaRPr lang="en-US" sz="1300" b="0" strike="noStrike" spc="-1">
              <a:solidFill>
                <a:srgbClr val="000000"/>
              </a:solidFill>
              <a:latin typeface="Arial"/>
            </a:endParaRPr>
          </a:p>
        </p:txBody>
      </p:sp>
      <p:sp>
        <p:nvSpPr>
          <p:cNvPr id="556" name=""/>
          <p:cNvSpPr txBox="1"/>
          <p:nvPr/>
        </p:nvSpPr>
        <p:spPr bwMode="auto">
          <a:xfrm>
            <a:off x="1143000" y="914400"/>
            <a:ext cx="8229600" cy="685800"/>
          </a:xfrm>
          <a:prstGeom prst="rect">
            <a:avLst/>
          </a:prstGeom>
          <a:noFill/>
          <a:ln w="0">
            <a:noFill/>
          </a:ln>
        </p:spPr>
        <p:txBody>
          <a:bodyPr lIns="90000" tIns="45000" rIns="90000" bIns="45000" anchor="t">
            <a:noAutofit/>
          </a:bodyPr>
          <a:p>
            <a:pPr>
              <a:defRPr/>
            </a:pPr>
            <a:r>
              <a:rPr lang="en-US" sz="1800" b="0" strike="noStrike" spc="-1">
                <a:solidFill>
                  <a:srgbClr val="333333"/>
                </a:solidFill>
                <a:latin typeface="Arial"/>
              </a:rPr>
              <a:t>The system is a "stateless" or "client-side" application, as it does not store any user-specific information on the server-side. It relies on client-side processing,</a:t>
            </a:r>
            <a:endParaRPr lang="en-US" sz="1800" b="0" strike="noStrike" spc="-1">
              <a:solidFill>
                <a:srgbClr val="000000"/>
              </a:solidFill>
              <a:latin typeface="Arial"/>
            </a:endParaRPr>
          </a:p>
        </p:txBody>
      </p:sp>
      <p:grpSp>
        <p:nvGrpSpPr>
          <p:cNvPr id="557" name=""/>
          <p:cNvGrpSpPr/>
          <p:nvPr/>
        </p:nvGrpSpPr>
        <p:grpSpPr bwMode="auto">
          <a:xfrm>
            <a:off x="7040880" y="1828800"/>
            <a:ext cx="868680" cy="868680"/>
            <a:chOff x="7040880" y="1828800"/>
            <a:chExt cx="868680" cy="868680"/>
          </a:xfrm>
        </p:grpSpPr>
        <p:sp>
          <p:nvSpPr>
            <p:cNvPr id="558" name=""/>
            <p:cNvSpPr/>
            <p:nvPr/>
          </p:nvSpPr>
          <p:spPr bwMode="auto">
            <a:xfrm>
              <a:off x="7040880" y="1828800"/>
              <a:ext cx="868680" cy="868680"/>
            </a:xfrm>
            <a:prstGeom prst="ellipse">
              <a:avLst/>
            </a:prstGeom>
            <a:solidFill>
              <a:srgbClr val="2F4550"/>
            </a:solidFill>
            <a:ln w="0">
              <a:noFill/>
            </a:ln>
            <a:effectLst>
              <a:outerShdw blurRad="0" dist="103350" dir="2700000" rotWithShape="0">
                <a:srgbClr val="808080">
                  <a:alpha val="20000"/>
                </a:srgbClr>
              </a:outerShdw>
            </a:effectLst>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pic>
          <p:nvPicPr>
            <p:cNvPr id="559" name="" descr=""/>
            <p:cNvPicPr/>
            <p:nvPr/>
          </p:nvPicPr>
          <p:blipFill>
            <a:blip r:embed="rId2"/>
            <a:stretch/>
          </p:blipFill>
          <p:spPr bwMode="auto">
            <a:xfrm>
              <a:off x="7203960" y="1937520"/>
              <a:ext cx="589320" cy="589680"/>
            </a:xfrm>
            <a:prstGeom prst="rect">
              <a:avLst/>
            </a:prstGeom>
            <a:ln w="0">
              <a:noFill/>
            </a:ln>
          </p:spPr>
        </p:pic>
      </p:grpSp>
      <p:grpSp>
        <p:nvGrpSpPr>
          <p:cNvPr id="560" name=""/>
          <p:cNvGrpSpPr/>
          <p:nvPr/>
        </p:nvGrpSpPr>
        <p:grpSpPr bwMode="auto">
          <a:xfrm>
            <a:off x="2234520" y="1828800"/>
            <a:ext cx="965879" cy="965879"/>
            <a:chOff x="2234520" y="1828800"/>
            <a:chExt cx="965879" cy="965879"/>
          </a:xfrm>
        </p:grpSpPr>
        <p:sp>
          <p:nvSpPr>
            <p:cNvPr id="561" name=""/>
            <p:cNvSpPr/>
            <p:nvPr/>
          </p:nvSpPr>
          <p:spPr bwMode="auto">
            <a:xfrm>
              <a:off x="2234520" y="1828800"/>
              <a:ext cx="965879" cy="965879"/>
            </a:xfrm>
            <a:prstGeom prst="ellipse">
              <a:avLst/>
            </a:prstGeom>
            <a:solidFill>
              <a:srgbClr val="B8DBD9"/>
            </a:solidFill>
            <a:ln w="0">
              <a:noFill/>
            </a:ln>
            <a:effectLst>
              <a:outerShdw blurRad="0" dist="103350" dir="2700000" rotWithShape="0">
                <a:srgbClr val="808080">
                  <a:alpha val="20000"/>
                </a:srgbClr>
              </a:outerShdw>
            </a:effectLst>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pic>
          <p:nvPicPr>
            <p:cNvPr id="562" name="" descr=""/>
            <p:cNvPicPr/>
            <p:nvPr/>
          </p:nvPicPr>
          <p:blipFill>
            <a:blip r:embed="rId3"/>
            <a:stretch/>
          </p:blipFill>
          <p:spPr bwMode="auto">
            <a:xfrm>
              <a:off x="2415600" y="2009880"/>
              <a:ext cx="603720" cy="603720"/>
            </a:xfrm>
            <a:prstGeom prst="rect">
              <a:avLst/>
            </a:prstGeom>
            <a:ln w="0">
              <a:noFill/>
            </a:ln>
          </p:spPr>
        </p:pic>
      </p:grpSp>
      <p:sp>
        <p:nvSpPr>
          <p:cNvPr id="563" name=""/>
          <p:cNvSpPr txBox="1"/>
          <p:nvPr/>
        </p:nvSpPr>
        <p:spPr bwMode="auto">
          <a:xfrm>
            <a:off x="5577840" y="2743200"/>
            <a:ext cx="3566160" cy="401400"/>
          </a:xfrm>
          <a:prstGeom prst="rect">
            <a:avLst/>
          </a:prstGeom>
          <a:noFill/>
          <a:ln w="0">
            <a:noFill/>
          </a:ln>
        </p:spPr>
        <p:txBody>
          <a:bodyPr lIns="90000" tIns="45000" rIns="90000" bIns="45000" anchor="t">
            <a:noAutofit/>
          </a:bodyPr>
          <a:p>
            <a:pPr algn="ctr">
              <a:defRPr/>
            </a:pPr>
            <a:r>
              <a:rPr lang="en-US" sz="1800" b="1" strike="noStrike" spc="-1">
                <a:solidFill>
                  <a:srgbClr val="000000"/>
                </a:solidFill>
                <a:latin typeface="Noto Sans"/>
              </a:rPr>
              <a:t>Validation and verification</a:t>
            </a:r>
            <a:endParaRPr lang="en-US" sz="1800" b="0" strike="noStrike" spc="-1">
              <a:solidFill>
                <a:srgbClr val="000000"/>
              </a:solidFill>
              <a:latin typeface="Arial"/>
            </a:endParaRPr>
          </a:p>
        </p:txBody>
      </p:sp>
      <p:sp>
        <p:nvSpPr>
          <p:cNvPr id="564" name=""/>
          <p:cNvSpPr txBox="1"/>
          <p:nvPr/>
        </p:nvSpPr>
        <p:spPr bwMode="auto">
          <a:xfrm>
            <a:off x="5486400" y="3147480"/>
            <a:ext cx="4114800" cy="1433880"/>
          </a:xfrm>
          <a:prstGeom prst="rect">
            <a:avLst/>
          </a:prstGeom>
          <a:noFill/>
          <a:ln w="0">
            <a:noFill/>
          </a:ln>
        </p:spPr>
        <p:txBody>
          <a:bodyPr lIns="90000" tIns="45000" rIns="90000" bIns="45000" anchor="t">
            <a:noAutofit/>
          </a:bodyPr>
          <a:p>
            <a:pPr marL="216000" indent="-216000">
              <a:buClr>
                <a:srgbClr val="000000"/>
              </a:buClr>
              <a:buSzPct val="45000"/>
              <a:buFont typeface="Wingdings"/>
              <a:buChar char=""/>
              <a:defRPr/>
            </a:pPr>
            <a:r>
              <a:rPr lang="en-US" sz="1300" b="0" strike="noStrike" spc="-1">
                <a:solidFill>
                  <a:srgbClr val="666666"/>
                </a:solidFill>
                <a:latin typeface="Noto Sans"/>
              </a:rPr>
              <a:t>Because this system aims to be a lightweight system and does not implement a data base ,it uses a system that generates meal codes ,these meal codes are then used to view previous meal plans</a:t>
            </a:r>
            <a:endParaRPr lang="en-US" sz="1300" b="0" strike="noStrike" spc="-1">
              <a:solidFill>
                <a:srgbClr val="000000"/>
              </a:solidFill>
              <a:latin typeface="Arial"/>
            </a:endParaRPr>
          </a:p>
          <a:p>
            <a:pPr marL="216000" indent="-216000">
              <a:buClr>
                <a:srgbClr val="000000"/>
              </a:buClr>
              <a:buSzPct val="45000"/>
              <a:buFont typeface="Wingdings"/>
              <a:buChar char=""/>
              <a:defRPr/>
            </a:pPr>
            <a:endParaRPr lang="en-US" sz="13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565" name="" descr=""/>
          <p:cNvPicPr/>
          <p:nvPr/>
        </p:nvPicPr>
        <p:blipFill>
          <a:blip r:embed="rId2"/>
          <a:stretch/>
        </p:blipFill>
        <p:spPr bwMode="auto">
          <a:xfrm>
            <a:off x="457200" y="228600"/>
            <a:ext cx="9372600" cy="5029200"/>
          </a:xfrm>
          <a:prstGeom prst="rect">
            <a:avLst/>
          </a:prstGeom>
          <a:ln w="0">
            <a:noFill/>
          </a:ln>
        </p:spPr>
      </p:pic>
      <p:sp>
        <p:nvSpPr>
          <p:cNvPr id="566" name=""/>
          <p:cNvSpPr txBox="1"/>
          <p:nvPr/>
        </p:nvSpPr>
        <p:spPr bwMode="auto">
          <a:xfrm>
            <a:off x="1143000" y="285840"/>
            <a:ext cx="7772400" cy="445680"/>
          </a:xfrm>
          <a:prstGeom prst="rect">
            <a:avLst/>
          </a:prstGeom>
          <a:noFill/>
          <a:ln w="0">
            <a:noFill/>
          </a:ln>
        </p:spPr>
        <p:txBody>
          <a:bodyPr lIns="90000" tIns="45000" rIns="90000" bIns="45000" anchor="t">
            <a:noAutofit/>
          </a:bodyPr>
          <a:p>
            <a:pPr algn="ctr">
              <a:defRPr/>
            </a:pPr>
            <a:r>
              <a:rPr lang="en-US" sz="2800" b="0" strike="noStrike" spc="-1">
                <a:solidFill>
                  <a:srgbClr val="000000"/>
                </a:solidFill>
                <a:latin typeface="Lato Black"/>
              </a:rPr>
              <a:t>Use case Diagram</a:t>
            </a:r>
            <a:endParaRPr lang="en-US" sz="2800" b="0" strike="noStrike" spc="-1">
              <a:solidFill>
                <a:srgbClr val="000000"/>
              </a:solidFill>
              <a:latin typeface="Arial"/>
            </a:endParaRPr>
          </a:p>
        </p:txBody>
      </p:sp>
      <p:sp>
        <p:nvSpPr>
          <p:cNvPr id="567" name=""/>
          <p:cNvSpPr txBox="1"/>
          <p:nvPr/>
        </p:nvSpPr>
        <p:spPr bwMode="auto">
          <a:xfrm>
            <a:off x="2514600" y="1371600"/>
            <a:ext cx="736920" cy="232200"/>
          </a:xfrm>
          <a:prstGeom prst="rect">
            <a:avLst/>
          </a:prstGeom>
          <a:noFill/>
          <a:ln w="0">
            <a:noFill/>
          </a:ln>
        </p:spPr>
        <p:txBody>
          <a:bodyPr lIns="90000" tIns="45000" rIns="90000" bIns="45000" anchor="t">
            <a:noAutofit/>
          </a:bodyPr>
          <a:p>
            <a:pPr>
              <a:defRPr/>
            </a:pPr>
            <a:r>
              <a:rPr lang="en-US" sz="1000" b="0" strike="noStrike" spc="-1">
                <a:solidFill>
                  <a:srgbClr val="000000"/>
                </a:solidFill>
                <a:latin typeface="Arial"/>
              </a:rPr>
              <a:t>New User</a:t>
            </a:r>
            <a:endParaRPr lang="en-US" sz="1000" b="0" strike="noStrike" spc="-1">
              <a:solidFill>
                <a:srgbClr val="000000"/>
              </a:solidFill>
              <a:latin typeface="Arial"/>
            </a:endParaRPr>
          </a:p>
        </p:txBody>
      </p:sp>
      <p:sp>
        <p:nvSpPr>
          <p:cNvPr id="568" name=""/>
          <p:cNvSpPr txBox="1"/>
          <p:nvPr/>
        </p:nvSpPr>
        <p:spPr bwMode="auto">
          <a:xfrm>
            <a:off x="2286000" y="3429000"/>
            <a:ext cx="1009800" cy="232200"/>
          </a:xfrm>
          <a:prstGeom prst="rect">
            <a:avLst/>
          </a:prstGeom>
          <a:noFill/>
          <a:ln w="0">
            <a:noFill/>
          </a:ln>
        </p:spPr>
        <p:txBody>
          <a:bodyPr lIns="90000" tIns="45000" rIns="90000" bIns="45000" anchor="t">
            <a:noAutofit/>
          </a:bodyPr>
          <a:p>
            <a:pPr>
              <a:defRPr/>
            </a:pPr>
            <a:r>
              <a:rPr lang="en-US" sz="1000" b="0" strike="noStrike" spc="-1">
                <a:solidFill>
                  <a:srgbClr val="000000"/>
                </a:solidFill>
                <a:latin typeface="Arial"/>
              </a:rPr>
              <a:t>Returning user</a:t>
            </a:r>
            <a:endParaRPr lang="en-US" sz="1000" b="0" strike="noStrike" spc="-1">
              <a:solidFill>
                <a:srgbClr val="000000"/>
              </a:solidFill>
              <a:latin typeface="Arial"/>
            </a:endParaRPr>
          </a:p>
        </p:txBody>
      </p:sp>
      <p:sp>
        <p:nvSpPr>
          <p:cNvPr id="569" name=""/>
          <p:cNvSpPr txBox="1"/>
          <p:nvPr/>
        </p:nvSpPr>
        <p:spPr bwMode="auto">
          <a:xfrm>
            <a:off x="1143000" y="2514600"/>
            <a:ext cx="960840" cy="918000"/>
          </a:xfrm>
          <a:prstGeom prst="rect">
            <a:avLst/>
          </a:prstGeom>
          <a:noFill/>
          <a:ln w="0">
            <a:noFill/>
          </a:ln>
        </p:spPr>
        <p:txBody>
          <a:bodyPr lIns="90000" tIns="45000" rIns="90000" bIns="45000" anchor="t">
            <a:noAutofit/>
          </a:bodyPr>
          <a:p>
            <a:pPr>
              <a:defRPr/>
            </a:pPr>
            <a:r>
              <a:rPr lang="en-US" sz="1000" b="0" strike="noStrike" spc="-1">
                <a:solidFill>
                  <a:srgbClr val="000000"/>
                </a:solidFill>
                <a:latin typeface="Arial"/>
              </a:rPr>
              <a:t>Non web user</a:t>
            </a:r>
            <a:endParaRPr lang="en-US" sz="1000" b="0" strike="noStrike" spc="-1">
              <a:solidFill>
                <a:srgbClr val="000000"/>
              </a:solidFill>
              <a:latin typeface="Arial"/>
            </a:endParaRPr>
          </a:p>
        </p:txBody>
      </p:sp>
      <p:sp>
        <p:nvSpPr>
          <p:cNvPr id="570" name=""/>
          <p:cNvSpPr txBox="1"/>
          <p:nvPr/>
        </p:nvSpPr>
        <p:spPr bwMode="auto">
          <a:xfrm>
            <a:off x="6858000" y="2286000"/>
            <a:ext cx="860400" cy="232200"/>
          </a:xfrm>
          <a:prstGeom prst="rect">
            <a:avLst/>
          </a:prstGeom>
          <a:noFill/>
          <a:ln w="0">
            <a:noFill/>
          </a:ln>
        </p:spPr>
        <p:txBody>
          <a:bodyPr lIns="90000" tIns="45000" rIns="90000" bIns="45000" anchor="t">
            <a:noAutofit/>
          </a:bodyPr>
          <a:p>
            <a:pPr>
              <a:defRPr/>
            </a:pPr>
            <a:r>
              <a:rPr lang="en-US" sz="1000" b="0" strike="noStrike" spc="-1">
                <a:solidFill>
                  <a:srgbClr val="000000"/>
                </a:solidFill>
                <a:latin typeface="Arial"/>
              </a:rPr>
              <a:t>Web Master</a:t>
            </a:r>
            <a:endParaRPr lang="en-US" sz="1000" b="0" strike="noStrike" spc="-1">
              <a:solidFill>
                <a:srgbClr val="000000"/>
              </a:solidFill>
              <a:latin typeface="Arial"/>
            </a:endParaRPr>
          </a:p>
        </p:txBody>
      </p:sp>
      <p:sp>
        <p:nvSpPr>
          <p:cNvPr id="571" name=""/>
          <p:cNvSpPr txBox="1"/>
          <p:nvPr/>
        </p:nvSpPr>
        <p:spPr bwMode="auto">
          <a:xfrm>
            <a:off x="8229600" y="2286000"/>
            <a:ext cx="776520" cy="232200"/>
          </a:xfrm>
          <a:prstGeom prst="rect">
            <a:avLst/>
          </a:prstGeom>
          <a:noFill/>
          <a:ln w="0">
            <a:noFill/>
          </a:ln>
        </p:spPr>
        <p:txBody>
          <a:bodyPr lIns="90000" tIns="45000" rIns="90000" bIns="45000" anchor="t">
            <a:noAutofit/>
          </a:bodyPr>
          <a:p>
            <a:pPr>
              <a:defRPr/>
            </a:pPr>
            <a:r>
              <a:rPr lang="en-US" sz="1000" b="0" strike="noStrike" spc="-1">
                <a:solidFill>
                  <a:srgbClr val="000000"/>
                </a:solidFill>
                <a:latin typeface="Arial"/>
              </a:rPr>
              <a:t>Nutritionist</a:t>
            </a:r>
            <a:endParaRPr lang="en-US" sz="1000" b="0" strike="noStrike" spc="-1">
              <a:solidFill>
                <a:srgbClr val="000000"/>
              </a:solidFill>
              <a:latin typeface="Arial"/>
            </a:endParaRPr>
          </a:p>
        </p:txBody>
      </p:sp>
      <p:sp>
        <p:nvSpPr>
          <p:cNvPr id="572" name=""/>
          <p:cNvSpPr txBox="1"/>
          <p:nvPr/>
        </p:nvSpPr>
        <p:spPr bwMode="auto">
          <a:xfrm>
            <a:off x="5519160" y="1596600"/>
            <a:ext cx="881640" cy="232200"/>
          </a:xfrm>
          <a:prstGeom prst="rect">
            <a:avLst/>
          </a:prstGeom>
          <a:noFill/>
          <a:ln w="0">
            <a:noFill/>
          </a:ln>
        </p:spPr>
        <p:txBody>
          <a:bodyPr lIns="90000" tIns="45000" rIns="90000" bIns="45000" anchor="t">
            <a:noAutofit/>
          </a:bodyPr>
          <a:p>
            <a:pPr>
              <a:defRPr/>
            </a:pPr>
            <a:r>
              <a:rPr lang="en-US" sz="1000" b="0" strike="noStrike" spc="-1">
                <a:solidFill>
                  <a:srgbClr val="000000"/>
                </a:solidFill>
                <a:latin typeface="Arial"/>
              </a:rPr>
              <a:t>Enter details</a:t>
            </a:r>
            <a:endParaRPr lang="en-US" sz="1000" b="0" strike="noStrike" spc="-1">
              <a:solidFill>
                <a:srgbClr val="000000"/>
              </a:solidFill>
              <a:latin typeface="Arial"/>
            </a:endParaRPr>
          </a:p>
        </p:txBody>
      </p:sp>
      <p:sp>
        <p:nvSpPr>
          <p:cNvPr id="573" name=""/>
          <p:cNvSpPr txBox="1"/>
          <p:nvPr/>
        </p:nvSpPr>
        <p:spPr bwMode="auto">
          <a:xfrm>
            <a:off x="5257080" y="2057400"/>
            <a:ext cx="1372320" cy="232200"/>
          </a:xfrm>
          <a:prstGeom prst="rect">
            <a:avLst/>
          </a:prstGeom>
          <a:noFill/>
          <a:ln w="0">
            <a:noFill/>
          </a:ln>
        </p:spPr>
        <p:txBody>
          <a:bodyPr lIns="90000" tIns="45000" rIns="90000" bIns="45000" anchor="t">
            <a:noAutofit/>
          </a:bodyPr>
          <a:p>
            <a:pPr>
              <a:defRPr/>
            </a:pPr>
            <a:r>
              <a:rPr lang="en-US" sz="1000" b="0" strike="noStrike" spc="-1">
                <a:solidFill>
                  <a:srgbClr val="000000"/>
                </a:solidFill>
                <a:latin typeface="Arial"/>
              </a:rPr>
              <a:t>Randomize </a:t>
            </a:r>
            <a:r>
              <a:rPr lang="en-US" sz="1000" b="0" strike="noStrike" spc="-1">
                <a:solidFill>
                  <a:srgbClr val="000000"/>
                </a:solidFill>
                <a:latin typeface="Arial"/>
              </a:rPr>
              <a:t>algorithm</a:t>
            </a:r>
            <a:endParaRPr lang="en-US" sz="1000" b="0" strike="noStrike" spc="-1">
              <a:solidFill>
                <a:srgbClr val="000000"/>
              </a:solidFill>
              <a:latin typeface="Arial"/>
            </a:endParaRPr>
          </a:p>
        </p:txBody>
      </p:sp>
      <p:sp>
        <p:nvSpPr>
          <p:cNvPr id="574" name=""/>
          <p:cNvSpPr txBox="1"/>
          <p:nvPr/>
        </p:nvSpPr>
        <p:spPr bwMode="auto">
          <a:xfrm>
            <a:off x="5486400" y="2739600"/>
            <a:ext cx="1070640" cy="232200"/>
          </a:xfrm>
          <a:prstGeom prst="rect">
            <a:avLst/>
          </a:prstGeom>
          <a:noFill/>
          <a:ln w="0">
            <a:noFill/>
          </a:ln>
        </p:spPr>
        <p:txBody>
          <a:bodyPr lIns="90000" tIns="45000" rIns="90000" bIns="45000" anchor="t">
            <a:noAutofit/>
          </a:bodyPr>
          <a:p>
            <a:pPr>
              <a:defRPr/>
            </a:pPr>
            <a:r>
              <a:rPr lang="en-US" sz="1000" b="0" strike="noStrike" spc="-1">
                <a:solidFill>
                  <a:srgbClr val="000000"/>
                </a:solidFill>
                <a:latin typeface="Arial"/>
              </a:rPr>
              <a:t>7 day meal plan</a:t>
            </a:r>
            <a:endParaRPr lang="en-US" sz="1000" b="0" strike="noStrike" spc="-1">
              <a:solidFill>
                <a:srgbClr val="000000"/>
              </a:solidFill>
              <a:latin typeface="Arial"/>
            </a:endParaRPr>
          </a:p>
        </p:txBody>
      </p:sp>
      <p:sp>
        <p:nvSpPr>
          <p:cNvPr id="575" name=""/>
          <p:cNvSpPr txBox="1"/>
          <p:nvPr/>
        </p:nvSpPr>
        <p:spPr bwMode="auto">
          <a:xfrm>
            <a:off x="5486400" y="3200400"/>
            <a:ext cx="1211040" cy="232200"/>
          </a:xfrm>
          <a:prstGeom prst="rect">
            <a:avLst/>
          </a:prstGeom>
          <a:noFill/>
          <a:ln w="0">
            <a:noFill/>
          </a:ln>
        </p:spPr>
        <p:txBody>
          <a:bodyPr lIns="90000" tIns="45000" rIns="90000" bIns="45000" anchor="t">
            <a:noAutofit/>
          </a:bodyPr>
          <a:p>
            <a:pPr>
              <a:defRPr/>
            </a:pPr>
            <a:r>
              <a:rPr lang="en-US" sz="1000" b="0" strike="noStrike" spc="-1">
                <a:solidFill>
                  <a:srgbClr val="000000"/>
                </a:solidFill>
                <a:latin typeface="Arial"/>
              </a:rPr>
              <a:t>Special meal code</a:t>
            </a:r>
            <a:endParaRPr lang="en-US" sz="1000" b="0" strike="noStrike" spc="-1">
              <a:solidFill>
                <a:srgbClr val="000000"/>
              </a:solidFill>
              <a:latin typeface="Arial"/>
            </a:endParaRPr>
          </a:p>
        </p:txBody>
      </p:sp>
      <p:sp>
        <p:nvSpPr>
          <p:cNvPr id="576" name=""/>
          <p:cNvSpPr txBox="1"/>
          <p:nvPr/>
        </p:nvSpPr>
        <p:spPr bwMode="auto">
          <a:xfrm>
            <a:off x="5409360" y="3882600"/>
            <a:ext cx="1220040" cy="232200"/>
          </a:xfrm>
          <a:prstGeom prst="rect">
            <a:avLst/>
          </a:prstGeom>
          <a:noFill/>
          <a:ln w="0">
            <a:noFill/>
          </a:ln>
        </p:spPr>
        <p:txBody>
          <a:bodyPr lIns="90000" tIns="45000" rIns="90000" bIns="45000" anchor="t">
            <a:noAutofit/>
          </a:bodyPr>
          <a:p>
            <a:pPr>
              <a:defRPr/>
            </a:pPr>
            <a:r>
              <a:rPr lang="en-US" sz="1000" b="0" strike="noStrike" spc="-1">
                <a:solidFill>
                  <a:srgbClr val="000000"/>
                </a:solidFill>
                <a:latin typeface="Arial"/>
              </a:rPr>
              <a:t>Enter special code</a:t>
            </a:r>
            <a:endParaRPr lang="en-US" sz="10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77" name=""/>
          <p:cNvSpPr txBox="1"/>
          <p:nvPr/>
        </p:nvSpPr>
        <p:spPr bwMode="auto">
          <a:xfrm>
            <a:off x="1143000" y="285840"/>
            <a:ext cx="7772400" cy="445680"/>
          </a:xfrm>
          <a:prstGeom prst="rect">
            <a:avLst/>
          </a:prstGeom>
          <a:noFill/>
          <a:ln w="0">
            <a:noFill/>
          </a:ln>
        </p:spPr>
        <p:txBody>
          <a:bodyPr lIns="90000" tIns="45000" rIns="90000" bIns="45000" anchor="t">
            <a:noAutofit/>
          </a:bodyPr>
          <a:p>
            <a:pPr algn="ctr">
              <a:defRPr/>
            </a:pPr>
            <a:r>
              <a:rPr lang="en-US" sz="2800" b="0" strike="noStrike" spc="-1">
                <a:solidFill>
                  <a:srgbClr val="000000"/>
                </a:solidFill>
                <a:latin typeface="Lato Black"/>
              </a:rPr>
              <a:t>Site Map</a:t>
            </a:r>
            <a:endParaRPr lang="en-US" sz="2800" b="0" strike="noStrike" spc="-1">
              <a:solidFill>
                <a:srgbClr val="000000"/>
              </a:solidFill>
              <a:latin typeface="Arial"/>
            </a:endParaRPr>
          </a:p>
        </p:txBody>
      </p:sp>
      <p:pic>
        <p:nvPicPr>
          <p:cNvPr id="578" name="" descr=""/>
          <p:cNvPicPr/>
          <p:nvPr/>
        </p:nvPicPr>
        <p:blipFill>
          <a:blip r:embed="rId2"/>
          <a:stretch/>
        </p:blipFill>
        <p:spPr bwMode="auto">
          <a:xfrm>
            <a:off x="1371600" y="1086120"/>
            <a:ext cx="7374600" cy="37144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79" name=""/>
          <p:cNvSpPr txBox="1"/>
          <p:nvPr/>
        </p:nvSpPr>
        <p:spPr bwMode="auto">
          <a:xfrm>
            <a:off x="1417320" y="360720"/>
            <a:ext cx="7269480" cy="782280"/>
          </a:xfrm>
          <a:prstGeom prst="rect">
            <a:avLst/>
          </a:prstGeom>
          <a:noFill/>
          <a:ln w="0">
            <a:noFill/>
          </a:ln>
        </p:spPr>
        <p:txBody>
          <a:bodyPr lIns="90000" tIns="45000" rIns="90000" bIns="45000" anchor="t">
            <a:noAutofit/>
          </a:bodyPr>
          <a:p>
            <a:pPr>
              <a:defRPr/>
            </a:pPr>
            <a:r>
              <a:rPr lang="en-US" sz="4000" b="1" u="sng" strike="noStrike" spc="-1">
                <a:solidFill>
                  <a:srgbClr val="000000"/>
                </a:solidFill>
                <a:latin typeface="Noto Sans"/>
              </a:rPr>
              <a:t>Research Methodology</a:t>
            </a:r>
            <a:endParaRPr lang="en-US" sz="4000" b="0" strike="noStrike" spc="-1">
              <a:solidFill>
                <a:srgbClr val="000000"/>
              </a:solidFill>
              <a:latin typeface="Arial"/>
            </a:endParaRPr>
          </a:p>
        </p:txBody>
      </p:sp>
      <p:sp>
        <p:nvSpPr>
          <p:cNvPr id="580" name=""/>
          <p:cNvSpPr/>
          <p:nvPr/>
        </p:nvSpPr>
        <p:spPr bwMode="auto">
          <a:xfrm>
            <a:off x="914400" y="2286000"/>
            <a:ext cx="91440" cy="1645920"/>
          </a:xfrm>
          <a:prstGeom prst="rect">
            <a:avLst/>
          </a:prstGeom>
          <a:solidFill>
            <a:srgbClr val="CED4DA">
              <a:alpha val="50000"/>
            </a:srgbClr>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581" name="TextShape 9"/>
          <p:cNvSpPr/>
          <p:nvPr/>
        </p:nvSpPr>
        <p:spPr bwMode="auto">
          <a:xfrm>
            <a:off x="1135440" y="1371600"/>
            <a:ext cx="7787160" cy="2082600"/>
          </a:xfrm>
          <a:prstGeom prst="rect">
            <a:avLst/>
          </a:prstGeom>
          <a:noFill/>
          <a:ln w="0">
            <a:noFill/>
          </a:ln>
        </p:spPr>
        <p:style>
          <a:lnRef idx="0"/>
          <a:fillRef idx="0"/>
          <a:effectRef idx="0"/>
          <a:fontRef idx="minor"/>
        </p:style>
        <p:txBody>
          <a:bodyPr lIns="90000" tIns="45000" rIns="90000" bIns="45000" anchor="t">
            <a:noAutofit/>
          </a:bodyPr>
          <a:p>
            <a:pPr marL="216000" indent="-216000" algn="just">
              <a:lnSpc>
                <a:spcPct val="150000"/>
              </a:lnSpc>
              <a:buClr>
                <a:srgbClr val="000000"/>
              </a:buClr>
              <a:buSzPct val="45000"/>
              <a:buFont typeface="Wingdings"/>
              <a:buChar char=""/>
              <a:defRPr/>
            </a:pPr>
            <a:r>
              <a:rPr lang="en-US" sz="1400" b="1" strike="noStrike" spc="-1">
                <a:solidFill>
                  <a:srgbClr val="000000"/>
                </a:solidFill>
                <a:latin typeface="Times New Roman"/>
                <a:ea typeface="Noto Sans CJK SC"/>
              </a:rPr>
              <a:t>Research Approach</a:t>
            </a:r>
            <a:r>
              <a:rPr lang="en-US" sz="1400" b="0" strike="noStrike" spc="-1">
                <a:solidFill>
                  <a:srgbClr val="000000"/>
                </a:solidFill>
                <a:latin typeface="Times New Roman"/>
                <a:ea typeface="Noto Sans CJK SC"/>
              </a:rPr>
              <a:t> : Qualitative research.</a:t>
            </a:r>
            <a:endParaRPr lang="en-US" sz="1400" b="0" strike="noStrike" spc="-1">
              <a:solidFill>
                <a:srgbClr val="000000"/>
              </a:solidFill>
              <a:latin typeface="Times New Roman"/>
            </a:endParaRPr>
          </a:p>
          <a:p>
            <a:pPr marL="216000" indent="-216000" algn="just">
              <a:lnSpc>
                <a:spcPct val="150000"/>
              </a:lnSpc>
              <a:buClr>
                <a:srgbClr val="000000"/>
              </a:buClr>
              <a:buSzPct val="45000"/>
              <a:buFont typeface="Wingdings"/>
              <a:buChar char=""/>
              <a:defRPr/>
            </a:pPr>
            <a:r>
              <a:rPr lang="en-US" sz="1400" b="1" strike="noStrike" spc="-1">
                <a:solidFill>
                  <a:srgbClr val="000000"/>
                </a:solidFill>
                <a:latin typeface="Times New Roman"/>
                <a:ea typeface="Noto Sans CJK SC"/>
              </a:rPr>
              <a:t>Sampling Strategy </a:t>
            </a:r>
            <a:r>
              <a:rPr lang="en-US" sz="1400" b="0" strike="noStrike" spc="-1">
                <a:solidFill>
                  <a:srgbClr val="000000"/>
                </a:solidFill>
                <a:latin typeface="Times New Roman"/>
                <a:ea typeface="Noto Sans CJK SC"/>
              </a:rPr>
              <a:t>: Stratified sampling - dividing the population into subgroups (or strata) and selecting individuals from each subgroup in proportion to their representation in the population.</a:t>
            </a:r>
            <a:endParaRPr lang="en-US" sz="1400" b="0" strike="noStrike" spc="-1">
              <a:solidFill>
                <a:srgbClr val="000000"/>
              </a:solidFill>
              <a:latin typeface="Times New Roman"/>
            </a:endParaRPr>
          </a:p>
          <a:p>
            <a:pPr marL="216000" indent="-216000" algn="just">
              <a:lnSpc>
                <a:spcPct val="150000"/>
              </a:lnSpc>
              <a:buClr>
                <a:srgbClr val="000000"/>
              </a:buClr>
              <a:buSzPct val="45000"/>
              <a:buFont typeface="Wingdings"/>
              <a:buChar char=""/>
              <a:defRPr/>
            </a:pPr>
            <a:r>
              <a:rPr lang="en-US" sz="1400" b="0" strike="noStrike" spc="-1">
                <a:solidFill>
                  <a:srgbClr val="000000"/>
                </a:solidFill>
                <a:latin typeface="Times New Roman"/>
                <a:ea typeface="Noto Sans CJK SC"/>
              </a:rPr>
              <a:t> </a:t>
            </a:r>
            <a:r>
              <a:rPr lang="en-US" sz="1400" b="1" strike="noStrike" spc="-1">
                <a:solidFill>
                  <a:srgbClr val="000000"/>
                </a:solidFill>
                <a:latin typeface="Times New Roman"/>
                <a:ea typeface="Noto Sans CJK SC"/>
              </a:rPr>
              <a:t>Research type </a:t>
            </a:r>
            <a:r>
              <a:rPr lang="en-US" sz="1400" b="0" strike="noStrike" spc="-1">
                <a:solidFill>
                  <a:srgbClr val="000000"/>
                </a:solidFill>
                <a:latin typeface="Times New Roman"/>
                <a:ea typeface="Noto Sans CJK SC"/>
              </a:rPr>
              <a:t>: deductive research</a:t>
            </a:r>
            <a:endParaRPr lang="en-US" sz="1400" b="0" strike="noStrike" spc="-1">
              <a:solidFill>
                <a:srgbClr val="000000"/>
              </a:solidFill>
              <a:latin typeface="Times New Roman"/>
            </a:endParaRPr>
          </a:p>
          <a:p>
            <a:pPr marL="216000" indent="-216000" algn="just">
              <a:lnSpc>
                <a:spcPct val="150000"/>
              </a:lnSpc>
              <a:buClr>
                <a:srgbClr val="000000"/>
              </a:buClr>
              <a:buSzPct val="45000"/>
              <a:buFont typeface="Wingdings"/>
              <a:buChar char=""/>
              <a:defRPr/>
            </a:pPr>
            <a:r>
              <a:rPr lang="en-US" sz="1400" b="1" strike="noStrike" spc="-1">
                <a:solidFill>
                  <a:srgbClr val="000000"/>
                </a:solidFill>
                <a:latin typeface="Times New Roman"/>
                <a:ea typeface="Noto Sans CJK SC"/>
              </a:rPr>
              <a:t>Data collection techniques </a:t>
            </a:r>
            <a:r>
              <a:rPr lang="en-US" sz="1400" b="0" strike="noStrike" spc="-1">
                <a:solidFill>
                  <a:srgbClr val="000000"/>
                </a:solidFill>
                <a:latin typeface="Times New Roman"/>
                <a:ea typeface="Noto Sans CJK SC"/>
              </a:rPr>
              <a:t>:observation,interview and questionnaires</a:t>
            </a:r>
            <a:endParaRPr lang="en-US" sz="1400" b="0" strike="noStrike" spc="-1">
              <a:solidFill>
                <a:srgbClr val="000000"/>
              </a:solidFill>
              <a:latin typeface="Times New Roman"/>
            </a:endParaRPr>
          </a:p>
          <a:p>
            <a:pPr marL="216000" indent="-216000" algn="just">
              <a:lnSpc>
                <a:spcPct val="150000"/>
              </a:lnSpc>
              <a:buClr>
                <a:srgbClr val="000000"/>
              </a:buClr>
              <a:buSzPct val="45000"/>
              <a:buFont typeface="Wingdings"/>
              <a:buChar char=""/>
              <a:defRPr/>
            </a:pPr>
            <a:r>
              <a:rPr lang="en-US" sz="1400" b="1" strike="noStrike" spc="-1">
                <a:solidFill>
                  <a:srgbClr val="000000"/>
                </a:solidFill>
                <a:latin typeface="Times New Roman"/>
                <a:ea typeface="Noto Sans CJK SC"/>
              </a:rPr>
              <a:t>Data analysis method</a:t>
            </a:r>
            <a:r>
              <a:rPr lang="en-US" sz="1400" b="0" strike="noStrike" spc="-1">
                <a:solidFill>
                  <a:srgbClr val="000000"/>
                </a:solidFill>
                <a:latin typeface="Times New Roman"/>
                <a:ea typeface="Noto Sans CJK SC"/>
              </a:rPr>
              <a:t> :  Qualitative data analysis involves examining non-numeric data such as text, images, or videos to identify themes, patterns, and meanings. Techniques include content analysis, thematic analysis, and grounded theory.</a:t>
            </a:r>
            <a:endParaRPr lang="en-US" sz="1400" b="0" strike="noStrike" spc="-1">
              <a:solidFill>
                <a:srgbClr val="000000"/>
              </a:solidFill>
              <a:latin typeface="Times New Roman"/>
            </a:endParaRPr>
          </a:p>
          <a:p>
            <a:pPr marL="216000" indent="-216000" algn="just">
              <a:lnSpc>
                <a:spcPct val="150000"/>
              </a:lnSpc>
              <a:buClr>
                <a:srgbClr val="000000"/>
              </a:buClr>
              <a:buSzPct val="45000"/>
              <a:buFont typeface="Wingdings"/>
              <a:buChar char=""/>
              <a:defRPr/>
            </a:pPr>
            <a:r>
              <a:rPr lang="en-US" sz="1400" b="1" strike="noStrike" spc="-1">
                <a:solidFill>
                  <a:srgbClr val="000000"/>
                </a:solidFill>
                <a:latin typeface="Times New Roman"/>
                <a:ea typeface="Noto Sans CJK SC"/>
              </a:rPr>
              <a:t>Ethical consideration</a:t>
            </a:r>
            <a:r>
              <a:rPr lang="en-US" sz="1400" b="0" strike="noStrike" spc="-1">
                <a:solidFill>
                  <a:srgbClr val="000000"/>
                </a:solidFill>
                <a:latin typeface="Times New Roman"/>
                <a:ea typeface="Noto Sans CJK SC"/>
              </a:rPr>
              <a:t> : individuals who took part in the research had all their detail withheld </a:t>
            </a:r>
            <a:endParaRPr lang="en-US" sz="1400" b="0" strike="noStrike" spc="-1">
              <a:solidFill>
                <a:srgbClr val="000000"/>
              </a:solidFill>
              <a:latin typeface="Times New Roman"/>
            </a:endParaRPr>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82" name=""/>
          <p:cNvSpPr txBox="1"/>
          <p:nvPr/>
        </p:nvSpPr>
        <p:spPr bwMode="auto">
          <a:xfrm>
            <a:off x="1417320" y="360720"/>
            <a:ext cx="7269480" cy="782280"/>
          </a:xfrm>
          <a:prstGeom prst="rect">
            <a:avLst/>
          </a:prstGeom>
          <a:noFill/>
          <a:ln w="0">
            <a:noFill/>
          </a:ln>
        </p:spPr>
        <p:txBody>
          <a:bodyPr lIns="90000" tIns="45000" rIns="90000" bIns="45000" anchor="t">
            <a:noAutofit/>
          </a:bodyPr>
          <a:p>
            <a:pPr>
              <a:defRPr/>
            </a:pPr>
            <a:r>
              <a:rPr lang="en-US" sz="4000" b="1" u="sng" strike="noStrike" spc="-1">
                <a:solidFill>
                  <a:srgbClr val="000000"/>
                </a:solidFill>
                <a:latin typeface="Noto Sans"/>
              </a:rPr>
              <a:t>Research Methodology</a:t>
            </a:r>
            <a:endParaRPr lang="en-US" sz="4000" b="0" strike="noStrike" spc="-1">
              <a:solidFill>
                <a:srgbClr val="000000"/>
              </a:solidFill>
              <a:latin typeface="Arial"/>
            </a:endParaRPr>
          </a:p>
        </p:txBody>
      </p:sp>
      <p:sp>
        <p:nvSpPr>
          <p:cNvPr id="583" name=""/>
          <p:cNvSpPr/>
          <p:nvPr/>
        </p:nvSpPr>
        <p:spPr bwMode="auto">
          <a:xfrm>
            <a:off x="914400" y="2286000"/>
            <a:ext cx="91440" cy="1645920"/>
          </a:xfrm>
          <a:prstGeom prst="rect">
            <a:avLst/>
          </a:prstGeom>
          <a:solidFill>
            <a:srgbClr val="CED4DA">
              <a:alpha val="50000"/>
            </a:srgbClr>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584" name="TextShape 10"/>
          <p:cNvSpPr/>
          <p:nvPr/>
        </p:nvSpPr>
        <p:spPr bwMode="auto">
          <a:xfrm>
            <a:off x="1135440" y="1371600"/>
            <a:ext cx="7787160" cy="2082600"/>
          </a:xfrm>
          <a:prstGeom prst="rect">
            <a:avLst/>
          </a:prstGeom>
          <a:noFill/>
          <a:ln w="0">
            <a:noFill/>
          </a:ln>
        </p:spPr>
        <p:style>
          <a:lnRef idx="0"/>
          <a:fillRef idx="0"/>
          <a:effectRef idx="0"/>
          <a:fontRef idx="minor"/>
        </p:style>
        <p:txBody>
          <a:bodyPr lIns="90000" tIns="45000" rIns="90000" bIns="45000" anchor="t">
            <a:noAutofit/>
          </a:bodyPr>
          <a:p>
            <a:pPr marL="216000" indent="-216000" algn="just">
              <a:lnSpc>
                <a:spcPct val="150000"/>
              </a:lnSpc>
              <a:buClr>
                <a:srgbClr val="000000"/>
              </a:buClr>
              <a:buSzPct val="45000"/>
              <a:buFont typeface="Wingdings"/>
              <a:buChar char=""/>
              <a:defRPr/>
            </a:pPr>
            <a:r>
              <a:rPr lang="en-US" sz="1400" b="0" strike="noStrike" spc="-1">
                <a:solidFill>
                  <a:srgbClr val="000000"/>
                </a:solidFill>
                <a:latin typeface="Times New Roman"/>
                <a:ea typeface="Noto Sans CJK SC"/>
              </a:rPr>
              <a:t>The web application, "HealthyBites!," addresses the objective of developing a tool to generate a balanced diet for a week in order to tackle the issue of poor nutrition in Zambia, with a specific focus on high-risk groups.</a:t>
            </a:r>
            <a:endParaRPr lang="en-US" sz="1400" b="0" strike="noStrike" spc="-1">
              <a:solidFill>
                <a:srgbClr val="000000"/>
              </a:solidFill>
              <a:latin typeface="Times New Roman"/>
            </a:endParaRPr>
          </a:p>
          <a:p>
            <a:pPr marL="216000" indent="-216000" algn="ctr">
              <a:lnSpc>
                <a:spcPct val="150000"/>
              </a:lnSpc>
              <a:buClr>
                <a:srgbClr val="000000"/>
              </a:buClr>
              <a:buSzPct val="45000"/>
              <a:buFont typeface="Wingdings"/>
              <a:buChar char=""/>
              <a:defRPr/>
            </a:pPr>
            <a:r>
              <a:rPr lang="en-US" sz="2000" b="1" strike="noStrike" spc="-1">
                <a:solidFill>
                  <a:srgbClr val="000000"/>
                </a:solidFill>
                <a:latin typeface="Times New Roman"/>
                <a:ea typeface="Noto Sans CJK SC"/>
              </a:rPr>
              <a:t>Recommendation</a:t>
            </a:r>
            <a:endParaRPr lang="en-US" sz="2000" b="0" strike="noStrike" spc="-1">
              <a:solidFill>
                <a:srgbClr val="000000"/>
              </a:solidFill>
              <a:latin typeface="Times New Roman"/>
            </a:endParaRPr>
          </a:p>
          <a:p>
            <a:pPr marL="216000" indent="-216000" algn="just">
              <a:lnSpc>
                <a:spcPct val="150000"/>
              </a:lnSpc>
              <a:buClr>
                <a:srgbClr val="000000"/>
              </a:buClr>
              <a:buSzPct val="45000"/>
              <a:buFont typeface="Wingdings"/>
              <a:buChar char=""/>
              <a:defRPr/>
            </a:pPr>
            <a:r>
              <a:rPr lang="en-US" sz="1400" b="1" strike="noStrike" spc="-1">
                <a:solidFill>
                  <a:srgbClr val="000000"/>
                </a:solidFill>
                <a:latin typeface="Times New Roman"/>
                <a:ea typeface="Noto Sans CJK SC"/>
              </a:rPr>
              <a:t>Personalization</a:t>
            </a:r>
            <a:r>
              <a:rPr lang="en-US" sz="1400" b="0" strike="noStrike" spc="-1">
                <a:solidFill>
                  <a:srgbClr val="000000"/>
                </a:solidFill>
                <a:latin typeface="Times New Roman"/>
                <a:ea typeface="Noto Sans CJK SC"/>
              </a:rPr>
              <a:t>: Tailor advice to user's health &amp; goals.</a:t>
            </a:r>
            <a:endParaRPr lang="en-US" sz="1400" b="0" strike="noStrike" spc="-1">
              <a:solidFill>
                <a:srgbClr val="000000"/>
              </a:solidFill>
              <a:latin typeface="Times New Roman"/>
            </a:endParaRPr>
          </a:p>
          <a:p>
            <a:pPr marL="216000" indent="-216000" algn="just">
              <a:lnSpc>
                <a:spcPct val="150000"/>
              </a:lnSpc>
              <a:buClr>
                <a:srgbClr val="000000"/>
              </a:buClr>
              <a:buSzPct val="45000"/>
              <a:buFont typeface="Wingdings"/>
              <a:buChar char=""/>
              <a:defRPr/>
            </a:pPr>
            <a:r>
              <a:rPr lang="en-US" sz="1400" b="1" strike="noStrike" spc="-1">
                <a:solidFill>
                  <a:srgbClr val="000000"/>
                </a:solidFill>
                <a:latin typeface="Times New Roman"/>
                <a:ea typeface="Noto Sans CJK SC"/>
              </a:rPr>
              <a:t>Expert Collaboration</a:t>
            </a:r>
            <a:r>
              <a:rPr lang="en-US" sz="1400" b="0" strike="noStrike" spc="-1">
                <a:solidFill>
                  <a:srgbClr val="000000"/>
                </a:solidFill>
                <a:latin typeface="Times New Roman"/>
                <a:ea typeface="Noto Sans CJK SC"/>
              </a:rPr>
              <a:t>: Partner with local nutrition pros.</a:t>
            </a:r>
            <a:endParaRPr lang="en-US" sz="1400" b="0" strike="noStrike" spc="-1">
              <a:solidFill>
                <a:srgbClr val="000000"/>
              </a:solidFill>
              <a:latin typeface="Times New Roman"/>
            </a:endParaRPr>
          </a:p>
          <a:p>
            <a:pPr marL="216000" indent="-216000" algn="just">
              <a:lnSpc>
                <a:spcPct val="150000"/>
              </a:lnSpc>
              <a:buClr>
                <a:srgbClr val="000000"/>
              </a:buClr>
              <a:buSzPct val="45000"/>
              <a:buFont typeface="Wingdings"/>
              <a:buChar char=""/>
              <a:defRPr/>
            </a:pPr>
            <a:r>
              <a:rPr lang="en-US" sz="1400" b="1" strike="noStrike" spc="-1">
                <a:solidFill>
                  <a:srgbClr val="000000"/>
                </a:solidFill>
                <a:latin typeface="Times New Roman"/>
                <a:ea typeface="Noto Sans CJK SC"/>
              </a:rPr>
              <a:t>Offline Access</a:t>
            </a:r>
            <a:r>
              <a:rPr lang="en-US" sz="1400" b="0" strike="noStrike" spc="-1">
                <a:solidFill>
                  <a:srgbClr val="000000"/>
                </a:solidFill>
                <a:latin typeface="Times New Roman"/>
                <a:ea typeface="Noto Sans CJK SC"/>
              </a:rPr>
              <a:t>: No internet? App still works!</a:t>
            </a:r>
            <a:endParaRPr lang="en-US" sz="1400" b="0" strike="noStrike" spc="-1">
              <a:solidFill>
                <a:srgbClr val="000000"/>
              </a:solidFill>
              <a:latin typeface="Times New Roman"/>
            </a:endParaRPr>
          </a:p>
          <a:p>
            <a:pPr marL="216000" indent="-216000" algn="just">
              <a:lnSpc>
                <a:spcPct val="150000"/>
              </a:lnSpc>
              <a:buClr>
                <a:srgbClr val="000000"/>
              </a:buClr>
              <a:buSzPct val="45000"/>
              <a:buFont typeface="Wingdings"/>
              <a:buChar char=""/>
              <a:defRPr/>
            </a:pPr>
            <a:r>
              <a:rPr lang="en-US" sz="1400" b="1" strike="noStrike" spc="-1">
                <a:solidFill>
                  <a:srgbClr val="000000"/>
                </a:solidFill>
                <a:latin typeface="Times New Roman"/>
                <a:ea typeface="Noto Sans CJK SC"/>
              </a:rPr>
              <a:t>User Feedback</a:t>
            </a:r>
            <a:r>
              <a:rPr lang="en-US" sz="1400" b="0" strike="noStrike" spc="-1">
                <a:solidFill>
                  <a:srgbClr val="000000"/>
                </a:solidFill>
                <a:latin typeface="Times New Roman"/>
                <a:ea typeface="Noto Sans CJK SC"/>
              </a:rPr>
              <a:t>: Get input for constant improvement.</a:t>
            </a:r>
            <a:endParaRPr lang="en-US" sz="1400" b="0" strike="noStrike" spc="-1">
              <a:solidFill>
                <a:srgbClr val="000000"/>
              </a:solidFill>
              <a:latin typeface="Times New Roman"/>
            </a:endParaRPr>
          </a:p>
          <a:p>
            <a:pPr marL="216000" indent="-216000" algn="just">
              <a:lnSpc>
                <a:spcPct val="150000"/>
              </a:lnSpc>
              <a:buClr>
                <a:srgbClr val="000000"/>
              </a:buClr>
              <a:buSzPct val="45000"/>
              <a:buFont typeface="Wingdings"/>
              <a:buChar char=""/>
              <a:defRPr/>
            </a:pPr>
            <a:r>
              <a:rPr lang="en-US" sz="1400" b="1" strike="noStrike" spc="-1">
                <a:solidFill>
                  <a:srgbClr val="000000"/>
                </a:solidFill>
                <a:latin typeface="Times New Roman"/>
                <a:ea typeface="Noto Sans CJK SC"/>
              </a:rPr>
              <a:t>Regular Updates</a:t>
            </a:r>
            <a:r>
              <a:rPr lang="en-US" sz="1400" b="0" strike="noStrike" spc="-1">
                <a:solidFill>
                  <a:srgbClr val="000000"/>
                </a:solidFill>
                <a:latin typeface="Times New Roman"/>
                <a:ea typeface="Noto Sans CJK SC"/>
              </a:rPr>
              <a:t>: Stay current with latest nutrition info.</a:t>
            </a:r>
            <a:endParaRPr lang="en-US" sz="1400" b="0" strike="noStrike" spc="-1">
              <a:solidFill>
                <a:srgbClr val="000000"/>
              </a:solidFill>
              <a:latin typeface="Times New Roman"/>
            </a:endParaRPr>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85" name=""/>
          <p:cNvSpPr txBox="1"/>
          <p:nvPr/>
        </p:nvSpPr>
        <p:spPr bwMode="auto">
          <a:xfrm>
            <a:off x="1371600" y="1828800"/>
            <a:ext cx="7269480" cy="1231920"/>
          </a:xfrm>
          <a:prstGeom prst="rect">
            <a:avLst/>
          </a:prstGeom>
          <a:noFill/>
          <a:ln w="0">
            <a:noFill/>
          </a:ln>
        </p:spPr>
        <p:txBody>
          <a:bodyPr lIns="90000" tIns="45000" rIns="90000" bIns="45000" anchor="t">
            <a:noAutofit/>
          </a:bodyPr>
          <a:p>
            <a:pPr algn="ctr">
              <a:defRPr/>
            </a:pPr>
            <a:r>
              <a:rPr lang="en-US" sz="6600" b="1" u="sng" strike="noStrike" spc="-1">
                <a:solidFill>
                  <a:srgbClr val="000000"/>
                </a:solidFill>
                <a:latin typeface="Noto Sans"/>
              </a:rPr>
              <a:t>Thank You</a:t>
            </a:r>
            <a:endParaRPr lang="en-US" sz="6600" b="0" strike="noStrike" spc="-1">
              <a:solidFill>
                <a:srgbClr val="000000"/>
              </a:solidFill>
              <a:latin typeface="Arial"/>
            </a:endParaRPr>
          </a:p>
        </p:txBody>
      </p:sp>
      <p:sp>
        <p:nvSpPr>
          <p:cNvPr id="586" name=""/>
          <p:cNvSpPr/>
          <p:nvPr/>
        </p:nvSpPr>
        <p:spPr bwMode="auto">
          <a:xfrm>
            <a:off x="914400" y="2286000"/>
            <a:ext cx="91440" cy="1645920"/>
          </a:xfrm>
          <a:prstGeom prst="rect">
            <a:avLst/>
          </a:prstGeom>
          <a:solidFill>
            <a:srgbClr val="CED4DA">
              <a:alpha val="50000"/>
            </a:srgbClr>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08" name=""/>
          <p:cNvSpPr txBox="1"/>
          <p:nvPr/>
        </p:nvSpPr>
        <p:spPr bwMode="auto">
          <a:xfrm>
            <a:off x="685800" y="1143000"/>
            <a:ext cx="5669280" cy="782280"/>
          </a:xfrm>
          <a:prstGeom prst="rect">
            <a:avLst/>
          </a:prstGeom>
          <a:noFill/>
          <a:ln w="0">
            <a:noFill/>
          </a:ln>
        </p:spPr>
        <p:txBody>
          <a:bodyPr lIns="90000" tIns="45000" rIns="90000" bIns="45000" anchor="t">
            <a:noAutofit/>
          </a:bodyPr>
          <a:p>
            <a:pPr>
              <a:defRPr/>
            </a:pPr>
            <a:r>
              <a:rPr lang="en-US" sz="4000" b="1" u="sng" strike="noStrike" spc="-1">
                <a:solidFill>
                  <a:srgbClr val="000000"/>
                </a:solidFill>
                <a:latin typeface="Noto Sans"/>
              </a:rPr>
              <a:t>introduction</a:t>
            </a:r>
            <a:endParaRPr lang="en-US" sz="4000" b="0" strike="noStrike" spc="-1">
              <a:solidFill>
                <a:srgbClr val="000000"/>
              </a:solidFill>
              <a:latin typeface="Arial"/>
            </a:endParaRPr>
          </a:p>
        </p:txBody>
      </p:sp>
      <p:sp>
        <p:nvSpPr>
          <p:cNvPr id="509" name=""/>
          <p:cNvSpPr/>
          <p:nvPr/>
        </p:nvSpPr>
        <p:spPr bwMode="auto">
          <a:xfrm>
            <a:off x="914400" y="2286000"/>
            <a:ext cx="91440" cy="1645920"/>
          </a:xfrm>
          <a:prstGeom prst="rect">
            <a:avLst/>
          </a:prstGeom>
          <a:solidFill>
            <a:srgbClr val="CED4DA">
              <a:alpha val="50000"/>
            </a:srgbClr>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510" name="TextShape 1"/>
          <p:cNvSpPr/>
          <p:nvPr/>
        </p:nvSpPr>
        <p:spPr bwMode="auto">
          <a:xfrm>
            <a:off x="1143000" y="2057400"/>
            <a:ext cx="7315200" cy="2311200"/>
          </a:xfrm>
          <a:prstGeom prst="rect">
            <a:avLst/>
          </a:prstGeom>
          <a:noFill/>
          <a:ln w="0">
            <a:noFill/>
          </a:ln>
        </p:spPr>
        <p:style>
          <a:lnRef idx="0"/>
          <a:fillRef idx="0"/>
          <a:effectRef idx="0"/>
          <a:fontRef idx="minor"/>
        </p:style>
        <p:txBody>
          <a:bodyPr lIns="90000" tIns="45000" rIns="90000" bIns="45000" anchor="t">
            <a:noAutofit/>
          </a:bodyPr>
          <a:p>
            <a:pPr marL="216000" indent="-216000" algn="just">
              <a:lnSpc>
                <a:spcPct val="150000"/>
              </a:lnSpc>
              <a:buClr>
                <a:srgbClr val="000000"/>
              </a:buClr>
              <a:buSzPct val="45000"/>
              <a:buFont typeface="Wingdings"/>
              <a:buChar char=""/>
              <a:defRPr/>
            </a:pPr>
            <a:r>
              <a:rPr lang="en-US" sz="1400" b="0" strike="noStrike" spc="-1">
                <a:solidFill>
                  <a:srgbClr val="000000"/>
                </a:solidFill>
                <a:latin typeface="Times New Roman"/>
                <a:ea typeface="Noto Sans CJK SC"/>
              </a:rPr>
              <a:t>Zambia a developing country faces many challenges. One of these challenges is the poor eating habits of many Zambians, who often struggle to access or afford a varied and nutritious diet. Many Zambians consume foods processed foods and consume fewer fruits and vegetables, leading to a range of health problems I.e diabetes, and heart disease.</a:t>
            </a:r>
            <a:endParaRPr lang="en-US" sz="1400" b="0" strike="noStrike" spc="-1">
              <a:solidFill>
                <a:srgbClr val="000000"/>
              </a:solidFill>
              <a:latin typeface="Times New Roman"/>
              <a:ea typeface="Noto Sans CJK SC"/>
            </a:endParaRPr>
          </a:p>
          <a:p>
            <a:pPr marL="216000" indent="-216000" algn="just">
              <a:lnSpc>
                <a:spcPct val="150000"/>
              </a:lnSpc>
              <a:buClr>
                <a:srgbClr val="000000"/>
              </a:buClr>
              <a:buSzPct val="45000"/>
              <a:buFont typeface="Wingdings"/>
              <a:buChar char=""/>
              <a:defRPr/>
            </a:pPr>
            <a:endParaRPr lang="en-US" sz="1400" b="0" strike="noStrike" spc="-1">
              <a:solidFill>
                <a:srgbClr val="000000"/>
              </a:solidFill>
              <a:latin typeface="Times New Roman"/>
              <a:ea typeface="Noto Sans CJK SC"/>
            </a:endParaRPr>
          </a:p>
          <a:p>
            <a:pPr marL="216000" indent="-216000" algn="just">
              <a:lnSpc>
                <a:spcPct val="150000"/>
              </a:lnSpc>
              <a:buClr>
                <a:srgbClr val="000000"/>
              </a:buClr>
              <a:buSzPct val="45000"/>
              <a:buFont typeface="Wingdings"/>
              <a:buChar char=""/>
              <a:defRPr/>
            </a:pPr>
            <a:r>
              <a:rPr lang="en-US" sz="1400" b="0" strike="noStrike" spc="-1">
                <a:solidFill>
                  <a:srgbClr val="000000"/>
                </a:solidFill>
                <a:latin typeface="Times New Roman"/>
                <a:ea typeface="Noto Sans CJK SC"/>
              </a:rPr>
              <a:t>To address this problem, I propose the development of a web application that uses a random generation algorithm to help users create a balanced diet for a week. The web app will take into account the user's food preferences, allergies and other restrictions as well as special conditions and generate a randomized diet plan that is nutritionally balanced and easy to follow.</a:t>
            </a:r>
            <a:endParaRPr lang="en-US" sz="1400" b="0" strike="noStrike" spc="-1">
              <a:solidFill>
                <a:srgbClr val="000000"/>
              </a:solidFill>
              <a:latin typeface="Times New Roman"/>
              <a:ea typeface="Noto Sans CJK SC"/>
            </a:endParaRPr>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11" name=""/>
          <p:cNvSpPr txBox="1"/>
          <p:nvPr/>
        </p:nvSpPr>
        <p:spPr bwMode="auto">
          <a:xfrm>
            <a:off x="731520" y="1143000"/>
            <a:ext cx="5669280" cy="782280"/>
          </a:xfrm>
          <a:prstGeom prst="rect">
            <a:avLst/>
          </a:prstGeom>
          <a:noFill/>
          <a:ln w="0">
            <a:noFill/>
          </a:ln>
        </p:spPr>
        <p:txBody>
          <a:bodyPr lIns="90000" tIns="45000" rIns="90000" bIns="45000" anchor="t">
            <a:noAutofit/>
          </a:bodyPr>
          <a:p>
            <a:pPr>
              <a:defRPr/>
            </a:pPr>
            <a:r>
              <a:rPr lang="en-US" sz="4000" b="1" u="sng" strike="noStrike" spc="-1">
                <a:solidFill>
                  <a:srgbClr val="000000"/>
                </a:solidFill>
                <a:latin typeface="Noto Sans"/>
              </a:rPr>
              <a:t>background</a:t>
            </a:r>
            <a:endParaRPr lang="en-US" sz="4000" b="0" strike="noStrike" spc="-1">
              <a:solidFill>
                <a:srgbClr val="000000"/>
              </a:solidFill>
              <a:latin typeface="Arial"/>
            </a:endParaRPr>
          </a:p>
        </p:txBody>
      </p:sp>
      <p:sp>
        <p:nvSpPr>
          <p:cNvPr id="512" name=""/>
          <p:cNvSpPr/>
          <p:nvPr/>
        </p:nvSpPr>
        <p:spPr bwMode="auto">
          <a:xfrm>
            <a:off x="914400" y="2286000"/>
            <a:ext cx="91440" cy="1645920"/>
          </a:xfrm>
          <a:prstGeom prst="rect">
            <a:avLst/>
          </a:prstGeom>
          <a:solidFill>
            <a:srgbClr val="CED4DA">
              <a:alpha val="50000"/>
            </a:srgbClr>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513" name="TextShape 3"/>
          <p:cNvSpPr/>
          <p:nvPr/>
        </p:nvSpPr>
        <p:spPr bwMode="auto">
          <a:xfrm>
            <a:off x="1143000" y="1925280"/>
            <a:ext cx="7315200" cy="2311200"/>
          </a:xfrm>
          <a:prstGeom prst="rect">
            <a:avLst/>
          </a:prstGeom>
          <a:noFill/>
          <a:ln w="0">
            <a:noFill/>
          </a:ln>
        </p:spPr>
        <p:style>
          <a:lnRef idx="0"/>
          <a:fillRef idx="0"/>
          <a:effectRef idx="0"/>
          <a:fontRef idx="minor"/>
        </p:style>
        <p:txBody>
          <a:bodyPr lIns="90000" tIns="45000" rIns="90000" bIns="45000" anchor="t">
            <a:noAutofit/>
          </a:bodyPr>
          <a:p>
            <a:pPr marL="216000" indent="-216000" algn="just">
              <a:lnSpc>
                <a:spcPct val="150000"/>
              </a:lnSpc>
              <a:buClr>
                <a:srgbClr val="000000"/>
              </a:buClr>
              <a:buSzPct val="45000"/>
              <a:buFont typeface="Wingdings"/>
              <a:buChar char=""/>
              <a:defRPr/>
            </a:pPr>
            <a:r>
              <a:rPr lang="en-US" sz="1400" b="0" strike="noStrike" spc="-1">
                <a:solidFill>
                  <a:srgbClr val="000000"/>
                </a:solidFill>
                <a:latin typeface="Times New Roman"/>
                <a:ea typeface="Noto Sans CJK SC"/>
              </a:rPr>
              <a:t>Zambia has put in place several steps to promote good healthy eating habits and ways to address the issue of poor nutrition among its population I.e</a:t>
            </a:r>
            <a:endParaRPr lang="en-US" sz="1400" b="0" strike="noStrike" spc="-1">
              <a:solidFill>
                <a:srgbClr val="000000"/>
              </a:solidFill>
              <a:latin typeface="Times New Roman"/>
            </a:endParaRPr>
          </a:p>
          <a:p>
            <a:pPr marL="216000" indent="-216000" algn="just">
              <a:lnSpc>
                <a:spcPct val="150000"/>
              </a:lnSpc>
              <a:buClr>
                <a:srgbClr val="000000"/>
              </a:buClr>
              <a:buSzPct val="45000"/>
              <a:buFont typeface="Wingdings"/>
              <a:buChar char=""/>
              <a:defRPr/>
            </a:pPr>
            <a:r>
              <a:rPr lang="en-US" sz="1400" b="0" strike="noStrike" spc="-1">
                <a:solidFill>
                  <a:srgbClr val="000000"/>
                </a:solidFill>
                <a:latin typeface="Times New Roman"/>
                <a:ea typeface="Noto Sans CJK SC"/>
              </a:rPr>
              <a:t>The National Food and Nutrition Commission (NFNC) is responsible for coordinating and implementing nutrition policies and programs, with a focus on addressing the nutrition needs of vulnerable groups.</a:t>
            </a:r>
            <a:endParaRPr lang="en-US" sz="1400" b="0" strike="noStrike" spc="-1">
              <a:solidFill>
                <a:srgbClr val="000000"/>
              </a:solidFill>
              <a:latin typeface="Times New Roman"/>
            </a:endParaRPr>
          </a:p>
          <a:p>
            <a:pPr marL="216000" indent="-216000" algn="just">
              <a:lnSpc>
                <a:spcPct val="150000"/>
              </a:lnSpc>
              <a:buClr>
                <a:srgbClr val="000000"/>
              </a:buClr>
              <a:buSzPct val="45000"/>
              <a:buFont typeface="Wingdings"/>
              <a:buChar char=""/>
              <a:defRPr/>
            </a:pPr>
            <a:r>
              <a:rPr lang="en-US" sz="1400" b="0" strike="noStrike" spc="-1">
                <a:solidFill>
                  <a:srgbClr val="000000"/>
                </a:solidFill>
                <a:latin typeface="Times New Roman"/>
                <a:ea typeface="Noto Sans CJK SC"/>
              </a:rPr>
              <a:t>Community-based nutrition programs run by NGOs and CBOs also focus on promoting healthy eating habits and addressing specific issues such as diabetes, through nutrition education and awareness-raising campaigns.</a:t>
            </a:r>
            <a:endParaRPr lang="en-US" sz="1400" b="0" strike="noStrike" spc="-1">
              <a:solidFill>
                <a:srgbClr val="000000"/>
              </a:solidFill>
              <a:latin typeface="Times New Roman"/>
            </a:endParaRPr>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14" name=""/>
          <p:cNvSpPr txBox="1"/>
          <p:nvPr/>
        </p:nvSpPr>
        <p:spPr bwMode="auto">
          <a:xfrm>
            <a:off x="731520" y="1143000"/>
            <a:ext cx="5669280" cy="782280"/>
          </a:xfrm>
          <a:prstGeom prst="rect">
            <a:avLst/>
          </a:prstGeom>
          <a:noFill/>
          <a:ln w="0">
            <a:noFill/>
          </a:ln>
        </p:spPr>
        <p:txBody>
          <a:bodyPr lIns="90000" tIns="45000" rIns="90000" bIns="45000" anchor="t">
            <a:noAutofit/>
          </a:bodyPr>
          <a:p>
            <a:pPr>
              <a:defRPr/>
            </a:pPr>
            <a:r>
              <a:rPr lang="en-US" sz="4000" b="1" u="sng" strike="noStrike" spc="-1">
                <a:solidFill>
                  <a:srgbClr val="000000"/>
                </a:solidFill>
                <a:latin typeface="Noto Sans"/>
              </a:rPr>
              <a:t>Problem statement</a:t>
            </a:r>
            <a:endParaRPr lang="en-US" sz="4000" b="0" strike="noStrike" spc="-1">
              <a:solidFill>
                <a:srgbClr val="000000"/>
              </a:solidFill>
              <a:latin typeface="Arial"/>
            </a:endParaRPr>
          </a:p>
        </p:txBody>
      </p:sp>
      <p:sp>
        <p:nvSpPr>
          <p:cNvPr id="515" name=""/>
          <p:cNvSpPr/>
          <p:nvPr/>
        </p:nvSpPr>
        <p:spPr bwMode="auto">
          <a:xfrm>
            <a:off x="914400" y="2286000"/>
            <a:ext cx="91440" cy="1645920"/>
          </a:xfrm>
          <a:prstGeom prst="rect">
            <a:avLst/>
          </a:prstGeom>
          <a:solidFill>
            <a:srgbClr val="CED4DA">
              <a:alpha val="50000"/>
            </a:srgbClr>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516" name="TextShape 2"/>
          <p:cNvSpPr/>
          <p:nvPr/>
        </p:nvSpPr>
        <p:spPr bwMode="auto">
          <a:xfrm>
            <a:off x="1143000" y="2184840"/>
            <a:ext cx="7315200" cy="2311200"/>
          </a:xfrm>
          <a:prstGeom prst="rect">
            <a:avLst/>
          </a:prstGeom>
          <a:noFill/>
          <a:ln w="0">
            <a:noFill/>
          </a:ln>
        </p:spPr>
        <p:style>
          <a:lnRef idx="0"/>
          <a:fillRef idx="0"/>
          <a:effectRef idx="0"/>
          <a:fontRef idx="minor"/>
        </p:style>
        <p:txBody>
          <a:bodyPr lIns="90000" tIns="45000" rIns="90000" bIns="45000" anchor="t">
            <a:noAutofit/>
          </a:bodyPr>
          <a:p>
            <a:pPr marL="216000" indent="-216000" algn="just">
              <a:lnSpc>
                <a:spcPct val="150000"/>
              </a:lnSpc>
              <a:buClr>
                <a:srgbClr val="000000"/>
              </a:buClr>
              <a:buSzPct val="45000"/>
              <a:buFont typeface="Wingdings"/>
              <a:buChar char=""/>
              <a:defRPr/>
            </a:pPr>
            <a:r>
              <a:rPr lang="en-US" sz="1400" b="0" strike="noStrike" spc="-1">
                <a:solidFill>
                  <a:srgbClr val="000000"/>
                </a:solidFill>
                <a:latin typeface="Times New Roman"/>
                <a:ea typeface="Noto Sans CJK SC"/>
              </a:rPr>
              <a:t>Despite all the efforts made by the government and other social organizations in promoting healthy eating habits in Zambia, the country continues to face significant challenges in this area, particularly for diabetics and children. </a:t>
            </a:r>
            <a:endParaRPr lang="en-US" sz="1400" b="0" strike="noStrike" spc="-1">
              <a:solidFill>
                <a:srgbClr val="000000"/>
              </a:solidFill>
              <a:latin typeface="Times New Roman"/>
            </a:endParaRPr>
          </a:p>
          <a:p>
            <a:pPr marL="216000" indent="-216000" algn="just">
              <a:lnSpc>
                <a:spcPct val="150000"/>
              </a:lnSpc>
              <a:buClr>
                <a:srgbClr val="000000"/>
              </a:buClr>
              <a:buSzPct val="45000"/>
              <a:buFont typeface="Wingdings"/>
              <a:buChar char=""/>
              <a:defRPr/>
            </a:pPr>
            <a:r>
              <a:rPr lang="en-US" sz="1400" b="0" strike="noStrike" spc="-1">
                <a:solidFill>
                  <a:srgbClr val="000000"/>
                </a:solidFill>
                <a:latin typeface="Times New Roman"/>
                <a:ea typeface="Noto Sans CJK SC"/>
              </a:rPr>
              <a:t>This research and development aim to investigate the causes of these challenges and propose a solution in the form of a web-based application that uses a random generation algorithm to help users create balanced diets for a week (7 days).</a:t>
            </a:r>
            <a:endParaRPr lang="en-US" sz="1400" b="0" strike="noStrike" spc="-1">
              <a:solidFill>
                <a:srgbClr val="000000"/>
              </a:solidFill>
              <a:latin typeface="Times New Roman"/>
            </a:endParaRPr>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17" name=""/>
          <p:cNvSpPr txBox="1"/>
          <p:nvPr/>
        </p:nvSpPr>
        <p:spPr bwMode="auto">
          <a:xfrm>
            <a:off x="731520" y="1143000"/>
            <a:ext cx="5669280" cy="782280"/>
          </a:xfrm>
          <a:prstGeom prst="rect">
            <a:avLst/>
          </a:prstGeom>
          <a:noFill/>
          <a:ln w="0">
            <a:noFill/>
          </a:ln>
        </p:spPr>
        <p:txBody>
          <a:bodyPr lIns="90000" tIns="45000" rIns="90000" bIns="45000" anchor="t">
            <a:noAutofit/>
          </a:bodyPr>
          <a:p>
            <a:pPr>
              <a:defRPr/>
            </a:pPr>
            <a:r>
              <a:rPr lang="en-US" sz="4000" b="1" u="sng" strike="noStrike" spc="-1">
                <a:solidFill>
                  <a:srgbClr val="000000"/>
                </a:solidFill>
                <a:latin typeface="Noto Sans"/>
              </a:rPr>
              <a:t>Research objective</a:t>
            </a:r>
            <a:endParaRPr lang="en-US" sz="4000" b="0" strike="noStrike" spc="-1">
              <a:solidFill>
                <a:srgbClr val="000000"/>
              </a:solidFill>
              <a:latin typeface="Arial"/>
            </a:endParaRPr>
          </a:p>
        </p:txBody>
      </p:sp>
      <p:sp>
        <p:nvSpPr>
          <p:cNvPr id="518" name=""/>
          <p:cNvSpPr/>
          <p:nvPr/>
        </p:nvSpPr>
        <p:spPr bwMode="auto">
          <a:xfrm>
            <a:off x="1005840" y="2468880"/>
            <a:ext cx="91440" cy="1645920"/>
          </a:xfrm>
          <a:prstGeom prst="rect">
            <a:avLst/>
          </a:prstGeom>
          <a:solidFill>
            <a:srgbClr val="CED4DA">
              <a:alpha val="50000"/>
            </a:srgbClr>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519" name="TextShape 4"/>
          <p:cNvSpPr/>
          <p:nvPr/>
        </p:nvSpPr>
        <p:spPr bwMode="auto">
          <a:xfrm>
            <a:off x="1143000" y="2260800"/>
            <a:ext cx="7315200" cy="2311200"/>
          </a:xfrm>
          <a:prstGeom prst="rect">
            <a:avLst/>
          </a:prstGeom>
          <a:noFill/>
          <a:ln w="0">
            <a:noFill/>
          </a:ln>
        </p:spPr>
        <p:style>
          <a:lnRef idx="0"/>
          <a:fillRef idx="0"/>
          <a:effectRef idx="0"/>
          <a:fontRef idx="minor"/>
        </p:style>
        <p:txBody>
          <a:bodyPr lIns="90000" tIns="45000" rIns="90000" bIns="45000" anchor="t">
            <a:noAutofit/>
          </a:bodyPr>
          <a:p>
            <a:pPr marL="216000" indent="-216000" algn="just">
              <a:lnSpc>
                <a:spcPct val="150000"/>
              </a:lnSpc>
              <a:buClr>
                <a:srgbClr val="000000"/>
              </a:buClr>
              <a:buSzPct val="45000"/>
              <a:buFont typeface="Wingdings"/>
              <a:buChar char=""/>
              <a:defRPr/>
            </a:pPr>
            <a:r>
              <a:rPr lang="en-US" sz="1400" b="0" strike="noStrike" spc="-1">
                <a:solidFill>
                  <a:srgbClr val="000000"/>
                </a:solidFill>
                <a:latin typeface="Times New Roman"/>
                <a:ea typeface="Noto Sans CJK SC"/>
              </a:rPr>
              <a:t>To develop a web application, code-named "HealthyBites!," that helps users in Zambia generate a balanced diet for a week (7 days) using a random generation algorithm, to address the problem of poor nutrition in the country, particularly among high-risk groups such as diabetics and children.</a:t>
            </a:r>
            <a:endParaRPr lang="en-US" sz="1400" b="0" strike="noStrike" spc="-1">
              <a:solidFill>
                <a:srgbClr val="000000"/>
              </a:solidFill>
              <a:latin typeface="Times New Roman"/>
              <a:ea typeface="Noto Sans CJK SC"/>
            </a:endParaRPr>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20" name=""/>
          <p:cNvSpPr txBox="1"/>
          <p:nvPr/>
        </p:nvSpPr>
        <p:spPr bwMode="auto">
          <a:xfrm>
            <a:off x="685800" y="914400"/>
            <a:ext cx="2971800" cy="919800"/>
          </a:xfrm>
          <a:prstGeom prst="rect">
            <a:avLst/>
          </a:prstGeom>
          <a:noFill/>
          <a:ln w="0">
            <a:noFill/>
          </a:ln>
        </p:spPr>
        <p:txBody>
          <a:bodyPr lIns="90000" tIns="45000" rIns="90000" bIns="45000" anchor="t">
            <a:noAutofit/>
          </a:bodyPr>
          <a:p>
            <a:pPr algn="r">
              <a:lnSpc>
                <a:spcPct val="100000"/>
              </a:lnSpc>
              <a:spcBef>
                <a:spcPts val="1190"/>
              </a:spcBef>
              <a:spcAft>
                <a:spcPts val="992"/>
              </a:spcAft>
              <a:defRPr/>
            </a:pPr>
            <a:r>
              <a:rPr lang="en-US" sz="1200" b="0" strike="noStrike" spc="-1">
                <a:solidFill>
                  <a:srgbClr val="666666"/>
                </a:solidFill>
                <a:latin typeface="Noto Sans"/>
              </a:rPr>
              <a:t>1.</a:t>
            </a:r>
            <a:r>
              <a:rPr lang="en-US" sz="1200" b="0" strike="noStrike" spc="-1">
                <a:solidFill>
                  <a:srgbClr val="666666"/>
                </a:solidFill>
                <a:latin typeface="Noto Sans"/>
              </a:rPr>
              <a:t>	</a:t>
            </a:r>
            <a:r>
              <a:rPr lang="en-US" sz="1200" b="0" strike="noStrike" spc="-1">
                <a:solidFill>
                  <a:srgbClr val="666666"/>
                </a:solidFill>
                <a:latin typeface="Noto Sans"/>
              </a:rPr>
              <a:t>What is the current state of nutrition in Zambia and what are the challenges people are facing in following a healthy diet?</a:t>
            </a:r>
            <a:endParaRPr lang="en-US" sz="1200" b="0" strike="noStrike" spc="-1">
              <a:solidFill>
                <a:srgbClr val="000000"/>
              </a:solidFill>
              <a:latin typeface="Arial"/>
            </a:endParaRPr>
          </a:p>
        </p:txBody>
      </p:sp>
      <p:sp>
        <p:nvSpPr>
          <p:cNvPr id="521" name=""/>
          <p:cNvSpPr txBox="1"/>
          <p:nvPr/>
        </p:nvSpPr>
        <p:spPr bwMode="auto">
          <a:xfrm>
            <a:off x="685800" y="2286000"/>
            <a:ext cx="2971800" cy="712440"/>
          </a:xfrm>
          <a:prstGeom prst="rect">
            <a:avLst/>
          </a:prstGeom>
          <a:noFill/>
          <a:ln w="0">
            <a:noFill/>
          </a:ln>
        </p:spPr>
        <p:txBody>
          <a:bodyPr lIns="90000" tIns="45000" rIns="90000" bIns="45000" anchor="t">
            <a:noAutofit/>
          </a:bodyPr>
          <a:p>
            <a:pPr algn="r">
              <a:lnSpc>
                <a:spcPct val="100000"/>
              </a:lnSpc>
              <a:spcBef>
                <a:spcPts val="1190"/>
              </a:spcBef>
              <a:spcAft>
                <a:spcPts val="992"/>
              </a:spcAft>
              <a:defRPr/>
            </a:pPr>
            <a:r>
              <a:rPr lang="en-US" sz="1200" b="0" strike="noStrike" spc="-1">
                <a:solidFill>
                  <a:srgbClr val="666666"/>
                </a:solidFill>
                <a:latin typeface="Noto Sans"/>
              </a:rPr>
              <a:t>2.</a:t>
            </a:r>
            <a:r>
              <a:rPr lang="en-US" sz="1200" b="0" strike="noStrike" spc="-1">
                <a:solidFill>
                  <a:srgbClr val="666666"/>
                </a:solidFill>
                <a:latin typeface="Noto Sans"/>
              </a:rPr>
              <a:t>	</a:t>
            </a:r>
            <a:r>
              <a:rPr lang="en-US" sz="1200" b="0" strike="noStrike" spc="-1">
                <a:solidFill>
                  <a:srgbClr val="666666"/>
                </a:solidFill>
                <a:latin typeface="Noto Sans"/>
              </a:rPr>
              <a:t>What are the existing solutions to improve nutrition in Zambia and what is their effectiveness?</a:t>
            </a:r>
            <a:endParaRPr lang="en-US" sz="1200" b="0" strike="noStrike" spc="-1">
              <a:solidFill>
                <a:srgbClr val="000000"/>
              </a:solidFill>
              <a:latin typeface="Arial"/>
            </a:endParaRPr>
          </a:p>
        </p:txBody>
      </p:sp>
      <p:sp>
        <p:nvSpPr>
          <p:cNvPr id="522" name=""/>
          <p:cNvSpPr txBox="1"/>
          <p:nvPr/>
        </p:nvSpPr>
        <p:spPr bwMode="auto">
          <a:xfrm>
            <a:off x="685800" y="3838320"/>
            <a:ext cx="2971800" cy="505080"/>
          </a:xfrm>
          <a:prstGeom prst="rect">
            <a:avLst/>
          </a:prstGeom>
          <a:noFill/>
          <a:ln w="0">
            <a:noFill/>
          </a:ln>
        </p:spPr>
        <p:txBody>
          <a:bodyPr lIns="90000" tIns="45000" rIns="90000" bIns="45000" anchor="t">
            <a:noAutofit/>
          </a:bodyPr>
          <a:p>
            <a:pPr algn="r">
              <a:lnSpc>
                <a:spcPct val="100000"/>
              </a:lnSpc>
              <a:spcBef>
                <a:spcPts val="1190"/>
              </a:spcBef>
              <a:spcAft>
                <a:spcPts val="992"/>
              </a:spcAft>
              <a:defRPr/>
            </a:pPr>
            <a:r>
              <a:rPr lang="en-US" sz="1200" b="0" strike="noStrike" spc="-1">
                <a:solidFill>
                  <a:srgbClr val="666666"/>
                </a:solidFill>
                <a:latin typeface="Noto Sans"/>
              </a:rPr>
              <a:t>3.</a:t>
            </a:r>
            <a:r>
              <a:rPr lang="en-US" sz="1200" b="0" strike="noStrike" spc="-1">
                <a:solidFill>
                  <a:srgbClr val="666666"/>
                </a:solidFill>
                <a:latin typeface="Noto Sans"/>
              </a:rPr>
              <a:t>	</a:t>
            </a:r>
            <a:r>
              <a:rPr lang="en-US" sz="1200" b="0" strike="noStrike" spc="-1">
                <a:solidFill>
                  <a:srgbClr val="666666"/>
                </a:solidFill>
                <a:latin typeface="Noto Sans"/>
              </a:rPr>
              <a:t>How can technology be used to improve nutrition in Zambia?</a:t>
            </a:r>
            <a:endParaRPr lang="en-US" sz="1200" b="0" strike="noStrike" spc="-1">
              <a:solidFill>
                <a:srgbClr val="000000"/>
              </a:solidFill>
              <a:latin typeface="Arial"/>
            </a:endParaRPr>
          </a:p>
        </p:txBody>
      </p:sp>
      <p:sp>
        <p:nvSpPr>
          <p:cNvPr id="523" name=""/>
          <p:cNvSpPr txBox="1"/>
          <p:nvPr/>
        </p:nvSpPr>
        <p:spPr bwMode="auto">
          <a:xfrm>
            <a:off x="6629400" y="4114800"/>
            <a:ext cx="2971800" cy="1127160"/>
          </a:xfrm>
          <a:prstGeom prst="rect">
            <a:avLst/>
          </a:prstGeom>
          <a:noFill/>
          <a:ln w="0">
            <a:noFill/>
          </a:ln>
        </p:spPr>
        <p:txBody>
          <a:bodyPr lIns="90000" tIns="45000" rIns="90000" bIns="45000" anchor="t">
            <a:noAutofit/>
          </a:bodyPr>
          <a:p>
            <a:pPr>
              <a:lnSpc>
                <a:spcPct val="100000"/>
              </a:lnSpc>
              <a:spcBef>
                <a:spcPts val="1190"/>
              </a:spcBef>
              <a:spcAft>
                <a:spcPts val="992"/>
              </a:spcAft>
              <a:defRPr/>
            </a:pPr>
            <a:r>
              <a:rPr lang="en-US" sz="1200" b="0" strike="noStrike" spc="-1">
                <a:solidFill>
                  <a:srgbClr val="666666"/>
                </a:solidFill>
                <a:latin typeface="Noto Sans"/>
              </a:rPr>
              <a:t>6.</a:t>
            </a:r>
            <a:r>
              <a:rPr lang="en-US" sz="1200" b="0" strike="noStrike" spc="-1">
                <a:solidFill>
                  <a:srgbClr val="666666"/>
                </a:solidFill>
                <a:latin typeface="Noto Sans"/>
              </a:rPr>
              <a:t>	</a:t>
            </a:r>
            <a:r>
              <a:rPr lang="en-US" sz="1200" b="0" strike="noStrike" spc="-1">
                <a:solidFill>
                  <a:srgbClr val="666666"/>
                </a:solidFill>
                <a:latin typeface="Noto Sans"/>
              </a:rPr>
              <a:t>What are the key features and functionalities of a successful web application for promoting healthy eating habits and improving nutrition in Zambia? </a:t>
            </a:r>
            <a:endParaRPr lang="en-US" sz="1200" b="0" strike="noStrike" spc="-1">
              <a:solidFill>
                <a:srgbClr val="000000"/>
              </a:solidFill>
              <a:latin typeface="Arial"/>
            </a:endParaRPr>
          </a:p>
        </p:txBody>
      </p:sp>
      <p:sp>
        <p:nvSpPr>
          <p:cNvPr id="524" name=""/>
          <p:cNvSpPr txBox="1"/>
          <p:nvPr/>
        </p:nvSpPr>
        <p:spPr bwMode="auto">
          <a:xfrm>
            <a:off x="6696720" y="2759040"/>
            <a:ext cx="2675880" cy="1127160"/>
          </a:xfrm>
          <a:prstGeom prst="rect">
            <a:avLst/>
          </a:prstGeom>
          <a:noFill/>
          <a:ln w="0">
            <a:noFill/>
          </a:ln>
        </p:spPr>
        <p:txBody>
          <a:bodyPr lIns="90000" tIns="45000" rIns="90000" bIns="45000" anchor="t">
            <a:noAutofit/>
          </a:bodyPr>
          <a:p>
            <a:pPr>
              <a:lnSpc>
                <a:spcPct val="100000"/>
              </a:lnSpc>
              <a:spcBef>
                <a:spcPts val="1190"/>
              </a:spcBef>
              <a:spcAft>
                <a:spcPts val="992"/>
              </a:spcAft>
              <a:defRPr/>
            </a:pPr>
            <a:r>
              <a:rPr lang="en-US" sz="1200" b="0" strike="noStrike" spc="-1">
                <a:solidFill>
                  <a:srgbClr val="666666"/>
                </a:solidFill>
                <a:latin typeface="Noto Sans"/>
              </a:rPr>
              <a:t>5.</a:t>
            </a:r>
            <a:r>
              <a:rPr lang="en-US" sz="1200" b="0" strike="noStrike" spc="-1">
                <a:solidFill>
                  <a:srgbClr val="666666"/>
                </a:solidFill>
                <a:latin typeface="Noto Sans"/>
              </a:rPr>
              <a:t>	</a:t>
            </a:r>
            <a:r>
              <a:rPr lang="en-US" sz="1200" b="0" strike="noStrike" spc="-1">
                <a:solidFill>
                  <a:srgbClr val="666666"/>
                </a:solidFill>
                <a:latin typeface="Noto Sans"/>
              </a:rPr>
              <a:t>How can a user-friendly web application be designed and developed to promote healthy eating habits and improve nutrition among Zambian people? </a:t>
            </a:r>
            <a:endParaRPr lang="en-US" sz="1200" b="0" strike="noStrike" spc="-1">
              <a:solidFill>
                <a:srgbClr val="000000"/>
              </a:solidFill>
              <a:latin typeface="Arial"/>
            </a:endParaRPr>
          </a:p>
        </p:txBody>
      </p:sp>
      <p:sp>
        <p:nvSpPr>
          <p:cNvPr id="525" name=""/>
          <p:cNvSpPr txBox="1"/>
          <p:nvPr/>
        </p:nvSpPr>
        <p:spPr bwMode="auto">
          <a:xfrm>
            <a:off x="6629400" y="1371600"/>
            <a:ext cx="2743200" cy="919800"/>
          </a:xfrm>
          <a:prstGeom prst="rect">
            <a:avLst/>
          </a:prstGeom>
          <a:noFill/>
          <a:ln w="0">
            <a:noFill/>
          </a:ln>
        </p:spPr>
        <p:txBody>
          <a:bodyPr lIns="90000" tIns="45000" rIns="90000" bIns="45000" anchor="t">
            <a:noAutofit/>
          </a:bodyPr>
          <a:p>
            <a:pPr>
              <a:lnSpc>
                <a:spcPct val="100000"/>
              </a:lnSpc>
              <a:spcBef>
                <a:spcPts val="1190"/>
              </a:spcBef>
              <a:spcAft>
                <a:spcPts val="992"/>
              </a:spcAft>
              <a:defRPr/>
            </a:pPr>
            <a:r>
              <a:rPr lang="en-US" sz="1200" b="0" strike="noStrike" spc="-1">
                <a:solidFill>
                  <a:srgbClr val="666666"/>
                </a:solidFill>
                <a:latin typeface="Noto Sans"/>
              </a:rPr>
              <a:t>4.</a:t>
            </a:r>
            <a:r>
              <a:rPr lang="en-US" sz="1200" b="0" strike="noStrike" spc="-1">
                <a:solidFill>
                  <a:srgbClr val="666666"/>
                </a:solidFill>
                <a:latin typeface="Noto Sans"/>
              </a:rPr>
              <a:t>	</a:t>
            </a:r>
            <a:r>
              <a:rPr lang="en-US" sz="1200" b="0" strike="noStrike" spc="-1">
                <a:solidFill>
                  <a:srgbClr val="666666"/>
                </a:solidFill>
                <a:latin typeface="Noto Sans"/>
              </a:rPr>
              <a:t>Is the use of technology an effective solution to promoting healthy eating habits and improving nutrition in Zambia?</a:t>
            </a:r>
            <a:endParaRPr lang="en-US" sz="1200" b="0" strike="noStrike" spc="-1">
              <a:solidFill>
                <a:srgbClr val="000000"/>
              </a:solidFill>
              <a:latin typeface="Arial"/>
            </a:endParaRPr>
          </a:p>
        </p:txBody>
      </p:sp>
      <p:sp>
        <p:nvSpPr>
          <p:cNvPr id="526" name=""/>
          <p:cNvSpPr txBox="1"/>
          <p:nvPr/>
        </p:nvSpPr>
        <p:spPr bwMode="auto">
          <a:xfrm>
            <a:off x="2331720" y="0"/>
            <a:ext cx="5669280" cy="782280"/>
          </a:xfrm>
          <a:prstGeom prst="rect">
            <a:avLst/>
          </a:prstGeom>
          <a:noFill/>
          <a:ln w="0">
            <a:noFill/>
          </a:ln>
        </p:spPr>
        <p:txBody>
          <a:bodyPr lIns="90000" tIns="45000" rIns="90000" bIns="45000" anchor="t">
            <a:noAutofit/>
          </a:bodyPr>
          <a:p>
            <a:pPr>
              <a:defRPr/>
            </a:pPr>
            <a:r>
              <a:rPr lang="en-US" sz="4000" b="1" u="sng" strike="noStrike" spc="-1">
                <a:solidFill>
                  <a:srgbClr val="000000"/>
                </a:solidFill>
                <a:latin typeface="Noto Sans"/>
              </a:rPr>
              <a:t>Research questions</a:t>
            </a:r>
            <a:endParaRPr lang="en-US" sz="40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27" name=""/>
          <p:cNvSpPr txBox="1"/>
          <p:nvPr/>
        </p:nvSpPr>
        <p:spPr bwMode="auto">
          <a:xfrm>
            <a:off x="953280" y="1524240"/>
            <a:ext cx="3200400" cy="1132920"/>
          </a:xfrm>
          <a:prstGeom prst="rect">
            <a:avLst/>
          </a:prstGeom>
          <a:noFill/>
          <a:ln w="0">
            <a:noFill/>
          </a:ln>
        </p:spPr>
        <p:txBody>
          <a:bodyPr lIns="90000" tIns="45000" rIns="90000" bIns="45000" anchor="t">
            <a:noAutofit/>
          </a:bodyPr>
          <a:p>
            <a:pPr>
              <a:lnSpc>
                <a:spcPct val="100000"/>
              </a:lnSpc>
              <a:spcBef>
                <a:spcPts val="1190"/>
              </a:spcBef>
              <a:spcAft>
                <a:spcPts val="992"/>
              </a:spcAft>
              <a:defRPr/>
            </a:pPr>
            <a:r>
              <a:rPr lang="en-US" sz="1400" b="0" strike="noStrike" spc="-1">
                <a:solidFill>
                  <a:srgbClr val="666666"/>
                </a:solidFill>
                <a:latin typeface="Noto Sans"/>
              </a:rPr>
              <a:t> </a:t>
            </a:r>
            <a:r>
              <a:rPr lang="en-US" sz="1400" b="0" strike="noStrike" spc="-1">
                <a:solidFill>
                  <a:srgbClr val="666666"/>
                </a:solidFill>
                <a:latin typeface="Noto Sans"/>
              </a:rPr>
              <a:t>The potential impact it can have on improving the nutritional status of individuals in Zambia, Among high-risk groups (diabetics and children)</a:t>
            </a:r>
            <a:endParaRPr lang="en-US" sz="1400" b="0" strike="noStrike" spc="-1">
              <a:solidFill>
                <a:srgbClr val="000000"/>
              </a:solidFill>
              <a:latin typeface="Arial"/>
            </a:endParaRPr>
          </a:p>
        </p:txBody>
      </p:sp>
      <p:sp>
        <p:nvSpPr>
          <p:cNvPr id="528" name=""/>
          <p:cNvSpPr txBox="1"/>
          <p:nvPr/>
        </p:nvSpPr>
        <p:spPr bwMode="auto">
          <a:xfrm>
            <a:off x="2873519" y="4037760"/>
            <a:ext cx="3200400" cy="1301759"/>
          </a:xfrm>
          <a:prstGeom prst="rect">
            <a:avLst/>
          </a:prstGeom>
          <a:noFill/>
          <a:ln w="0">
            <a:noFill/>
          </a:ln>
        </p:spPr>
        <p:txBody>
          <a:bodyPr lIns="90000" tIns="45000" rIns="90000" bIns="45000" anchor="t">
            <a:noAutofit/>
          </a:bodyPr>
          <a:p>
            <a:pPr>
              <a:defRPr/>
            </a:pPr>
            <a:r>
              <a:rPr lang="en-US" sz="1400" b="0" strike="noStrike" spc="-1">
                <a:solidFill>
                  <a:srgbClr val="666666"/>
                </a:solidFill>
                <a:latin typeface="Noto Sans"/>
              </a:rPr>
              <a:t>There is a need for a web-based meal-planning application or  Web app that utilizes advanced web technologies to make healthy eating more convenient.</a:t>
            </a:r>
            <a:r>
              <a:rPr lang="en-US" sz="1400" b="0" strike="noStrike" spc="-1">
                <a:solidFill>
                  <a:srgbClr val="666666"/>
                </a:solidFill>
                <a:latin typeface="Noto Sans"/>
              </a:rPr>
              <a:t> </a:t>
            </a:r>
            <a:endParaRPr lang="en-US" sz="1400" b="0" strike="noStrike" spc="-1">
              <a:solidFill>
                <a:srgbClr val="000000"/>
              </a:solidFill>
              <a:latin typeface="Arial"/>
            </a:endParaRPr>
          </a:p>
        </p:txBody>
      </p:sp>
      <p:sp>
        <p:nvSpPr>
          <p:cNvPr id="529" name=""/>
          <p:cNvSpPr txBox="1"/>
          <p:nvPr/>
        </p:nvSpPr>
        <p:spPr bwMode="auto">
          <a:xfrm>
            <a:off x="6714000" y="4084560"/>
            <a:ext cx="3200400" cy="1132920"/>
          </a:xfrm>
          <a:prstGeom prst="rect">
            <a:avLst/>
          </a:prstGeom>
          <a:noFill/>
          <a:ln w="0">
            <a:noFill/>
          </a:ln>
        </p:spPr>
        <p:txBody>
          <a:bodyPr lIns="90000" tIns="45000" rIns="90000" bIns="45000" anchor="t">
            <a:noAutofit/>
          </a:bodyPr>
          <a:p>
            <a:pPr>
              <a:defRPr/>
            </a:pPr>
            <a:r>
              <a:rPr lang="en-US" sz="1400" b="0" strike="noStrike" spc="-1">
                <a:solidFill>
                  <a:srgbClr val="666666"/>
                </a:solidFill>
                <a:latin typeface="Noto Sans"/>
              </a:rPr>
              <a:t>Creating a free and open source tool that can be easily accessed by anyone in </a:t>
            </a:r>
            <a:r>
              <a:rPr lang="en-US" sz="1400" b="0" strike="noStrike" spc="-1">
                <a:solidFill>
                  <a:srgbClr val="666666"/>
                </a:solidFill>
                <a:latin typeface="Noto Sans"/>
              </a:rPr>
              <a:t>Zambia</a:t>
            </a:r>
            <a:r>
              <a:rPr lang="en-US" sz="1400" b="0" strike="noStrike" spc="-1">
                <a:solidFill>
                  <a:srgbClr val="666666"/>
                </a:solidFill>
                <a:latin typeface="Noto Sans"/>
              </a:rPr>
              <a:t> with internet access  </a:t>
            </a:r>
            <a:r>
              <a:rPr lang="en-US" sz="1500" b="0" strike="noStrike" spc="-1">
                <a:solidFill>
                  <a:srgbClr val="666666"/>
                </a:solidFill>
                <a:latin typeface="Noto Sans"/>
              </a:rPr>
              <a:t> </a:t>
            </a:r>
            <a:endParaRPr lang="en-US" sz="1500" b="0" strike="noStrike" spc="-1">
              <a:solidFill>
                <a:srgbClr val="000000"/>
              </a:solidFill>
              <a:latin typeface="Arial"/>
            </a:endParaRPr>
          </a:p>
        </p:txBody>
      </p:sp>
      <p:sp>
        <p:nvSpPr>
          <p:cNvPr id="530" name=""/>
          <p:cNvSpPr txBox="1"/>
          <p:nvPr/>
        </p:nvSpPr>
        <p:spPr bwMode="auto">
          <a:xfrm>
            <a:off x="5068080" y="1524240"/>
            <a:ext cx="3618720" cy="1077840"/>
          </a:xfrm>
          <a:prstGeom prst="rect">
            <a:avLst/>
          </a:prstGeom>
          <a:noFill/>
          <a:ln w="0">
            <a:noFill/>
          </a:ln>
        </p:spPr>
        <p:txBody>
          <a:bodyPr lIns="90000" tIns="45000" rIns="90000" bIns="45000" anchor="t">
            <a:noAutofit/>
          </a:bodyPr>
          <a:p>
            <a:pPr>
              <a:defRPr/>
            </a:pPr>
            <a:r>
              <a:rPr lang="en-US" sz="1400" b="0" strike="noStrike" spc="-1">
                <a:solidFill>
                  <a:srgbClr val="666666"/>
                </a:solidFill>
                <a:latin typeface="Noto Sans"/>
              </a:rPr>
              <a:t>By carrying out this research and developing the web app, I aim to address this need and contribute to the well-being of the Zambian population</a:t>
            </a:r>
            <a:r>
              <a:rPr lang="en-US" sz="1200" b="0" strike="noStrike" spc="-1">
                <a:solidFill>
                  <a:srgbClr val="666666"/>
                </a:solidFill>
                <a:latin typeface="Noto Sans"/>
              </a:rPr>
              <a:t>.</a:t>
            </a:r>
            <a:r>
              <a:rPr lang="en-US" sz="1500" b="0" strike="noStrike" spc="-1">
                <a:solidFill>
                  <a:srgbClr val="666666"/>
                </a:solidFill>
                <a:latin typeface="Noto Sans"/>
              </a:rPr>
              <a:t> </a:t>
            </a:r>
            <a:endParaRPr lang="en-US" sz="1500" b="0" strike="noStrike" spc="-1">
              <a:solidFill>
                <a:srgbClr val="000000"/>
              </a:solidFill>
              <a:latin typeface="Arial"/>
            </a:endParaRPr>
          </a:p>
        </p:txBody>
      </p:sp>
      <p:sp>
        <p:nvSpPr>
          <p:cNvPr id="531" name=""/>
          <p:cNvSpPr txBox="1"/>
          <p:nvPr/>
        </p:nvSpPr>
        <p:spPr bwMode="auto">
          <a:xfrm>
            <a:off x="496080" y="518400"/>
            <a:ext cx="1097280" cy="1129680"/>
          </a:xfrm>
          <a:prstGeom prst="rect">
            <a:avLst/>
          </a:prstGeom>
          <a:noFill/>
          <a:ln w="0">
            <a:noFill/>
          </a:ln>
        </p:spPr>
        <p:txBody>
          <a:bodyPr lIns="90000" tIns="45000" rIns="90000" bIns="45000" anchor="t">
            <a:noAutofit/>
          </a:bodyPr>
          <a:p>
            <a:pPr>
              <a:defRPr/>
            </a:pPr>
            <a:r>
              <a:rPr lang="en-US" sz="6000" b="0" strike="noStrike" spc="-1">
                <a:solidFill>
                  <a:srgbClr val="000000"/>
                </a:solidFill>
                <a:latin typeface="Noto Sans"/>
              </a:rPr>
              <a:t>01</a:t>
            </a:r>
            <a:endParaRPr lang="en-US" sz="6000" b="0" strike="noStrike" spc="-1">
              <a:solidFill>
                <a:srgbClr val="000000"/>
              </a:solidFill>
              <a:latin typeface="Arial"/>
            </a:endParaRPr>
          </a:p>
        </p:txBody>
      </p:sp>
      <p:sp>
        <p:nvSpPr>
          <p:cNvPr id="532" name=""/>
          <p:cNvSpPr txBox="1"/>
          <p:nvPr/>
        </p:nvSpPr>
        <p:spPr bwMode="auto">
          <a:xfrm>
            <a:off x="2416320" y="3078720"/>
            <a:ext cx="1097280" cy="1129680"/>
          </a:xfrm>
          <a:prstGeom prst="rect">
            <a:avLst/>
          </a:prstGeom>
          <a:noFill/>
          <a:ln w="0">
            <a:noFill/>
          </a:ln>
        </p:spPr>
        <p:txBody>
          <a:bodyPr lIns="90000" tIns="45000" rIns="90000" bIns="45000" anchor="t">
            <a:noAutofit/>
          </a:bodyPr>
          <a:p>
            <a:pPr>
              <a:defRPr/>
            </a:pPr>
            <a:r>
              <a:rPr lang="en-US" sz="6000" b="0" strike="noStrike" spc="-1">
                <a:solidFill>
                  <a:srgbClr val="000000"/>
                </a:solidFill>
                <a:latin typeface="Noto Sans"/>
              </a:rPr>
              <a:t>02</a:t>
            </a:r>
            <a:endParaRPr lang="en-US" sz="6000" b="0" strike="noStrike" spc="-1">
              <a:solidFill>
                <a:srgbClr val="000000"/>
              </a:solidFill>
              <a:latin typeface="Arial"/>
            </a:endParaRPr>
          </a:p>
        </p:txBody>
      </p:sp>
      <p:sp>
        <p:nvSpPr>
          <p:cNvPr id="533" name=""/>
          <p:cNvSpPr txBox="1"/>
          <p:nvPr/>
        </p:nvSpPr>
        <p:spPr bwMode="auto">
          <a:xfrm>
            <a:off x="4610880" y="577440"/>
            <a:ext cx="1097280" cy="1129680"/>
          </a:xfrm>
          <a:prstGeom prst="rect">
            <a:avLst/>
          </a:prstGeom>
          <a:noFill/>
          <a:ln w="0">
            <a:noFill/>
          </a:ln>
        </p:spPr>
        <p:txBody>
          <a:bodyPr lIns="90000" tIns="45000" rIns="90000" bIns="45000" anchor="t">
            <a:noAutofit/>
          </a:bodyPr>
          <a:p>
            <a:pPr>
              <a:defRPr/>
            </a:pPr>
            <a:r>
              <a:rPr lang="en-US" sz="6000" b="0" strike="noStrike" spc="-1">
                <a:solidFill>
                  <a:srgbClr val="000000"/>
                </a:solidFill>
                <a:latin typeface="Noto Sans"/>
              </a:rPr>
              <a:t>03</a:t>
            </a:r>
            <a:endParaRPr lang="en-US" sz="6000" b="0" strike="noStrike" spc="-1">
              <a:solidFill>
                <a:srgbClr val="000000"/>
              </a:solidFill>
              <a:latin typeface="Arial"/>
            </a:endParaRPr>
          </a:p>
        </p:txBody>
      </p:sp>
      <p:sp>
        <p:nvSpPr>
          <p:cNvPr id="534" name=""/>
          <p:cNvSpPr txBox="1"/>
          <p:nvPr/>
        </p:nvSpPr>
        <p:spPr bwMode="auto">
          <a:xfrm>
            <a:off x="6256800" y="3137760"/>
            <a:ext cx="1097280" cy="1129680"/>
          </a:xfrm>
          <a:prstGeom prst="rect">
            <a:avLst/>
          </a:prstGeom>
          <a:noFill/>
          <a:ln w="0">
            <a:noFill/>
          </a:ln>
        </p:spPr>
        <p:txBody>
          <a:bodyPr lIns="90000" tIns="45000" rIns="90000" bIns="45000" anchor="t">
            <a:noAutofit/>
          </a:bodyPr>
          <a:p>
            <a:pPr>
              <a:defRPr/>
            </a:pPr>
            <a:r>
              <a:rPr lang="en-US" sz="6000" b="0" strike="noStrike" spc="-1">
                <a:solidFill>
                  <a:srgbClr val="000000"/>
                </a:solidFill>
                <a:latin typeface="Noto Sans"/>
              </a:rPr>
              <a:t>04</a:t>
            </a:r>
            <a:endParaRPr lang="en-US" sz="6000" b="0" strike="noStrike" spc="-1">
              <a:solidFill>
                <a:srgbClr val="000000"/>
              </a:solidFill>
              <a:latin typeface="Arial"/>
            </a:endParaRPr>
          </a:p>
        </p:txBody>
      </p:sp>
      <p:sp>
        <p:nvSpPr>
          <p:cNvPr id="535" name=""/>
          <p:cNvSpPr txBox="1"/>
          <p:nvPr/>
        </p:nvSpPr>
        <p:spPr bwMode="auto">
          <a:xfrm>
            <a:off x="1040040" y="193680"/>
            <a:ext cx="8001000" cy="720720"/>
          </a:xfrm>
          <a:prstGeom prst="rect">
            <a:avLst/>
          </a:prstGeom>
          <a:noFill/>
          <a:ln w="0">
            <a:noFill/>
          </a:ln>
        </p:spPr>
        <p:txBody>
          <a:bodyPr lIns="90000" tIns="45000" rIns="90000" bIns="45000" anchor="t">
            <a:noAutofit/>
          </a:bodyPr>
          <a:p>
            <a:pPr algn="ctr">
              <a:defRPr/>
            </a:pPr>
            <a:r>
              <a:rPr lang="en-US" sz="2800" b="1" u="sng" strike="noStrike" spc="-1">
                <a:solidFill>
                  <a:srgbClr val="000000"/>
                </a:solidFill>
                <a:latin typeface="Noto Sans"/>
              </a:rPr>
              <a:t>Significance and justification of the study</a:t>
            </a:r>
            <a:endParaRPr lang="en-US" sz="2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36" name=""/>
          <p:cNvSpPr txBox="1"/>
          <p:nvPr/>
        </p:nvSpPr>
        <p:spPr bwMode="auto">
          <a:xfrm>
            <a:off x="1417320" y="360720"/>
            <a:ext cx="5669280" cy="782280"/>
          </a:xfrm>
          <a:prstGeom prst="rect">
            <a:avLst/>
          </a:prstGeom>
          <a:noFill/>
          <a:ln w="0">
            <a:noFill/>
          </a:ln>
        </p:spPr>
        <p:txBody>
          <a:bodyPr lIns="90000" tIns="45000" rIns="90000" bIns="45000" anchor="t">
            <a:noAutofit/>
          </a:bodyPr>
          <a:p>
            <a:pPr>
              <a:defRPr/>
            </a:pPr>
            <a:r>
              <a:rPr lang="en-US" sz="4000" b="1" u="sng" strike="noStrike" spc="-1">
                <a:solidFill>
                  <a:srgbClr val="000000"/>
                </a:solidFill>
                <a:latin typeface="Noto Sans"/>
              </a:rPr>
              <a:t>Literature Review</a:t>
            </a:r>
            <a:endParaRPr lang="en-US" sz="4000" b="0" strike="noStrike" spc="-1">
              <a:solidFill>
                <a:srgbClr val="000000"/>
              </a:solidFill>
              <a:latin typeface="Arial"/>
            </a:endParaRPr>
          </a:p>
        </p:txBody>
      </p:sp>
      <p:sp>
        <p:nvSpPr>
          <p:cNvPr id="537" name=""/>
          <p:cNvSpPr/>
          <p:nvPr/>
        </p:nvSpPr>
        <p:spPr bwMode="auto">
          <a:xfrm>
            <a:off x="914400" y="2286000"/>
            <a:ext cx="91440" cy="1645920"/>
          </a:xfrm>
          <a:prstGeom prst="rect">
            <a:avLst/>
          </a:prstGeom>
          <a:solidFill>
            <a:srgbClr val="CED4DA">
              <a:alpha val="50000"/>
            </a:srgbClr>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538" name="TextShape 12"/>
          <p:cNvSpPr/>
          <p:nvPr/>
        </p:nvSpPr>
        <p:spPr bwMode="auto">
          <a:xfrm>
            <a:off x="1135440" y="1143000"/>
            <a:ext cx="7787160" cy="2311200"/>
          </a:xfrm>
          <a:prstGeom prst="rect">
            <a:avLst/>
          </a:prstGeom>
          <a:noFill/>
          <a:ln w="0">
            <a:noFill/>
          </a:ln>
        </p:spPr>
        <p:style>
          <a:lnRef idx="0"/>
          <a:fillRef idx="0"/>
          <a:effectRef idx="0"/>
          <a:fontRef idx="minor"/>
        </p:style>
        <p:txBody>
          <a:bodyPr lIns="90000" tIns="45000" rIns="90000" bIns="45000" anchor="t">
            <a:noAutofit/>
          </a:bodyPr>
          <a:p>
            <a:pPr marL="216000" indent="-216000" algn="just">
              <a:lnSpc>
                <a:spcPct val="150000"/>
              </a:lnSpc>
              <a:buClr>
                <a:srgbClr val="000000"/>
              </a:buClr>
              <a:buSzPct val="45000"/>
              <a:buFont typeface="Wingdings"/>
              <a:buChar char=""/>
              <a:defRPr/>
            </a:pPr>
            <a:r>
              <a:rPr lang="en-US" sz="1400" b="0" strike="noStrike" spc="-1">
                <a:solidFill>
                  <a:srgbClr val="000000"/>
                </a:solidFill>
                <a:latin typeface="Times New Roman"/>
                <a:ea typeface="Noto Sans CJK SC"/>
              </a:rPr>
              <a:t>According to the Food and Agriculture Organization of the United Nations (FAO) (2021), Zambia has received several solutions to encourage healthy eating habits. The FAO has made dietary guidelines accessible through nutrition education and awareness-raising activities.</a:t>
            </a:r>
            <a:endParaRPr lang="en-US" sz="1400" b="0" strike="noStrike" spc="-1">
              <a:solidFill>
                <a:srgbClr val="000000"/>
              </a:solidFill>
              <a:latin typeface="Times New Roman"/>
            </a:endParaRPr>
          </a:p>
          <a:p>
            <a:pPr marL="216000" indent="-216000" algn="just">
              <a:lnSpc>
                <a:spcPct val="150000"/>
              </a:lnSpc>
              <a:buClr>
                <a:srgbClr val="000000"/>
              </a:buClr>
              <a:buSzPct val="45000"/>
              <a:buFont typeface="Wingdings"/>
              <a:buChar char=""/>
              <a:defRPr/>
            </a:pPr>
            <a:endParaRPr lang="en-US" sz="1400" b="0" strike="noStrike" spc="-1">
              <a:solidFill>
                <a:srgbClr val="000000"/>
              </a:solidFill>
              <a:latin typeface="Times New Roman"/>
            </a:endParaRPr>
          </a:p>
          <a:p>
            <a:pPr marL="216000" indent="-216000" algn="just">
              <a:lnSpc>
                <a:spcPct val="150000"/>
              </a:lnSpc>
              <a:buClr>
                <a:srgbClr val="000000"/>
              </a:buClr>
              <a:buSzPct val="45000"/>
              <a:buFont typeface="Wingdings"/>
              <a:buChar char=""/>
              <a:defRPr/>
            </a:pPr>
            <a:r>
              <a:rPr lang="en-US" sz="1400" b="0" strike="noStrike" spc="-1">
                <a:solidFill>
                  <a:srgbClr val="000000"/>
                </a:solidFill>
                <a:latin typeface="Times New Roman"/>
                <a:ea typeface="Noto Sans CJK SC"/>
              </a:rPr>
              <a:t>According to The Ministry of Agriculture and Livestock they encourages the production of nutritious food in the country, focusing on small-scale farmers as well as promoting sustainable agriculture.</a:t>
            </a:r>
            <a:endParaRPr lang="en-US" sz="1400" b="0" strike="noStrike" spc="-1">
              <a:solidFill>
                <a:srgbClr val="000000"/>
              </a:solidFill>
              <a:latin typeface="Times New Roman"/>
            </a:endParaRPr>
          </a:p>
          <a:p>
            <a:pPr marL="216000" indent="-216000" algn="just">
              <a:lnSpc>
                <a:spcPct val="150000"/>
              </a:lnSpc>
              <a:buClr>
                <a:srgbClr val="000000"/>
              </a:buClr>
              <a:buSzPct val="45000"/>
              <a:buFont typeface="Wingdings"/>
              <a:buChar char=""/>
              <a:defRPr/>
            </a:pPr>
            <a:endParaRPr lang="en-US" sz="1400" b="0" strike="noStrike" spc="-1">
              <a:solidFill>
                <a:srgbClr val="000000"/>
              </a:solidFill>
              <a:latin typeface="Times New Roman"/>
            </a:endParaRPr>
          </a:p>
          <a:p>
            <a:pPr marL="216000" indent="-216000" algn="just">
              <a:lnSpc>
                <a:spcPct val="150000"/>
              </a:lnSpc>
              <a:buClr>
                <a:srgbClr val="000000"/>
              </a:buClr>
              <a:buSzPct val="45000"/>
              <a:buFont typeface="Wingdings"/>
              <a:buChar char=""/>
              <a:defRPr/>
            </a:pPr>
            <a:r>
              <a:rPr lang="en-US" sz="1400" b="0" strike="noStrike" spc="-1">
                <a:solidFill>
                  <a:srgbClr val="000000"/>
                </a:solidFill>
                <a:latin typeface="Times New Roman"/>
                <a:ea typeface="Noto Sans CJK SC"/>
              </a:rPr>
              <a:t>Community-based nutrition programs run by NGOs and CBOs also focus on promoting healthy eating habits and addressing specific issues such as diabetes, through nutrition education and awareness-raising campaigns.</a:t>
            </a:r>
            <a:endParaRPr lang="en-US" sz="1400" b="0" strike="noStrike" spc="-1">
              <a:solidFill>
                <a:srgbClr val="000000"/>
              </a:solidFill>
              <a:latin typeface="Times New Roman"/>
            </a:endParaRPr>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39" name=""/>
          <p:cNvSpPr txBox="1"/>
          <p:nvPr/>
        </p:nvSpPr>
        <p:spPr bwMode="auto">
          <a:xfrm>
            <a:off x="731520" y="1046520"/>
            <a:ext cx="5669280" cy="782280"/>
          </a:xfrm>
          <a:prstGeom prst="rect">
            <a:avLst/>
          </a:prstGeom>
          <a:noFill/>
          <a:ln w="0">
            <a:noFill/>
          </a:ln>
        </p:spPr>
        <p:txBody>
          <a:bodyPr lIns="90000" tIns="45000" rIns="90000" bIns="45000" anchor="t">
            <a:noAutofit/>
          </a:bodyPr>
          <a:p>
            <a:pPr>
              <a:defRPr/>
            </a:pPr>
            <a:r>
              <a:rPr lang="en-US" sz="4000" b="1" u="sng" strike="noStrike" spc="-1">
                <a:solidFill>
                  <a:srgbClr val="000000"/>
                </a:solidFill>
                <a:latin typeface="Noto Sans"/>
              </a:rPr>
              <a:t>cont</a:t>
            </a:r>
            <a:endParaRPr lang="en-US" sz="4000" b="0" strike="noStrike" spc="-1">
              <a:solidFill>
                <a:srgbClr val="000000"/>
              </a:solidFill>
              <a:latin typeface="Arial"/>
            </a:endParaRPr>
          </a:p>
        </p:txBody>
      </p:sp>
      <p:sp>
        <p:nvSpPr>
          <p:cNvPr id="540" name=""/>
          <p:cNvSpPr/>
          <p:nvPr/>
        </p:nvSpPr>
        <p:spPr bwMode="auto">
          <a:xfrm>
            <a:off x="914400" y="2286000"/>
            <a:ext cx="91440" cy="1645920"/>
          </a:xfrm>
          <a:prstGeom prst="rect">
            <a:avLst/>
          </a:prstGeom>
          <a:solidFill>
            <a:srgbClr val="CED4DA">
              <a:alpha val="50000"/>
            </a:srgbClr>
          </a:solidFill>
          <a:ln w="0">
            <a:noFill/>
          </a:ln>
        </p:spPr>
        <p:style>
          <a:lnRef idx="0"/>
          <a:fillRef idx="0"/>
          <a:effectRef idx="0"/>
          <a:fontRef idx="minor"/>
        </p:style>
        <p:txBody>
          <a:bodyPr wrap="none" lIns="90000" tIns="45000" rIns="90000" bIns="45000" anchor="ctr">
            <a:noAutofit/>
          </a:bodyPr>
          <a:p>
            <a:pPr>
              <a:defRPr/>
            </a:pPr>
            <a:endParaRPr lang="en-US" sz="1800" b="0" strike="noStrike" spc="-1">
              <a:solidFill>
                <a:srgbClr val="000000"/>
              </a:solidFill>
              <a:latin typeface="Arial"/>
            </a:endParaRPr>
          </a:p>
        </p:txBody>
      </p:sp>
      <p:sp>
        <p:nvSpPr>
          <p:cNvPr id="541" name="TextShape 5"/>
          <p:cNvSpPr/>
          <p:nvPr/>
        </p:nvSpPr>
        <p:spPr bwMode="auto">
          <a:xfrm>
            <a:off x="1128240" y="1803600"/>
            <a:ext cx="7787160" cy="2311200"/>
          </a:xfrm>
          <a:prstGeom prst="rect">
            <a:avLst/>
          </a:prstGeom>
          <a:noFill/>
          <a:ln w="0">
            <a:noFill/>
          </a:ln>
        </p:spPr>
        <p:style>
          <a:lnRef idx="0"/>
          <a:fillRef idx="0"/>
          <a:effectRef idx="0"/>
          <a:fontRef idx="minor"/>
        </p:style>
        <p:txBody>
          <a:bodyPr lIns="90000" tIns="45000" rIns="90000" bIns="45000" anchor="t">
            <a:noAutofit/>
          </a:bodyPr>
          <a:p>
            <a:pPr marL="216000" indent="-216000" algn="just">
              <a:lnSpc>
                <a:spcPct val="150000"/>
              </a:lnSpc>
              <a:buClr>
                <a:srgbClr val="000000"/>
              </a:buClr>
              <a:buSzPct val="45000"/>
              <a:buFont typeface="Wingdings"/>
              <a:buChar char=""/>
              <a:defRPr/>
            </a:pPr>
            <a:endParaRPr lang="en-US" sz="1400" b="0" strike="noStrike" spc="-1">
              <a:solidFill>
                <a:srgbClr val="000000"/>
              </a:solidFill>
              <a:latin typeface="Times New Roman"/>
            </a:endParaRPr>
          </a:p>
          <a:p>
            <a:pPr marL="216000" indent="-216000" algn="just">
              <a:lnSpc>
                <a:spcPct val="150000"/>
              </a:lnSpc>
              <a:buClr>
                <a:srgbClr val="000000"/>
              </a:buClr>
              <a:buSzPct val="45000"/>
              <a:buFont typeface="Wingdings"/>
              <a:buChar char=""/>
              <a:defRPr/>
            </a:pPr>
            <a:r>
              <a:rPr lang="en-US" sz="1400" b="0" strike="noStrike" spc="-1">
                <a:solidFill>
                  <a:srgbClr val="000000"/>
                </a:solidFill>
                <a:latin typeface="Times New Roman"/>
                <a:ea typeface="Noto Sans CJK SC"/>
              </a:rPr>
              <a:t>According to Naimark, J. S., Madar, Z., &amp; Shahar, D. R. (2023).  mobile application are used to aid people in eating healthy an example of this app is e-balance mobile app . Mobile applications are very convenient way in this internet world because they are easily accessed due to the fact that almost everyone in a developed country owns a smart phone.</a:t>
            </a:r>
            <a:endParaRPr lang="en-US" sz="1400" b="0" strike="noStrike" spc="-1">
              <a:solidFill>
                <a:srgbClr val="000000"/>
              </a:solidFill>
              <a:latin typeface="Times New Roman"/>
            </a:endParaRPr>
          </a:p>
          <a:p>
            <a:pPr marL="216000" indent="-216000" algn="just">
              <a:lnSpc>
                <a:spcPct val="150000"/>
              </a:lnSpc>
              <a:buClr>
                <a:srgbClr val="000000"/>
              </a:buClr>
              <a:buSzPct val="45000"/>
              <a:buFont typeface="Wingdings"/>
              <a:buChar char=""/>
              <a:defRPr/>
            </a:pPr>
            <a:endParaRPr lang="en-US" sz="1400" b="0" strike="noStrike" spc="-1">
              <a:solidFill>
                <a:srgbClr val="000000"/>
              </a:solidFill>
              <a:latin typeface="Times New Roman"/>
            </a:endParaRPr>
          </a:p>
          <a:p>
            <a:pPr marL="216000" indent="-216000" algn="just">
              <a:lnSpc>
                <a:spcPct val="150000"/>
              </a:lnSpc>
              <a:buClr>
                <a:srgbClr val="000000"/>
              </a:buClr>
              <a:buSzPct val="45000"/>
              <a:buFont typeface="Wingdings"/>
              <a:buChar char=""/>
              <a:defRPr/>
            </a:pPr>
            <a:r>
              <a:rPr lang="en-US" sz="1400" b="0" strike="noStrike" spc="-1">
                <a:solidFill>
                  <a:srgbClr val="000000"/>
                </a:solidFill>
                <a:latin typeface="Times New Roman"/>
                <a:ea typeface="Noto Sans CJK SC"/>
              </a:rPr>
              <a:t>Developed countries use the internet ,websites to be precise to offer consultations to its public on how to carry out good eating habits as well as guidance.</a:t>
            </a:r>
            <a:endParaRPr lang="en-US" sz="1400" b="0" strike="noStrike" spc="-1">
              <a:solidFill>
                <a:srgbClr val="000000"/>
              </a:solidFill>
              <a:latin typeface="Times New Roman"/>
            </a:endParaRPr>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_rels/theme4.xml.rels><?xml version="1.0" encoding="UTF-8" standalone="yes"?><Relationships xmlns="http://schemas.openxmlformats.org/package/2006/relationships"></Relationships>
</file>

<file path=ppt/theme/_rels/theme5.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4.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5.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ONLYOFFICE/7.4.1.36</Application>
  <DocSecurity>0</DocSecurity>
  <PresentationFormat/>
  <Paragraphs>0</Paragraphs>
  <Slides>18</Slides>
  <Notes>18</Notes>
  <HiddenSlides>0</HiddenSlides>
  <MMClips>2</MMClips>
  <ScaleCrop>0</ScaleCrop>
  <HeadingPairs>
    <vt:vector size="4" baseType="variant">
      <vt:variant>
        <vt:lpstr>Theme</vt:lpstr>
      </vt:variant>
      <vt:variant>
        <vt:i4>5</vt:i4>
      </vt:variant>
      <vt:variant>
        <vt:lpstr>Slide Titles</vt:lpstr>
      </vt:variant>
      <vt:variant>
        <vt:i4>18</vt:i4>
      </vt:variant>
    </vt:vector>
  </HeadingPairs>
  <TitlesOfParts>
    <vt:vector size="23" baseType="lpstr">
      <vt:lpstr>Theme 1</vt:lpstr>
      <vt:lpstr>Theme 2</vt:lpstr>
      <vt:lpstr>Theme 3</vt:lpstr>
      <vt:lpstr>Theme 4</vt:lpstr>
      <vt:lpstr>Theme 5</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Elegant</dc:title>
  <dc:subject/>
  <dc:creator/>
  <cp:keywords/>
  <dc:description/>
  <dc:identifier/>
  <dc:language>en-US</dc:language>
  <cp:lastModifiedBy/>
  <cp:revision>15</cp:revision>
  <dcterms:created xsi:type="dcterms:W3CDTF">2023-08-18T10:45:18Z</dcterms:created>
  <dcterms:modified xsi:type="dcterms:W3CDTF">2023-08-24T14:42:59Z</dcterms:modified>
  <cp:category/>
  <cp:contentStatus/>
  <cp:version/>
</cp:coreProperties>
</file>