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5837-EAA1-D7F4-DB5D-9BF8BD0CE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5983F-0B9F-9EC7-FF4B-B9B4EDF1B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13B7-8D03-1C6B-7DFC-1761F861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F06-9671-4F0E-90F3-0D838CE5D2B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1A632-9237-9959-CC2F-5B0AB799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6EA0-C357-8E32-9600-3F76BB66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862-37F3-4CE8-9C9E-A163019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F83E-CF53-1338-4EE4-C1D15FFD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797EB-2691-E3B9-2E57-4939779C7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78544-D20C-C58A-4489-01057581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F06-9671-4F0E-90F3-0D838CE5D2B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3A35-FFF4-4151-A5D6-54006933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E6E94-92C3-A2BA-3BF7-14771270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862-37F3-4CE8-9C9E-A163019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1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3394E-3FBD-ABB7-2A90-E17BB6514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BC446-8257-55A7-8077-33C6462E8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3B3C-CECC-7B13-41CE-534DDF96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F06-9671-4F0E-90F3-0D838CE5D2B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6EFA-EEC4-EBE8-2E1D-089EF4B0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D11A-35DE-4E55-3587-7C27FCB3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862-37F3-4CE8-9C9E-A163019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0CBF-7F0F-34F1-FC50-496CAFE4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4FFB-471B-F0BE-40B5-6A7E1D3A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970B-CEB9-9FE9-ECAA-7F0BB8D6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F06-9671-4F0E-90F3-0D838CE5D2B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E9B24-A6BD-CB76-DD94-64A93821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81A1-0EA5-9CCF-D5E9-2CEAC2C0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862-37F3-4CE8-9C9E-A163019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93A4-C879-824F-72B6-BEFCC958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832F2-D18D-7D97-94A8-5543E407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60D1-42E7-5040-7528-890ED92D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F06-9671-4F0E-90F3-0D838CE5D2B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1976-78AC-6F8C-58A1-DAAA0F58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7A9D-DC13-9627-436B-1299555E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862-37F3-4CE8-9C9E-A163019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2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718C-D4AB-38C1-F0A1-2F396EC9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C116-AC3D-D24B-6382-4F220B632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01274-A9AE-FE7F-C698-F2350D8A6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9A8D4-7462-5147-1DF5-5D57B658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F06-9671-4F0E-90F3-0D838CE5D2B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DC1DB-EB0D-AA9E-6F3E-BEF80D70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4D80F-A530-0501-0F54-A65E7D5D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862-37F3-4CE8-9C9E-A163019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5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10D2-3A1A-5233-3D78-5AD28EC8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B97DE-39D8-D66F-0056-A566E9B42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EB9BF-E322-5914-1512-A7FCD6043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F1D88-2876-8E0F-58CE-37AB18307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33D11-1BDB-A750-E08F-7FE37AE0E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A1051-2094-6AD8-DED2-034BC78A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F06-9671-4F0E-90F3-0D838CE5D2B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2BE52-D231-9C55-5E1B-897B58EC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00548-3D4F-7411-D804-7AD99F86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862-37F3-4CE8-9C9E-A163019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AF99-A9C0-5678-CAA8-D7B0E8AB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6E0A3-0BFE-5AAE-B8DA-2D3A1793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F06-9671-4F0E-90F3-0D838CE5D2B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2C5B2-0929-DA2D-CCF6-D6A7D45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5F919-BC45-3BE2-CEFA-1DEC964C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862-37F3-4CE8-9C9E-A163019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5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F409-9C14-9BB5-C117-05E506C4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F06-9671-4F0E-90F3-0D838CE5D2B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05C41-2EF5-8AA3-754F-36C7895E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A7677-9FFE-EC7C-6775-9FC86846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862-37F3-4CE8-9C9E-A163019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D74C-5933-1077-142A-2BA4DB0F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03F5-2B80-396D-2A60-D7F371790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B9F59-245A-4CBA-7FF2-34F1B2ADE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FDE90-4C11-DA5C-84CB-0D44E14F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F06-9671-4F0E-90F3-0D838CE5D2B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123F-651E-BC02-2C74-1B9275DA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73699-7054-C6AE-2743-D8070DE0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862-37F3-4CE8-9C9E-A163019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26D7-335F-070C-ADB7-10D2BBA6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E6887-9DB2-DC5C-2960-C8FE89C93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10FCF-9E68-A46C-D03D-910A0B475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B4F8F-F907-7300-5381-EB84AC37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F06-9671-4F0E-90F3-0D838CE5D2B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CF03C-BFF1-3FD0-68F5-C5B916C4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5E6C1-2FAC-C16B-B2D9-F3A39928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862-37F3-4CE8-9C9E-A163019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2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F5EB7-2B93-631A-3C19-9A0FF9D0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E0525-E9AC-7F0B-FC57-4672AF87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683C-7B0F-F16C-008F-F5B4F22F5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F7F06-9671-4F0E-90F3-0D838CE5D2B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73B4-5314-4531-EC25-5B75F21E1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C6E34-46E4-3BCD-F43D-7DB35049A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F01862-37F3-4CE8-9C9E-A163019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5AE2A5-ABD8-07A4-2748-C5DC16F81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5" b="3216"/>
          <a:stretch/>
        </p:blipFill>
        <p:spPr>
          <a:xfrm>
            <a:off x="945679" y="1142202"/>
            <a:ext cx="10917276" cy="55319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143B06-B5F5-1AB5-2815-FF6667D9F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9" y="356280"/>
            <a:ext cx="5772956" cy="157184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4717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A22AD-4301-45A3-5102-2718339E5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950E-9E15-33D5-37B0-B9DD5EF05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80C95-2582-1B0E-BB8A-69287FFBC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9C5B9C-3D77-DBF2-85D2-AE9DAED8A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4"/>
          <a:stretch/>
        </p:blipFill>
        <p:spPr>
          <a:xfrm>
            <a:off x="937979" y="1058355"/>
            <a:ext cx="10863340" cy="558242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A599BBE2-C10C-F285-918A-CEC12EEEC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1" y="425714"/>
            <a:ext cx="5814376" cy="157184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251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33CDA-7A6F-A335-8931-00AEFE749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FE89076C-4170-C1DA-D060-B9DF5E341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2" y="174993"/>
            <a:ext cx="11147639" cy="650801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5548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1605C-76AE-E7EF-4FB4-8F57963F2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C6C242-FE27-46B2-FE54-DE209315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0" y="419099"/>
            <a:ext cx="11925080" cy="577780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1815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29434-AE5E-9097-301D-D84EEF231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3A00E6-DEC5-16B0-0AC6-E54196EBD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842" y="258617"/>
            <a:ext cx="6940315" cy="652549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7689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04C32-9669-79AC-76A2-BDA084C50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BB25AD-3088-5210-AD04-775702DC7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79" y="992586"/>
            <a:ext cx="3772426" cy="541095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5203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E4B98-0492-5BFB-FD42-34671CD58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D36248-83EB-90E1-92F7-77EF428A3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98" y="415636"/>
            <a:ext cx="6544403" cy="629357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4270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0A4F7-A8F7-4063-7E2A-D9BD4515A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F45339-36D6-0DBF-6769-2175D497F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6" y="1797640"/>
            <a:ext cx="1172691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5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ircle with many circles and numbers&#10;&#10;AI-generated content may be incorrect.">
            <a:extLst>
              <a:ext uri="{FF2B5EF4-FFF2-40B4-BE49-F238E27FC236}">
                <a16:creationId xmlns:a16="http://schemas.microsoft.com/office/drawing/2014/main" id="{08AAD8EA-E8F7-4E4A-F2B4-534F55F99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" r="910" b="1866"/>
          <a:stretch/>
        </p:blipFill>
        <p:spPr>
          <a:xfrm>
            <a:off x="2624328" y="64008"/>
            <a:ext cx="7854696" cy="666597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7C0D62-FA7C-4BC8-62BD-4CD571444766}"/>
              </a:ext>
            </a:extLst>
          </p:cNvPr>
          <p:cNvSpPr/>
          <p:nvPr/>
        </p:nvSpPr>
        <p:spPr>
          <a:xfrm>
            <a:off x="2324100" y="666750"/>
            <a:ext cx="300228" cy="275082"/>
          </a:xfrm>
          <a:prstGeom prst="ellipse">
            <a:avLst/>
          </a:prstGeom>
          <a:solidFill>
            <a:srgbClr val="F2E7B1"/>
          </a:solidFill>
          <a:ln>
            <a:solidFill>
              <a:srgbClr val="F2E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2E7B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F4FF53-97C9-6CCE-B235-7B940066DA57}"/>
              </a:ext>
            </a:extLst>
          </p:cNvPr>
          <p:cNvSpPr/>
          <p:nvPr/>
        </p:nvSpPr>
        <p:spPr>
          <a:xfrm>
            <a:off x="2324100" y="1102614"/>
            <a:ext cx="300228" cy="275082"/>
          </a:xfrm>
          <a:prstGeom prst="ellipse">
            <a:avLst/>
          </a:prstGeom>
          <a:solidFill>
            <a:srgbClr val="FFAEC9"/>
          </a:solidFill>
          <a:ln>
            <a:solidFill>
              <a:srgbClr val="FF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E7B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629FE7-0983-87C1-D498-2F38487D4128}"/>
              </a:ext>
            </a:extLst>
          </p:cNvPr>
          <p:cNvSpPr/>
          <p:nvPr/>
        </p:nvSpPr>
        <p:spPr>
          <a:xfrm>
            <a:off x="2324100" y="1538478"/>
            <a:ext cx="300228" cy="275082"/>
          </a:xfrm>
          <a:prstGeom prst="ellipse">
            <a:avLst/>
          </a:prstGeom>
          <a:solidFill>
            <a:srgbClr val="C8BFE7"/>
          </a:solidFill>
          <a:ln>
            <a:solidFill>
              <a:srgbClr val="C8BF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E7B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993A6A-A5A0-67EB-6E7D-589E24C6DB98}"/>
              </a:ext>
            </a:extLst>
          </p:cNvPr>
          <p:cNvSpPr/>
          <p:nvPr/>
        </p:nvSpPr>
        <p:spPr>
          <a:xfrm>
            <a:off x="2324100" y="1974342"/>
            <a:ext cx="300228" cy="275082"/>
          </a:xfrm>
          <a:prstGeom prst="ellipse">
            <a:avLst/>
          </a:prstGeom>
          <a:solidFill>
            <a:srgbClr val="A1EDD2"/>
          </a:solidFill>
          <a:ln>
            <a:solidFill>
              <a:srgbClr val="A1ED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E7B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AFF2AE-5792-DEFE-6FC9-86F8B92A1047}"/>
              </a:ext>
            </a:extLst>
          </p:cNvPr>
          <p:cNvSpPr/>
          <p:nvPr/>
        </p:nvSpPr>
        <p:spPr>
          <a:xfrm>
            <a:off x="2324100" y="2410206"/>
            <a:ext cx="300228" cy="275082"/>
          </a:xfrm>
          <a:prstGeom prst="ellipse">
            <a:avLst/>
          </a:prstGeom>
          <a:solidFill>
            <a:srgbClr val="FFC90E"/>
          </a:solidFill>
          <a:ln>
            <a:solidFill>
              <a:srgbClr val="FFC9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E7B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787BE7-1080-B57D-D153-9EB8A569E8BE}"/>
              </a:ext>
            </a:extLst>
          </p:cNvPr>
          <p:cNvSpPr/>
          <p:nvPr/>
        </p:nvSpPr>
        <p:spPr>
          <a:xfrm>
            <a:off x="2324100" y="2846070"/>
            <a:ext cx="300228" cy="275082"/>
          </a:xfrm>
          <a:prstGeom prst="ellipse">
            <a:avLst/>
          </a:prstGeom>
          <a:solidFill>
            <a:srgbClr val="99D9EA"/>
          </a:solidFill>
          <a:ln>
            <a:solidFill>
              <a:srgbClr val="99D9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E7B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3432DC-AB71-F63D-80AD-8CCF61AA28B1}"/>
              </a:ext>
            </a:extLst>
          </p:cNvPr>
          <p:cNvSpPr/>
          <p:nvPr/>
        </p:nvSpPr>
        <p:spPr>
          <a:xfrm>
            <a:off x="2324100" y="3281934"/>
            <a:ext cx="300228" cy="275082"/>
          </a:xfrm>
          <a:prstGeom prst="ellipse">
            <a:avLst/>
          </a:prstGeom>
          <a:solidFill>
            <a:srgbClr val="B5E61D"/>
          </a:solidFill>
          <a:ln>
            <a:solidFill>
              <a:srgbClr val="B5E6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E7B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1E7EBE-8DE2-64F5-25C9-C8E04D3D22A6}"/>
              </a:ext>
            </a:extLst>
          </p:cNvPr>
          <p:cNvSpPr/>
          <p:nvPr/>
        </p:nvSpPr>
        <p:spPr>
          <a:xfrm>
            <a:off x="2324100" y="3717798"/>
            <a:ext cx="300228" cy="275082"/>
          </a:xfrm>
          <a:prstGeom prst="ellipse">
            <a:avLst/>
          </a:prstGeom>
          <a:solidFill>
            <a:srgbClr val="C3C3C3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E7B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23B82C-5516-1D72-5B03-7D3D72D49DF5}"/>
              </a:ext>
            </a:extLst>
          </p:cNvPr>
          <p:cNvSpPr txBox="1"/>
          <p:nvPr/>
        </p:nvSpPr>
        <p:spPr>
          <a:xfrm>
            <a:off x="2697480" y="619625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sz="1600" dirty="0"/>
              <a:t>3</a:t>
            </a:r>
            <a:r>
              <a:rPr lang="en-US" dirty="0"/>
              <a:t>f</a:t>
            </a:r>
            <a:r>
              <a:rPr lang="en-US" sz="1600" dirty="0"/>
              <a:t>4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D05187-0640-7CE7-8CD4-9B312A628A77}"/>
              </a:ext>
            </a:extLst>
          </p:cNvPr>
          <p:cNvSpPr txBox="1"/>
          <p:nvPr/>
        </p:nvSpPr>
        <p:spPr>
          <a:xfrm>
            <a:off x="2697480" y="105548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sz="1600" dirty="0"/>
              <a:t>7</a:t>
            </a:r>
            <a:r>
              <a:rPr lang="en-US" dirty="0"/>
              <a:t>f</a:t>
            </a:r>
            <a:r>
              <a:rPr lang="en-US" sz="1600" dirty="0"/>
              <a:t>8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F271D-F9F8-F2D8-8596-22958B2585CC}"/>
              </a:ext>
            </a:extLst>
          </p:cNvPr>
          <p:cNvSpPr txBox="1"/>
          <p:nvPr/>
        </p:nvSpPr>
        <p:spPr>
          <a:xfrm>
            <a:off x="2697480" y="1491353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</a:t>
            </a:r>
            <a:r>
              <a:rPr lang="en-US" sz="1600" dirty="0"/>
              <a:t>z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F2ABEA-F8DA-CE92-72BB-8F162C0DD785}"/>
              </a:ext>
            </a:extLst>
          </p:cNvPr>
          <p:cNvSpPr txBox="1"/>
          <p:nvPr/>
        </p:nvSpPr>
        <p:spPr>
          <a:xfrm>
            <a:off x="2697480" y="1927217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sz="1600" dirty="0"/>
              <a:t>7</a:t>
            </a:r>
            <a:r>
              <a:rPr lang="en-US" dirty="0"/>
              <a:t>t</a:t>
            </a:r>
            <a:r>
              <a:rPr lang="en-US" sz="1600" dirty="0"/>
              <a:t>8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2C43BB-3F06-DF31-ADBE-A6250FF1F22B}"/>
              </a:ext>
            </a:extLst>
          </p:cNvPr>
          <p:cNvSpPr txBox="1"/>
          <p:nvPr/>
        </p:nvSpPr>
        <p:spPr>
          <a:xfrm>
            <a:off x="2697480" y="2363081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sz="1600" dirty="0"/>
              <a:t>7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600A0-25BD-17CD-6EFD-0D2FD3EC09CF}"/>
              </a:ext>
            </a:extLst>
          </p:cNvPr>
          <p:cNvSpPr txBox="1"/>
          <p:nvPr/>
        </p:nvSpPr>
        <p:spPr>
          <a:xfrm>
            <a:off x="2697480" y="2798945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sz="1600" dirty="0"/>
              <a:t>z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929869-3656-2A7B-B8B7-90A871D84E15}"/>
              </a:ext>
            </a:extLst>
          </p:cNvPr>
          <p:cNvSpPr txBox="1"/>
          <p:nvPr/>
        </p:nvSpPr>
        <p:spPr>
          <a:xfrm>
            <a:off x="2697480" y="323480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sz="1600" dirty="0"/>
              <a:t>8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89DB54-3121-F406-EF0A-C00C141BE8FB}"/>
              </a:ext>
            </a:extLst>
          </p:cNvPr>
          <p:cNvSpPr txBox="1"/>
          <p:nvPr/>
        </p:nvSpPr>
        <p:spPr>
          <a:xfrm>
            <a:off x="2697480" y="3670673"/>
            <a:ext cx="1298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Outer ring removed by MADE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0BD147-A96F-378C-AB65-FE0807336AEF}"/>
              </a:ext>
            </a:extLst>
          </p:cNvPr>
          <p:cNvSpPr/>
          <p:nvPr/>
        </p:nvSpPr>
        <p:spPr>
          <a:xfrm>
            <a:off x="4999038" y="5480050"/>
            <a:ext cx="227012" cy="232568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DD457-D10A-06C3-AB2D-654CA66679F5}"/>
              </a:ext>
            </a:extLst>
          </p:cNvPr>
          <p:cNvSpPr/>
          <p:nvPr/>
        </p:nvSpPr>
        <p:spPr>
          <a:xfrm>
            <a:off x="5753418" y="5838190"/>
            <a:ext cx="227012" cy="232568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3C9BD1-1BCC-8CB4-593E-DC683FD9A1B7}"/>
              </a:ext>
            </a:extLst>
          </p:cNvPr>
          <p:cNvSpPr/>
          <p:nvPr/>
        </p:nvSpPr>
        <p:spPr>
          <a:xfrm>
            <a:off x="6539769" y="5973524"/>
            <a:ext cx="227012" cy="232568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DF983D-9515-FE80-A508-7C91A3E044FF}"/>
              </a:ext>
            </a:extLst>
          </p:cNvPr>
          <p:cNvSpPr/>
          <p:nvPr/>
        </p:nvSpPr>
        <p:spPr>
          <a:xfrm>
            <a:off x="7339807" y="5854859"/>
            <a:ext cx="227012" cy="232568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469CD4-88F9-27EC-BC8D-DE297DACF9F6}"/>
              </a:ext>
            </a:extLst>
          </p:cNvPr>
          <p:cNvSpPr/>
          <p:nvPr/>
        </p:nvSpPr>
        <p:spPr>
          <a:xfrm>
            <a:off x="8097044" y="5511006"/>
            <a:ext cx="227012" cy="232568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31D19-26F8-8EC5-2A19-C70A916F15B9}"/>
              </a:ext>
            </a:extLst>
          </p:cNvPr>
          <p:cNvSpPr/>
          <p:nvPr/>
        </p:nvSpPr>
        <p:spPr>
          <a:xfrm>
            <a:off x="8704263" y="4870450"/>
            <a:ext cx="227012" cy="232568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51350B-E178-311A-0FCC-97A9B002FB9A}"/>
              </a:ext>
            </a:extLst>
          </p:cNvPr>
          <p:cNvSpPr/>
          <p:nvPr/>
        </p:nvSpPr>
        <p:spPr>
          <a:xfrm>
            <a:off x="9054305" y="4170869"/>
            <a:ext cx="233521" cy="241585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835A23-F5C8-E97C-2809-B7A0AA7DD8EC}"/>
              </a:ext>
            </a:extLst>
          </p:cNvPr>
          <p:cNvSpPr/>
          <p:nvPr/>
        </p:nvSpPr>
        <p:spPr>
          <a:xfrm>
            <a:off x="9172573" y="3383844"/>
            <a:ext cx="244793" cy="232568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E528E8-2953-ABBA-F738-146F2CE25662}"/>
              </a:ext>
            </a:extLst>
          </p:cNvPr>
          <p:cNvSpPr/>
          <p:nvPr/>
        </p:nvSpPr>
        <p:spPr>
          <a:xfrm>
            <a:off x="9475182" y="2468415"/>
            <a:ext cx="244793" cy="241585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10CD40-0872-D70A-24EC-73674856F0BB}"/>
              </a:ext>
            </a:extLst>
          </p:cNvPr>
          <p:cNvSpPr/>
          <p:nvPr/>
        </p:nvSpPr>
        <p:spPr>
          <a:xfrm>
            <a:off x="9043034" y="2531554"/>
            <a:ext cx="244793" cy="241585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9868ED-1E66-78DF-CCA8-0AC0B7FFAACF}"/>
              </a:ext>
            </a:extLst>
          </p:cNvPr>
          <p:cNvSpPr/>
          <p:nvPr/>
        </p:nvSpPr>
        <p:spPr>
          <a:xfrm>
            <a:off x="8844438" y="2897950"/>
            <a:ext cx="244793" cy="241585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DEA23C-7F11-0DB2-2D32-8D92C578AA54}"/>
              </a:ext>
            </a:extLst>
          </p:cNvPr>
          <p:cNvSpPr/>
          <p:nvPr/>
        </p:nvSpPr>
        <p:spPr>
          <a:xfrm>
            <a:off x="8677751" y="2405999"/>
            <a:ext cx="244793" cy="241585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24E11D-8638-2C7E-CFD4-10E3556823AE}"/>
              </a:ext>
            </a:extLst>
          </p:cNvPr>
          <p:cNvSpPr/>
          <p:nvPr/>
        </p:nvSpPr>
        <p:spPr>
          <a:xfrm>
            <a:off x="4395313" y="4825206"/>
            <a:ext cx="227012" cy="232568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F49D640-E532-FA83-579E-4CD5B447CE62}"/>
              </a:ext>
            </a:extLst>
          </p:cNvPr>
          <p:cNvSpPr/>
          <p:nvPr/>
        </p:nvSpPr>
        <p:spPr>
          <a:xfrm>
            <a:off x="4059270" y="4130048"/>
            <a:ext cx="227012" cy="232568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B4F63C-F231-9627-F7B4-1840F8757CF4}"/>
              </a:ext>
            </a:extLst>
          </p:cNvPr>
          <p:cNvSpPr/>
          <p:nvPr/>
        </p:nvSpPr>
        <p:spPr>
          <a:xfrm>
            <a:off x="3945764" y="3330917"/>
            <a:ext cx="227012" cy="232568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E222478-F4BD-4AF8-15F4-8617D5D4F6E6}"/>
              </a:ext>
            </a:extLst>
          </p:cNvPr>
          <p:cNvSpPr/>
          <p:nvPr/>
        </p:nvSpPr>
        <p:spPr>
          <a:xfrm>
            <a:off x="4287362" y="2862565"/>
            <a:ext cx="227012" cy="232568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956E8E5-B5E9-E1EB-7593-D5BCB772405D}"/>
              </a:ext>
            </a:extLst>
          </p:cNvPr>
          <p:cNvSpPr/>
          <p:nvPr/>
        </p:nvSpPr>
        <p:spPr>
          <a:xfrm>
            <a:off x="4093250" y="2495385"/>
            <a:ext cx="227012" cy="232568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F6ED02-1411-B7B4-0261-1AB94CDF20F2}"/>
              </a:ext>
            </a:extLst>
          </p:cNvPr>
          <p:cNvSpPr/>
          <p:nvPr/>
        </p:nvSpPr>
        <p:spPr>
          <a:xfrm>
            <a:off x="3664685" y="2415016"/>
            <a:ext cx="227012" cy="232568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EB4C65-155F-3484-C686-8CC372189182}"/>
              </a:ext>
            </a:extLst>
          </p:cNvPr>
          <p:cNvSpPr/>
          <p:nvPr/>
        </p:nvSpPr>
        <p:spPr>
          <a:xfrm>
            <a:off x="4467677" y="2373219"/>
            <a:ext cx="227012" cy="232568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5F0FB0-E163-94F4-271F-44433B909921}"/>
              </a:ext>
            </a:extLst>
          </p:cNvPr>
          <p:cNvSpPr/>
          <p:nvPr/>
        </p:nvSpPr>
        <p:spPr>
          <a:xfrm>
            <a:off x="4545013" y="1562117"/>
            <a:ext cx="246062" cy="232568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786DE3-C705-EAA4-F52A-09F8DD8D46C4}"/>
              </a:ext>
            </a:extLst>
          </p:cNvPr>
          <p:cNvSpPr/>
          <p:nvPr/>
        </p:nvSpPr>
        <p:spPr>
          <a:xfrm>
            <a:off x="6581776" y="706884"/>
            <a:ext cx="247650" cy="255141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F3D017-F40A-9BA1-133F-505E6BC4C0B5}"/>
              </a:ext>
            </a:extLst>
          </p:cNvPr>
          <p:cNvSpPr/>
          <p:nvPr/>
        </p:nvSpPr>
        <p:spPr>
          <a:xfrm>
            <a:off x="8600757" y="1597835"/>
            <a:ext cx="246062" cy="241584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0EF6BF8-5A54-499E-92C3-760ED64F4B43}"/>
              </a:ext>
            </a:extLst>
          </p:cNvPr>
          <p:cNvSpPr/>
          <p:nvPr/>
        </p:nvSpPr>
        <p:spPr>
          <a:xfrm>
            <a:off x="6177819" y="340344"/>
            <a:ext cx="246793" cy="240681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CDEC730-506F-D892-0476-F0D876C170A6}"/>
              </a:ext>
            </a:extLst>
          </p:cNvPr>
          <p:cNvSpPr/>
          <p:nvPr/>
        </p:nvSpPr>
        <p:spPr>
          <a:xfrm>
            <a:off x="6992206" y="347488"/>
            <a:ext cx="246793" cy="235744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C5C072-EDFF-244C-A648-EFC3FD672F74}"/>
              </a:ext>
            </a:extLst>
          </p:cNvPr>
          <p:cNvSpPr/>
          <p:nvPr/>
        </p:nvSpPr>
        <p:spPr>
          <a:xfrm>
            <a:off x="2324100" y="3739054"/>
            <a:ext cx="282004" cy="253825"/>
          </a:xfrm>
          <a:prstGeom prst="ellipse">
            <a:avLst/>
          </a:prstGeom>
          <a:solidFill>
            <a:srgbClr val="FF0000">
              <a:alpha val="4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</TotalTime>
  <Words>12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Whitney Kasenetz</dc:creator>
  <cp:lastModifiedBy>Whitney Kasenetz</cp:lastModifiedBy>
  <cp:revision>1</cp:revision>
  <dcterms:created xsi:type="dcterms:W3CDTF">2025-05-22T18:43:52Z</dcterms:created>
  <dcterms:modified xsi:type="dcterms:W3CDTF">2025-05-27T16:16:37Z</dcterms:modified>
</cp:coreProperties>
</file>