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8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61A1-2886-48E1-9334-F055229383A4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4072-2D78-4BA9-AF2B-5784BA849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61A1-2886-48E1-9334-F055229383A4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4072-2D78-4BA9-AF2B-5784BA849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61A1-2886-48E1-9334-F055229383A4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4072-2D78-4BA9-AF2B-5784BA849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61A1-2886-48E1-9334-F055229383A4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4072-2D78-4BA9-AF2B-5784BA849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61A1-2886-48E1-9334-F055229383A4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4072-2D78-4BA9-AF2B-5784BA849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61A1-2886-48E1-9334-F055229383A4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4072-2D78-4BA9-AF2B-5784BA849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61A1-2886-48E1-9334-F055229383A4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4072-2D78-4BA9-AF2B-5784BA849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61A1-2886-48E1-9334-F055229383A4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4072-2D78-4BA9-AF2B-5784BA849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61A1-2886-48E1-9334-F055229383A4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4072-2D78-4BA9-AF2B-5784BA849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61A1-2886-48E1-9334-F055229383A4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4072-2D78-4BA9-AF2B-5784BA849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61A1-2886-48E1-9334-F055229383A4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4072-2D78-4BA9-AF2B-5784BA849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761A1-2886-48E1-9334-F055229383A4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4072-2D78-4BA9-AF2B-5784BA849E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rang3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3657600"/>
            <a:ext cx="4135480" cy="2743200"/>
          </a:xfrm>
          <a:prstGeom prst="rect">
            <a:avLst/>
          </a:prstGeom>
        </p:spPr>
      </p:pic>
      <p:pic>
        <p:nvPicPr>
          <p:cNvPr id="5" name="Picture 4" descr="Orang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457200"/>
            <a:ext cx="4114800" cy="2743200"/>
          </a:xfrm>
          <a:prstGeom prst="rect">
            <a:avLst/>
          </a:prstGeom>
        </p:spPr>
      </p:pic>
      <p:pic>
        <p:nvPicPr>
          <p:cNvPr id="6" name="Picture 5" descr="Orang1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4400" y="457200"/>
            <a:ext cx="4135478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Michigan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grammer</dc:creator>
  <cp:lastModifiedBy>grammer</cp:lastModifiedBy>
  <cp:revision>3</cp:revision>
  <dcterms:created xsi:type="dcterms:W3CDTF">2011-03-17T18:54:39Z</dcterms:created>
  <dcterms:modified xsi:type="dcterms:W3CDTF">2011-03-17T19:19:21Z</dcterms:modified>
</cp:coreProperties>
</file>