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8B0188F-1540-4C10-BEA0-8C46F53CC5A1}">
  <a:tblStyle styleId="{E8B0188F-1540-4C10-BEA0-8C46F53CC5A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ftp://cran.r-project.org/pub/R/doc/contrib/Short-refcard.pdf" TargetMode="External"/><Relationship Id="rId4" Type="http://schemas.openxmlformats.org/officeDocument/2006/relationships/hyperlink" Target="ftp://cran.r-project.org/pub/R/doc/contrib/Short-refcard.pdf" TargetMode="External"/><Relationship Id="rId5" Type="http://schemas.openxmlformats.org/officeDocument/2006/relationships/hyperlink" Target="https://www.rstudio.com/resources/cheatsheets/" TargetMode="External"/><Relationship Id="rId6" Type="http://schemas.openxmlformats.org/officeDocument/2006/relationships/hyperlink" Target="https://www.rstudio.com/wp-content/uploads/2015/03/ggplot2-cheatsheet.pdf" TargetMode="External"/><Relationship Id="rId7" Type="http://schemas.openxmlformats.org/officeDocument/2006/relationships/hyperlink" Target="https://cran.r-project.org/doc/manuals/r-release/R-intro.pdf" TargetMode="External"/><Relationship Id="rId8" Type="http://schemas.openxmlformats.org/officeDocument/2006/relationships/hyperlink" Target="https://cran.r-project.org/doc/manuals/r-release/R-la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Week 4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 Clucas and Bonhwang Koo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Answers to previous questions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put a legend outside a plot:</a:t>
            </a:r>
            <a:br>
              <a:rPr lang="en"/>
            </a:br>
            <a:r>
              <a:rPr lang="en"/>
              <a:t>	par(xpd = TRUE)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Quadratic model:</a:t>
            </a:r>
            <a:br>
              <a:rPr lang="en"/>
            </a:br>
            <a:r>
              <a:rPr lang="en"/>
              <a:t>	lm(y ~ poly(x, 2))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Another way to plot multiple datasets in a single plot:</a:t>
            </a:r>
            <a:br>
              <a:rPr lang="en"/>
            </a:br>
            <a:r>
              <a:rPr lang="en"/>
              <a:t>	par(new = TRUE)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1927862"/>
            <a:ext cx="4367399" cy="269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ANOVA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One-way ANOVA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fit &lt;- aov(y ~ x, data=dataframe)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Repeated measures ANOVA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fit &lt;- aov(y~x+Error(Subject/x),data=dataframe)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Install.packages &amp; library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install.packages(“swirl”) - Download package &amp; install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library(“swirl”)- Load package to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ggplot2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“</a:t>
            </a:r>
            <a:r>
              <a:rPr b="1" lang="en" sz="1400"/>
              <a:t>ggplot2</a:t>
            </a:r>
            <a:r>
              <a:rPr lang="en" sz="1400"/>
              <a:t> is based on the </a:t>
            </a:r>
            <a:r>
              <a:rPr b="1" lang="en" sz="1400"/>
              <a:t>grammar of graphics</a:t>
            </a:r>
            <a:r>
              <a:rPr lang="en" sz="1400"/>
              <a:t>, the idea that you can build every graph from the same few components: a </a:t>
            </a:r>
            <a:r>
              <a:rPr b="1" lang="en" sz="1400"/>
              <a:t>data</a:t>
            </a:r>
            <a:r>
              <a:rPr lang="en" sz="1400"/>
              <a:t> set, a set of </a:t>
            </a:r>
            <a:r>
              <a:rPr b="1" lang="en" sz="1400"/>
              <a:t>geoms</a:t>
            </a:r>
            <a:r>
              <a:rPr lang="en" sz="1400"/>
              <a:t>-- visual marks that represent data points, and a </a:t>
            </a:r>
            <a:r>
              <a:rPr b="1" lang="en" sz="1400"/>
              <a:t>coordinate system</a:t>
            </a:r>
            <a:r>
              <a:rPr lang="en" sz="1400"/>
              <a:t>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g</a:t>
            </a:r>
            <a:r>
              <a:rPr lang="en" sz="1400"/>
              <a:t>gplot2 cheat sheet: </a:t>
            </a:r>
            <a:r>
              <a:rPr lang="en" sz="1400"/>
              <a:t>https://www.rstudio.com/wp-content/uploads/2015/03/ggplot2-cheatsheet.pdf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Built-in plot vs. ggplot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4" y="1716949"/>
            <a:ext cx="4173974" cy="224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900" y="1716950"/>
            <a:ext cx="4115395" cy="22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2862" y="4089924"/>
            <a:ext cx="3841475" cy="5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125" y="4089925"/>
            <a:ext cx="3728355" cy="5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 &amp; cheat sheets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617850" y="192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{E8B0188F-1540-4C10-BEA0-8C46F53CC5A1}</a:tableStyleId>
              </a:tblPr>
              <a:tblGrid>
                <a:gridCol w="1190700"/>
                <a:gridCol w="673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 reference 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ft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p://cran.r-project.org/pub/R/doc/contrib/Short-refcard.pdf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RStudio cheat sheets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https://www.rstudio.com/resources/cheatsheets/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ggplot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https://www.rstudio.com/wp-content/uploads/2015/03/ggplot2-cheatsheet.pdf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fficial R introduction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https://cran.r-project.org/doc/manuals/r-release/R-intro.pdf</a:t>
                      </a:r>
                      <a:r>
                        <a:rPr lang="en"/>
                        <a:t>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official R definition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8"/>
                        </a:rPr>
                        <a:t>https://cran.r-project.org/doc/manuals/r-release/R-lang.pdf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