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Week 5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 Clucas and Bonhwang Koo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repeated measures ANOVA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7965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Repeated measures ANOVA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fit &lt;- aov(y~x+Error(Subject/x),data=dataframe)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 repeated measures ANOVA with two groups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7965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Repeated measures ANOVA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fit &lt;- aov(y ~ (x_within * x_between) +Error(Subject/x_within) + x_between, data=dataframe)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biclustering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7965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library(viridis)</a:t>
            </a:r>
            <a:br>
              <a:rPr lang="en" sz="1800"/>
            </a:br>
            <a:r>
              <a:rPr lang="en" sz="1800"/>
              <a:t>library(gplots)</a:t>
            </a:r>
            <a:br>
              <a:rPr lang="en" sz="1800"/>
            </a:br>
            <a:r>
              <a:rPr lang="en" sz="1800"/>
              <a:t>…</a:t>
            </a:r>
            <a:br>
              <a:rPr lang="en" sz="1800"/>
            </a:br>
            <a:r>
              <a:rPr lang="en" sz="1800"/>
              <a:t>hclust(as.dist(1-cor([t](matrix), method="spearman")), method="ward.D2")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