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3"/>
  </p:notesMasterIdLst>
  <p:sldIdLst>
    <p:sldId id="305" r:id="rId2"/>
    <p:sldId id="476" r:id="rId3"/>
    <p:sldId id="478" r:id="rId4"/>
    <p:sldId id="477" r:id="rId5"/>
    <p:sldId id="365" r:id="rId6"/>
    <p:sldId id="431" r:id="rId7"/>
    <p:sldId id="459" r:id="rId8"/>
    <p:sldId id="460" r:id="rId9"/>
    <p:sldId id="432" r:id="rId10"/>
    <p:sldId id="433" r:id="rId11"/>
    <p:sldId id="461" r:id="rId12"/>
    <p:sldId id="462" r:id="rId13"/>
    <p:sldId id="463" r:id="rId14"/>
    <p:sldId id="434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471" r:id="rId23"/>
    <p:sldId id="472" r:id="rId24"/>
    <p:sldId id="435" r:id="rId25"/>
    <p:sldId id="473" r:id="rId26"/>
    <p:sldId id="474" r:id="rId27"/>
    <p:sldId id="436" r:id="rId28"/>
    <p:sldId id="479" r:id="rId29"/>
    <p:sldId id="480" r:id="rId30"/>
    <p:sldId id="481" r:id="rId31"/>
    <p:sldId id="482" r:id="rId32"/>
    <p:sldId id="483" r:id="rId33"/>
    <p:sldId id="484" r:id="rId34"/>
    <p:sldId id="485" r:id="rId35"/>
    <p:sldId id="486" r:id="rId36"/>
    <p:sldId id="487" r:id="rId37"/>
    <p:sldId id="488" r:id="rId38"/>
    <p:sldId id="489" r:id="rId39"/>
    <p:sldId id="490" r:id="rId40"/>
    <p:sldId id="422" r:id="rId41"/>
    <p:sldId id="458" r:id="rId42"/>
  </p:sldIdLst>
  <p:sldSz cx="12192000" cy="6858000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8C2"/>
    <a:srgbClr val="002D56"/>
    <a:srgbClr val="FF0000"/>
    <a:srgbClr val="0000FF"/>
    <a:srgbClr val="14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80611" autoAdjust="0"/>
  </p:normalViewPr>
  <p:slideViewPr>
    <p:cSldViewPr>
      <p:cViewPr varScale="1">
        <p:scale>
          <a:sx n="80" d="100"/>
          <a:sy n="80" d="100"/>
        </p:scale>
        <p:origin x="132" y="2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/>
            </a:lvl1pPr>
          </a:lstStyle>
          <a:p>
            <a:pPr>
              <a:defRPr/>
            </a:pPr>
            <a:fld id="{8878B94F-EDA7-4EF3-B381-FFAF4C0F4E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3205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0760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604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9381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380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6057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8583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2673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2960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4832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2782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9580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4977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827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2911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3913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12891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6751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4977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40024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7969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1130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381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41966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4997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7089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83393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0215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8455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689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677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708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1125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036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833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>
            <a:off x="1991544" y="2819400"/>
            <a:ext cx="8280920" cy="0"/>
          </a:xfrm>
          <a:prstGeom prst="line">
            <a:avLst/>
          </a:prstGeom>
          <a:noFill/>
          <a:ln w="12700">
            <a:solidFill>
              <a:srgbClr val="002D5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707231" cy="2133600"/>
          </a:xfrm>
        </p:spPr>
        <p:txBody>
          <a:bodyPr/>
          <a:lstStyle>
            <a:lvl1pPr algn="r">
              <a:defRPr sz="4800">
                <a:latin typeface="Book Antiqua" panose="0204060205030503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496" y="0"/>
            <a:ext cx="1651535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5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6777B-DC29-4898-9309-F89CF91B7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787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8A988-223C-4C30-90CA-BAEA706290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075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719263"/>
            <a:ext cx="10972800" cy="4411662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1F1F7-6B2C-4087-BF23-AAC408E8CF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006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27834" y="6489701"/>
            <a:ext cx="637117" cy="25241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365D-7F02-4303-8378-30C22F7BA8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615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365D-7F02-4303-8378-30C22F7BA8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99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404CE-95DD-4F5A-AC67-CE30E9D2D7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742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82540-19CE-44B1-A671-301B896984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888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F9B0-19BA-40BB-81CA-8D6D583756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45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FCA29-3EBF-46D9-A61C-6C80FE6A65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117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36827-8F1D-4FAA-AA8E-BD96B8F327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098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5C356-86A3-44DC-8E76-7E5D39CDE0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947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47751" y="122238"/>
            <a:ext cx="9525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7752" y="1412876"/>
            <a:ext cx="10534649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0"/>
            <a:ext cx="1579527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696" y="5946237"/>
            <a:ext cx="1559024" cy="1299187"/>
          </a:xfrm>
          <a:prstGeom prst="rect">
            <a:avLst/>
          </a:prstGeom>
        </p:spPr>
      </p:pic>
      <p:sp>
        <p:nvSpPr>
          <p:cNvPr id="41" name="bk object 19"/>
          <p:cNvSpPr/>
          <p:nvPr userDrawn="1"/>
        </p:nvSpPr>
        <p:spPr>
          <a:xfrm>
            <a:off x="0" y="6411141"/>
            <a:ext cx="12192000" cy="276999"/>
          </a:xfrm>
          <a:prstGeom prst="rect">
            <a:avLst/>
          </a:prstGeom>
          <a:solidFill>
            <a:srgbClr val="002D56"/>
          </a:solidFill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endParaRPr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5152" y="6341258"/>
            <a:ext cx="139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PMI</a:t>
            </a:r>
            <a:r>
              <a:rPr lang="en-US" altLang="ko-K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27834" y="6489701"/>
            <a:ext cx="63711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000" b="1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C4A79198-61BD-4EA5-A0B0-C6DF4A47F96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1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  <p:sldLayoutId id="2147484430" r:id="rId12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2D56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Ø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1pPr>
      <a:lvl2pPr marL="692150" indent="-347663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2pPr>
      <a:lvl3pPr marL="987425" indent="-293688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l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3pPr>
      <a:lvl4pPr marL="1281113" indent="-292100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5000"/>
        <a:buFont typeface="Wingdings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4pPr>
      <a:lvl5pPr marL="1598613" indent="-315913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80000"/>
        <a:buFont typeface="Wingdings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5pPr>
      <a:lvl6pPr marL="20558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>
          <a:xfrm>
            <a:off x="2331717" y="692150"/>
            <a:ext cx="7528569" cy="2133600"/>
          </a:xfrm>
        </p:spPr>
        <p:txBody>
          <a:bodyPr anchor="ctr"/>
          <a:lstStyle/>
          <a:p>
            <a:pPr algn="ctr"/>
            <a:r>
              <a:rPr lang="ko-KR" altLang="en-US" sz="4000" dirty="0">
                <a:cs typeface="Arial" charset="0"/>
              </a:rPr>
              <a:t>컴퓨터 개론 및 실습</a:t>
            </a:r>
            <a:endParaRPr lang="en-US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6147" name="부제목 2"/>
          <p:cNvSpPr>
            <a:spLocks noGrp="1"/>
          </p:cNvSpPr>
          <p:nvPr>
            <p:ph type="subTitle" idx="1"/>
          </p:nvPr>
        </p:nvSpPr>
        <p:spPr>
          <a:xfrm>
            <a:off x="5608240" y="3434928"/>
            <a:ext cx="6248400" cy="2362200"/>
          </a:xfrm>
        </p:spPr>
        <p:txBody>
          <a:bodyPr/>
          <a:lstStyle/>
          <a:p>
            <a:pPr>
              <a:defRPr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2018.03.29</a:t>
            </a: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hyun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 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by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young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Youn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640" y="5949280"/>
            <a:ext cx="1559024" cy="129918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35360" y="6381328"/>
            <a:ext cx="115212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E67F9FDE-DFB1-4EC4-9EE5-FC5BEB628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844824"/>
            <a:ext cx="5696596" cy="375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57BF61-794D-4F6D-BD43-E1C910D8BAD3}"/>
              </a:ext>
            </a:extLst>
          </p:cNvPr>
          <p:cNvSpPr/>
          <p:nvPr/>
        </p:nvSpPr>
        <p:spPr>
          <a:xfrm>
            <a:off x="3207273" y="2852936"/>
            <a:ext cx="4768899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91FF9B-031A-4ED5-9F42-89FECBD202FD}"/>
              </a:ext>
            </a:extLst>
          </p:cNvPr>
          <p:cNvSpPr/>
          <p:nvPr/>
        </p:nvSpPr>
        <p:spPr>
          <a:xfrm>
            <a:off x="2135560" y="5092314"/>
            <a:ext cx="3209745" cy="510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7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341C10F-B3B1-4341-9682-4173FBAA8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734" y="1772816"/>
            <a:ext cx="6033242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1C63D39-9C9E-4BC5-AA99-BCF3B2D9A2AF}"/>
              </a:ext>
            </a:extLst>
          </p:cNvPr>
          <p:cNvSpPr/>
          <p:nvPr/>
        </p:nvSpPr>
        <p:spPr>
          <a:xfrm>
            <a:off x="3322619" y="2780928"/>
            <a:ext cx="5069357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F43D4A-E19B-4289-937E-570B0CCAA3D8}"/>
              </a:ext>
            </a:extLst>
          </p:cNvPr>
          <p:cNvSpPr/>
          <p:nvPr/>
        </p:nvSpPr>
        <p:spPr>
          <a:xfrm>
            <a:off x="2358734" y="4869160"/>
            <a:ext cx="222509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두 정수의 나눗셈에서 계산결과를 실수로 출력하고자 할 때 실수형으로 만들어 줘야함</a:t>
            </a:r>
          </a:p>
        </p:txBody>
      </p:sp>
    </p:spTree>
    <p:extLst>
      <p:ext uri="{BB962C8B-B14F-4D97-AF65-F5344CB8AC3E}">
        <p14:creationId xmlns:p14="http://schemas.microsoft.com/office/powerpoint/2010/main" val="106784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산술연산자에서 우리가 평소 사용하지 않았던 특이한 연산자는 나머지 연산자이다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나머지 연산자는 피연산자가 </a:t>
            </a:r>
            <a:r>
              <a:rPr lang="ko-KR" altLang="en-US" sz="2000" dirty="0">
                <a:solidFill>
                  <a:srgbClr val="FF0000"/>
                </a:solidFill>
              </a:rPr>
              <a:t>정수</a:t>
            </a:r>
            <a:r>
              <a:rPr lang="ko-KR" altLang="en-US" sz="2000" dirty="0"/>
              <a:t>일 때만 사용할 수 있고 피연산자가 실수일 때는 사용할 수 없다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7B78F35-9314-43B2-AC2D-F85CF17C5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126" y="2618367"/>
            <a:ext cx="1747864" cy="3402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CB7F4F-68B9-4CF6-B223-9AE8E31E2E16}"/>
              </a:ext>
            </a:extLst>
          </p:cNvPr>
          <p:cNvSpPr/>
          <p:nvPr/>
        </p:nvSpPr>
        <p:spPr>
          <a:xfrm>
            <a:off x="4682046" y="5552953"/>
            <a:ext cx="445137" cy="468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B566A34-A198-4F2D-8121-82F84AF80CE7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5127183" y="5787120"/>
            <a:ext cx="1040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">
            <a:extLst>
              <a:ext uri="{FF2B5EF4-FFF2-40B4-BE49-F238E27FC236}">
                <a16:creationId xmlns:a16="http://schemas.microsoft.com/office/drawing/2014/main" id="{4AE1B717-1C92-4179-B8E0-8F4398AAFC60}"/>
              </a:ext>
            </a:extLst>
          </p:cNvPr>
          <p:cNvSpPr txBox="1"/>
          <p:nvPr/>
        </p:nvSpPr>
        <p:spPr>
          <a:xfrm>
            <a:off x="6168008" y="5602454"/>
            <a:ext cx="335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결과를 얻어오는 연산자</a:t>
            </a:r>
          </a:p>
        </p:txBody>
      </p:sp>
    </p:spTree>
    <p:extLst>
      <p:ext uri="{BB962C8B-B14F-4D97-AF65-F5344CB8AC3E}">
        <p14:creationId xmlns:p14="http://schemas.microsoft.com/office/powerpoint/2010/main" val="3965511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부호연산자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18AA8B9-7D2D-4F33-96EB-749E7477E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이항연산자에서 </a:t>
            </a:r>
            <a:r>
              <a:rPr lang="en-US" altLang="ko-KR" sz="2000" dirty="0"/>
              <a:t>– </a:t>
            </a:r>
            <a:r>
              <a:rPr lang="ko-KR" altLang="en-US" sz="2000" dirty="0"/>
              <a:t>는 뺄셈을 하는 연산자</a:t>
            </a:r>
            <a:endParaRPr lang="en-US" altLang="ko-KR" sz="2000" dirty="0"/>
          </a:p>
          <a:p>
            <a:r>
              <a:rPr lang="ko-KR" altLang="en-US" sz="2000" dirty="0" err="1"/>
              <a:t>단항연산자에서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는 부호를 변경하는 부호 연산자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A7880D1-BECB-4A38-9E90-0EA794B1F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173034"/>
            <a:ext cx="3096344" cy="410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00608F-EA72-4964-9FAF-F3938DB1A4C3}"/>
              </a:ext>
            </a:extLst>
          </p:cNvPr>
          <p:cNvSpPr/>
          <p:nvPr/>
        </p:nvSpPr>
        <p:spPr>
          <a:xfrm>
            <a:off x="3935760" y="3717032"/>
            <a:ext cx="129614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80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산술연산자 사용해보기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EB3BFF-5CEB-400B-8524-ED71B7C28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1340767"/>
            <a:ext cx="5480298" cy="49578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C42651-128C-4544-9C20-95968ACC7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96" y="2283706"/>
            <a:ext cx="38957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39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증감연산자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변수를 사용할 때 변수 값에서 </a:t>
            </a:r>
            <a:r>
              <a:rPr lang="en-US" altLang="ko-KR" sz="2000" dirty="0"/>
              <a:t>1</a:t>
            </a:r>
            <a:r>
              <a:rPr lang="ko-KR" altLang="en-US" sz="2000" dirty="0"/>
              <a:t>을 증가시키기 위해서 </a:t>
            </a:r>
            <a:r>
              <a:rPr lang="en-US" altLang="ko-KR" sz="2000" dirty="0"/>
              <a:t>a = a + 1; </a:t>
            </a:r>
            <a:r>
              <a:rPr lang="ko-KR" altLang="en-US" sz="2000" dirty="0"/>
              <a:t>처럼 사용한다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이를 간편하게 하기 위해 </a:t>
            </a:r>
            <a:r>
              <a:rPr lang="en-US" altLang="ko-KR" sz="2000" dirty="0"/>
              <a:t>a++</a:t>
            </a:r>
            <a:r>
              <a:rPr lang="ko-KR" altLang="en-US" sz="2000" dirty="0"/>
              <a:t>로 위와 동일한 결과를 얻을 수 있다</a:t>
            </a:r>
          </a:p>
        </p:txBody>
      </p:sp>
    </p:spTree>
    <p:extLst>
      <p:ext uri="{BB962C8B-B14F-4D97-AF65-F5344CB8AC3E}">
        <p14:creationId xmlns:p14="http://schemas.microsoft.com/office/powerpoint/2010/main" val="3065483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증감연산자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534F927-5BCB-4FD0-AE83-97AE941A1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826" y="438462"/>
            <a:ext cx="3948374" cy="588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5B2C56-408C-4CB0-AFF5-942A38B7446E}"/>
              </a:ext>
            </a:extLst>
          </p:cNvPr>
          <p:cNvSpPr/>
          <p:nvPr/>
        </p:nvSpPr>
        <p:spPr>
          <a:xfrm>
            <a:off x="4799856" y="1700808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DEB27D-EEA7-40DE-B6C9-FD9E962B5C8C}"/>
              </a:ext>
            </a:extLst>
          </p:cNvPr>
          <p:cNvSpPr/>
          <p:nvPr/>
        </p:nvSpPr>
        <p:spPr>
          <a:xfrm>
            <a:off x="4784177" y="2540640"/>
            <a:ext cx="1167807" cy="312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68D15E-A145-48EF-AC41-BE46F93D5025}"/>
              </a:ext>
            </a:extLst>
          </p:cNvPr>
          <p:cNvSpPr/>
          <p:nvPr/>
        </p:nvSpPr>
        <p:spPr>
          <a:xfrm>
            <a:off x="4799856" y="3380126"/>
            <a:ext cx="1152128" cy="264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31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증감연산자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84DA6B4-1B1E-4E2B-B324-C2885FBC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++x </a:t>
            </a:r>
            <a:r>
              <a:rPr lang="ko-KR" altLang="en-US" sz="2000" dirty="0"/>
              <a:t>와 </a:t>
            </a:r>
            <a:r>
              <a:rPr lang="en-US" altLang="ko-KR" sz="2000" dirty="0"/>
              <a:t>x++ </a:t>
            </a:r>
            <a:r>
              <a:rPr lang="ko-KR" altLang="en-US" sz="2000" dirty="0"/>
              <a:t>는 결국 </a:t>
            </a:r>
            <a:r>
              <a:rPr lang="en-US" altLang="ko-KR" sz="2000" dirty="0"/>
              <a:t>x </a:t>
            </a:r>
            <a:r>
              <a:rPr lang="ko-KR" altLang="en-US" sz="2000" dirty="0"/>
              <a:t>값을 하나 증가시키는 연산자이다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ko-KR" altLang="en-US" sz="2000" dirty="0"/>
              <a:t>이 둘의 차이는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r>
              <a:rPr lang="en-US" altLang="ko-KR" sz="2000" dirty="0"/>
              <a:t>++x</a:t>
            </a:r>
            <a:r>
              <a:rPr lang="ko-KR" altLang="en-US" sz="2000" dirty="0"/>
              <a:t>는 먼저 </a:t>
            </a:r>
            <a:r>
              <a:rPr lang="en-US" altLang="ko-KR" sz="2000" dirty="0"/>
              <a:t>x </a:t>
            </a:r>
            <a:r>
              <a:rPr lang="ko-KR" altLang="en-US" sz="2000" dirty="0"/>
              <a:t>값을 증가시킨 후 다음 행동을 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반면 </a:t>
            </a:r>
            <a:r>
              <a:rPr lang="en-US" altLang="ko-KR" sz="2000" dirty="0"/>
              <a:t>x++</a:t>
            </a:r>
            <a:r>
              <a:rPr lang="ko-KR" altLang="en-US" sz="2000" dirty="0"/>
              <a:t>는 행동을 먼저하고 </a:t>
            </a:r>
            <a:r>
              <a:rPr lang="en-US" altLang="ko-KR" sz="2000" dirty="0"/>
              <a:t>x </a:t>
            </a:r>
            <a:r>
              <a:rPr lang="ko-KR" altLang="en-US" sz="2000" dirty="0"/>
              <a:t>값을 증가시킨다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0337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증감연산자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42A90BE-9118-4730-AE22-D23AB502B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692696"/>
            <a:ext cx="4104456" cy="5385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5B2C56-408C-4CB0-AFF5-942A38B7446E}"/>
              </a:ext>
            </a:extLst>
          </p:cNvPr>
          <p:cNvSpPr/>
          <p:nvPr/>
        </p:nvSpPr>
        <p:spPr>
          <a:xfrm>
            <a:off x="4439816" y="5301208"/>
            <a:ext cx="144016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74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84DA6B4-1B1E-4E2B-B324-C2885FBC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x = x + 1 </a:t>
            </a:r>
            <a:br>
              <a:rPr lang="en-US" altLang="ko-KR" sz="2000" dirty="0"/>
            </a:br>
            <a:r>
              <a:rPr lang="en-US" altLang="ko-KR" sz="2000" dirty="0"/>
              <a:t>x </a:t>
            </a:r>
            <a:r>
              <a:rPr lang="ko-KR" altLang="en-US" sz="2000" dirty="0"/>
              <a:t>값을 먼저 읽은 후 </a:t>
            </a:r>
            <a:r>
              <a:rPr lang="en-US" altLang="ko-KR" sz="2000" dirty="0"/>
              <a:t>1</a:t>
            </a:r>
            <a:r>
              <a:rPr lang="ko-KR" altLang="en-US" sz="2000" dirty="0"/>
              <a:t>을 더해 그 결과를 </a:t>
            </a:r>
            <a:r>
              <a:rPr lang="en-US" altLang="ko-KR" sz="2000" dirty="0"/>
              <a:t>x</a:t>
            </a:r>
            <a:r>
              <a:rPr lang="ko-KR" altLang="en-US" sz="2000" dirty="0"/>
              <a:t>에 저장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y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</a:t>
            </a:r>
            <a:r>
              <a:rPr lang="en-US" altLang="ko-KR" sz="2000" dirty="0"/>
              <a:t>x</a:t>
            </a:r>
            <a:r>
              <a:rPr lang="ko-KR" altLang="en-US" sz="2000" dirty="0"/>
              <a:t> </a:t>
            </a:r>
            <a:r>
              <a:rPr lang="en-US" altLang="ko-KR" sz="2000" dirty="0"/>
              <a:t>=3</a:t>
            </a:r>
            <a:br>
              <a:rPr lang="en-US" altLang="ko-KR" sz="2000" dirty="0"/>
            </a:br>
            <a:r>
              <a:rPr lang="en-US" altLang="ko-KR" sz="2000" dirty="0"/>
              <a:t>x</a:t>
            </a:r>
            <a:r>
              <a:rPr lang="ko-KR" altLang="en-US" sz="2000" dirty="0"/>
              <a:t>와 </a:t>
            </a:r>
            <a:r>
              <a:rPr lang="en-US" altLang="ko-KR" sz="2000" dirty="0"/>
              <a:t>y</a:t>
            </a:r>
            <a:r>
              <a:rPr lang="ko-KR" altLang="en-US" sz="2000" dirty="0"/>
              <a:t>에 </a:t>
            </a:r>
            <a:r>
              <a:rPr lang="en-US" altLang="ko-KR" sz="2000" dirty="0"/>
              <a:t>3</a:t>
            </a:r>
            <a:r>
              <a:rPr lang="ko-KR" altLang="en-US" sz="2000" dirty="0"/>
              <a:t>의 값을 저장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y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</a:t>
            </a:r>
            <a:r>
              <a:rPr lang="en-US" altLang="ko-KR" sz="2000" dirty="0"/>
              <a:t>10</a:t>
            </a:r>
            <a:r>
              <a:rPr lang="ko-KR" altLang="en-US" sz="2000" dirty="0"/>
              <a:t> </a:t>
            </a:r>
            <a:r>
              <a:rPr lang="en-US" altLang="ko-KR" sz="2000" dirty="0"/>
              <a:t>+</a:t>
            </a:r>
            <a:r>
              <a:rPr lang="ko-KR" altLang="en-US" sz="2000" dirty="0"/>
              <a:t> </a:t>
            </a:r>
            <a:r>
              <a:rPr lang="en-US" altLang="ko-KR" sz="2000" dirty="0"/>
              <a:t>(x</a:t>
            </a:r>
            <a:r>
              <a:rPr lang="ko-KR" altLang="en-US" sz="2000" dirty="0"/>
              <a:t> </a:t>
            </a:r>
            <a:r>
              <a:rPr lang="en-US" altLang="ko-KR" sz="2000" dirty="0"/>
              <a:t>= 3 + 5) </a:t>
            </a:r>
            <a:br>
              <a:rPr lang="en-US" altLang="ko-KR" sz="2000" dirty="0"/>
            </a:br>
            <a:r>
              <a:rPr lang="en-US" altLang="ko-KR" sz="2000" dirty="0"/>
              <a:t>x</a:t>
            </a:r>
            <a:r>
              <a:rPr lang="ko-KR" altLang="en-US" sz="2000" dirty="0"/>
              <a:t>에 </a:t>
            </a:r>
            <a:r>
              <a:rPr lang="en-US" altLang="ko-KR" sz="2000" dirty="0"/>
              <a:t>8</a:t>
            </a:r>
            <a:r>
              <a:rPr lang="ko-KR" altLang="en-US" sz="2000" dirty="0"/>
              <a:t>이 저장되고 </a:t>
            </a:r>
            <a:r>
              <a:rPr lang="en-US" altLang="ko-KR" sz="2000" dirty="0"/>
              <a:t>y</a:t>
            </a:r>
            <a:r>
              <a:rPr lang="ko-KR" altLang="en-US" sz="2000" dirty="0"/>
              <a:t>에 계산 결과인 </a:t>
            </a:r>
            <a:r>
              <a:rPr lang="en-US" altLang="ko-KR" sz="2000" dirty="0"/>
              <a:t>18</a:t>
            </a:r>
            <a:r>
              <a:rPr lang="ko-KR" altLang="en-US" sz="2000" dirty="0"/>
              <a:t>이 저장되나 이와 같은 수식은 사용하지 않음</a:t>
            </a:r>
          </a:p>
        </p:txBody>
      </p:sp>
    </p:spTree>
    <p:extLst>
      <p:ext uri="{BB962C8B-B14F-4D97-AF65-F5344CB8AC3E}">
        <p14:creationId xmlns:p14="http://schemas.microsoft.com/office/powerpoint/2010/main" val="256720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 err="1"/>
              <a:t>자료형의</a:t>
            </a:r>
            <a:r>
              <a:rPr lang="ko-KR" altLang="en-US" dirty="0"/>
              <a:t> 크기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67885" y="1234475"/>
            <a:ext cx="7851313" cy="47579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ea typeface="굴림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ea typeface="굴림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&gt;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A31515"/>
              </a:solidFill>
              <a:ea typeface="굴림"/>
            </a:endParaRPr>
          </a:p>
          <a:p>
            <a:pPr marL="0" indent="0">
              <a:buNone/>
            </a:pPr>
            <a:r>
              <a:rPr lang="en-US" altLang="ko-KR" sz="1600" b="1" dirty="0" err="1">
                <a:solidFill>
                  <a:srgbClr val="0000FF"/>
                </a:solidFill>
                <a:ea typeface="굴림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 main(</a:t>
            </a:r>
            <a:r>
              <a:rPr lang="en-US" altLang="ko-KR" sz="1600" b="1" dirty="0">
                <a:solidFill>
                  <a:srgbClr val="0000FF"/>
                </a:solidFill>
                <a:ea typeface="굴림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)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{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       </a:t>
            </a:r>
            <a:r>
              <a:rPr lang="en-US" altLang="ko-KR" sz="1600" b="1" dirty="0" err="1">
                <a:solidFill>
                  <a:srgbClr val="0000FF"/>
                </a:solidFill>
                <a:ea typeface="굴림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 x;</a:t>
            </a:r>
          </a:p>
          <a:p>
            <a:pPr marL="0" indent="0">
              <a:buNone/>
            </a:pPr>
            <a:endParaRPr lang="en-US" altLang="ko-KR" sz="1600" b="1" dirty="0">
              <a:solidFill>
                <a:srgbClr val="000000"/>
              </a:solidFill>
              <a:ea typeface="굴림"/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rgbClr val="000000"/>
                </a:solidFill>
                <a:ea typeface="굴림"/>
              </a:rPr>
              <a:t>       </a:t>
            </a:r>
            <a:r>
              <a:rPr lang="en-US" altLang="ko-KR" sz="1600" b="1" dirty="0" err="1">
                <a:solidFill>
                  <a:srgbClr val="000000"/>
                </a:solidFill>
                <a:ea typeface="굴림"/>
              </a:rPr>
              <a:t>printf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b="1" dirty="0">
                <a:solidFill>
                  <a:srgbClr val="A31515"/>
                </a:solidFill>
                <a:ea typeface="굴림"/>
              </a:rPr>
              <a:t>"</a:t>
            </a:r>
            <a:r>
              <a:rPr lang="ko-KR" altLang="en-US" sz="1600" b="1" dirty="0">
                <a:solidFill>
                  <a:srgbClr val="A31515"/>
                </a:solidFill>
                <a:ea typeface="굴림"/>
              </a:rPr>
              <a:t>변수 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x</a:t>
            </a:r>
            <a:r>
              <a:rPr lang="ko-KR" altLang="en-US" sz="1600" b="1" dirty="0">
                <a:solidFill>
                  <a:srgbClr val="000000"/>
                </a:solidFill>
                <a:ea typeface="굴림"/>
              </a:rPr>
              <a:t>의     크기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: %d", </a:t>
            </a:r>
            <a:r>
              <a:rPr lang="en-US" altLang="ko-KR" sz="1600" b="1" dirty="0" err="1">
                <a:solidFill>
                  <a:srgbClr val="0000FF"/>
                </a:solidFill>
                <a:ea typeface="굴림"/>
              </a:rPr>
              <a:t>sizeof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(x));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       </a:t>
            </a:r>
            <a:r>
              <a:rPr lang="en-US" altLang="ko-KR" sz="1600" b="1" dirty="0" err="1">
                <a:solidFill>
                  <a:srgbClr val="000000"/>
                </a:solidFill>
                <a:ea typeface="굴림"/>
              </a:rPr>
              <a:t>printf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b="1" dirty="0">
                <a:solidFill>
                  <a:srgbClr val="A31515"/>
                </a:solidFill>
                <a:ea typeface="굴림"/>
              </a:rPr>
              <a:t>"char</a:t>
            </a:r>
            <a:r>
              <a:rPr lang="ko-KR" altLang="en-US" sz="1600" b="1" dirty="0">
                <a:solidFill>
                  <a:srgbClr val="A31515"/>
                </a:solidFill>
                <a:ea typeface="굴림"/>
              </a:rPr>
              <a:t>형의</a:t>
            </a:r>
            <a:r>
              <a:rPr lang="ko-KR" altLang="en-US" sz="1600" b="1" dirty="0">
                <a:solidFill>
                  <a:srgbClr val="000000"/>
                </a:solidFill>
                <a:ea typeface="굴림"/>
              </a:rPr>
              <a:t>    크기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: %d", </a:t>
            </a:r>
            <a:r>
              <a:rPr lang="en-US" altLang="ko-KR" sz="1600" b="1" dirty="0" err="1">
                <a:solidFill>
                  <a:srgbClr val="0000FF"/>
                </a:solidFill>
                <a:ea typeface="굴림"/>
              </a:rPr>
              <a:t>sizeof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ea typeface="굴림"/>
              </a:rPr>
              <a:t>char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));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       </a:t>
            </a:r>
            <a:r>
              <a:rPr lang="en-US" altLang="ko-KR" sz="1600" b="1" dirty="0" err="1">
                <a:solidFill>
                  <a:srgbClr val="000000"/>
                </a:solidFill>
                <a:ea typeface="굴림"/>
              </a:rPr>
              <a:t>printf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b="1" dirty="0">
                <a:solidFill>
                  <a:srgbClr val="A31515"/>
                </a:solidFill>
                <a:ea typeface="굴림"/>
              </a:rPr>
              <a:t>"</a:t>
            </a:r>
            <a:r>
              <a:rPr lang="en-US" altLang="ko-KR" sz="1600" b="1" dirty="0" err="1">
                <a:solidFill>
                  <a:srgbClr val="A31515"/>
                </a:solidFill>
                <a:ea typeface="굴림"/>
              </a:rPr>
              <a:t>int</a:t>
            </a:r>
            <a:r>
              <a:rPr lang="ko-KR" altLang="en-US" sz="1600" b="1" dirty="0">
                <a:solidFill>
                  <a:srgbClr val="A31515"/>
                </a:solidFill>
                <a:ea typeface="굴림"/>
              </a:rPr>
              <a:t>형의</a:t>
            </a:r>
            <a:r>
              <a:rPr lang="ko-KR" altLang="en-US" sz="1600" b="1" dirty="0">
                <a:solidFill>
                  <a:srgbClr val="000000"/>
                </a:solidFill>
                <a:ea typeface="굴림"/>
              </a:rPr>
              <a:t>     크기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: %d", </a:t>
            </a:r>
            <a:r>
              <a:rPr lang="en-US" altLang="ko-KR" sz="1600" b="1" dirty="0" err="1">
                <a:solidFill>
                  <a:srgbClr val="0000FF"/>
                </a:solidFill>
                <a:ea typeface="굴림"/>
              </a:rPr>
              <a:t>sizeof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b="1" dirty="0" err="1">
                <a:solidFill>
                  <a:srgbClr val="0000FF"/>
                </a:solidFill>
                <a:ea typeface="굴림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));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       </a:t>
            </a:r>
            <a:r>
              <a:rPr lang="en-US" altLang="ko-KR" sz="1600" b="1" dirty="0" err="1">
                <a:solidFill>
                  <a:srgbClr val="000000"/>
                </a:solidFill>
                <a:ea typeface="굴림"/>
              </a:rPr>
              <a:t>printf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b="1" dirty="0">
                <a:solidFill>
                  <a:srgbClr val="A31515"/>
                </a:solidFill>
                <a:ea typeface="굴림"/>
              </a:rPr>
              <a:t>"short</a:t>
            </a:r>
            <a:r>
              <a:rPr lang="ko-KR" altLang="en-US" sz="1600" b="1" dirty="0">
                <a:solidFill>
                  <a:srgbClr val="A31515"/>
                </a:solidFill>
                <a:ea typeface="굴림"/>
              </a:rPr>
              <a:t>형의</a:t>
            </a:r>
            <a:r>
              <a:rPr lang="ko-KR" altLang="en-US" sz="1600" b="1" dirty="0">
                <a:solidFill>
                  <a:srgbClr val="000000"/>
                </a:solidFill>
                <a:ea typeface="굴림"/>
              </a:rPr>
              <a:t>   크기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: %d", </a:t>
            </a:r>
            <a:r>
              <a:rPr lang="en-US" altLang="ko-KR" sz="1600" b="1" dirty="0" err="1">
                <a:solidFill>
                  <a:srgbClr val="0000FF"/>
                </a:solidFill>
                <a:ea typeface="굴림"/>
              </a:rPr>
              <a:t>sizeof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ea typeface="굴림"/>
              </a:rPr>
              <a:t>short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));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       </a:t>
            </a:r>
            <a:r>
              <a:rPr lang="en-US" altLang="ko-KR" sz="1600" b="1" dirty="0" err="1">
                <a:solidFill>
                  <a:srgbClr val="000000"/>
                </a:solidFill>
                <a:ea typeface="굴림"/>
              </a:rPr>
              <a:t>printf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b="1" dirty="0">
                <a:solidFill>
                  <a:srgbClr val="A31515"/>
                </a:solidFill>
                <a:ea typeface="굴림"/>
              </a:rPr>
              <a:t>"long</a:t>
            </a:r>
            <a:r>
              <a:rPr lang="ko-KR" altLang="en-US" sz="1600" b="1" dirty="0">
                <a:solidFill>
                  <a:srgbClr val="A31515"/>
                </a:solidFill>
                <a:ea typeface="굴림"/>
              </a:rPr>
              <a:t>형의</a:t>
            </a:r>
            <a:r>
              <a:rPr lang="ko-KR" altLang="en-US" sz="1600" b="1" dirty="0">
                <a:solidFill>
                  <a:srgbClr val="000000"/>
                </a:solidFill>
                <a:ea typeface="굴림"/>
              </a:rPr>
              <a:t>    크기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: %d", </a:t>
            </a:r>
            <a:r>
              <a:rPr lang="en-US" altLang="ko-KR" sz="1600" b="1" dirty="0" err="1">
                <a:solidFill>
                  <a:srgbClr val="0000FF"/>
                </a:solidFill>
                <a:ea typeface="굴림"/>
              </a:rPr>
              <a:t>sizeof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ea typeface="굴림"/>
              </a:rPr>
              <a:t>long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));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       </a:t>
            </a:r>
            <a:r>
              <a:rPr lang="en-US" altLang="ko-KR" sz="1600" b="1" dirty="0" err="1">
                <a:solidFill>
                  <a:srgbClr val="000000"/>
                </a:solidFill>
                <a:ea typeface="굴림"/>
              </a:rPr>
              <a:t>printf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b="1" dirty="0">
                <a:solidFill>
                  <a:srgbClr val="A31515"/>
                </a:solidFill>
                <a:ea typeface="굴림"/>
              </a:rPr>
              <a:t>"float</a:t>
            </a:r>
            <a:r>
              <a:rPr lang="ko-KR" altLang="en-US" sz="1600" b="1" dirty="0">
                <a:solidFill>
                  <a:srgbClr val="A31515"/>
                </a:solidFill>
                <a:ea typeface="굴림"/>
              </a:rPr>
              <a:t>형의</a:t>
            </a:r>
            <a:r>
              <a:rPr lang="ko-KR" altLang="en-US" sz="1600" b="1" dirty="0">
                <a:solidFill>
                  <a:srgbClr val="000000"/>
                </a:solidFill>
                <a:ea typeface="굴림"/>
              </a:rPr>
              <a:t>   크기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: %d", </a:t>
            </a:r>
            <a:r>
              <a:rPr lang="en-US" altLang="ko-KR" sz="1600" b="1" dirty="0" err="1">
                <a:solidFill>
                  <a:srgbClr val="0000FF"/>
                </a:solidFill>
                <a:ea typeface="굴림"/>
              </a:rPr>
              <a:t>sizeof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ea typeface="굴림"/>
              </a:rPr>
              <a:t>float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));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       </a:t>
            </a:r>
            <a:r>
              <a:rPr lang="en-US" altLang="ko-KR" sz="1600" b="1" dirty="0" err="1">
                <a:solidFill>
                  <a:srgbClr val="000000"/>
                </a:solidFill>
                <a:ea typeface="굴림"/>
              </a:rPr>
              <a:t>printf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b="1" dirty="0">
                <a:solidFill>
                  <a:srgbClr val="A31515"/>
                </a:solidFill>
                <a:ea typeface="굴림"/>
              </a:rPr>
              <a:t>"double</a:t>
            </a:r>
            <a:r>
              <a:rPr lang="ko-KR" altLang="en-US" sz="1600" b="1" dirty="0">
                <a:solidFill>
                  <a:srgbClr val="A31515"/>
                </a:solidFill>
                <a:ea typeface="굴림"/>
              </a:rPr>
              <a:t>형의</a:t>
            </a:r>
            <a:r>
              <a:rPr lang="ko-KR" altLang="en-US" sz="1600" b="1" dirty="0">
                <a:solidFill>
                  <a:srgbClr val="000000"/>
                </a:solidFill>
                <a:ea typeface="굴림"/>
              </a:rPr>
              <a:t>  크기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: %d", </a:t>
            </a:r>
            <a:r>
              <a:rPr lang="en-US" altLang="ko-KR" sz="1600" b="1" dirty="0" err="1">
                <a:solidFill>
                  <a:srgbClr val="0000FF"/>
                </a:solidFill>
                <a:ea typeface="굴림"/>
              </a:rPr>
              <a:t>sizeof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ea typeface="굴림"/>
              </a:rPr>
              <a:t>double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));</a:t>
            </a:r>
          </a:p>
          <a:p>
            <a:pPr marL="0" indent="0">
              <a:buNone/>
            </a:pPr>
            <a:r>
              <a:rPr lang="ko-KR" altLang="en-US" sz="1600" b="1" dirty="0">
                <a:solidFill>
                  <a:srgbClr val="000000"/>
                </a:solidFill>
                <a:ea typeface="굴림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       </a:t>
            </a:r>
            <a:r>
              <a:rPr lang="en-US" altLang="ko-KR" sz="1600" b="1" dirty="0">
                <a:solidFill>
                  <a:srgbClr val="0000FF"/>
                </a:solidFill>
                <a:ea typeface="굴림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 0;    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00"/>
                </a:solidFill>
                <a:ea typeface="굴림"/>
              </a:rPr>
              <a:t>}</a:t>
            </a:r>
          </a:p>
        </p:txBody>
      </p:sp>
      <p:pic>
        <p:nvPicPr>
          <p:cNvPr id="5" name="Picture 34" descr="C:\Users\jinsol\AppData\Local\Microsoft\Windows\Temporary Internet Files\Content.IE5\4APYS3SV\MC90042423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1" y="3768726"/>
            <a:ext cx="2681287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33"/>
          <p:cNvSpPr>
            <a:spLocks noChangeArrowheads="1"/>
          </p:cNvSpPr>
          <p:nvPr/>
        </p:nvSpPr>
        <p:spPr bwMode="auto">
          <a:xfrm>
            <a:off x="8040688" y="3987801"/>
            <a:ext cx="2259013" cy="1457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007351" y="3943351"/>
            <a:ext cx="2327275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/>
            <a:r>
              <a:rPr lang="ko-KR" altLang="en-US" sz="1400" dirty="0">
                <a:solidFill>
                  <a:schemeClr val="bg1"/>
                </a:solidFill>
              </a:rPr>
              <a:t>변수 </a:t>
            </a:r>
            <a:r>
              <a:rPr lang="en-US" altLang="ko-KR" sz="1400" dirty="0">
                <a:solidFill>
                  <a:schemeClr val="bg1"/>
                </a:solidFill>
              </a:rPr>
              <a:t>x</a:t>
            </a:r>
            <a:r>
              <a:rPr lang="ko-KR" altLang="en-US" sz="1400" dirty="0">
                <a:solidFill>
                  <a:schemeClr val="bg1"/>
                </a:solidFill>
              </a:rPr>
              <a:t>의 크기</a:t>
            </a:r>
            <a:r>
              <a:rPr lang="en-US" altLang="ko-KR" sz="1400" dirty="0">
                <a:solidFill>
                  <a:schemeClr val="bg1"/>
                </a:solidFill>
              </a:rPr>
              <a:t>: 4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char</a:t>
            </a:r>
            <a:r>
              <a:rPr lang="ko-KR" altLang="en-US" sz="1400" dirty="0">
                <a:solidFill>
                  <a:schemeClr val="bg1"/>
                </a:solidFill>
              </a:rPr>
              <a:t>형의 크기</a:t>
            </a:r>
            <a:r>
              <a:rPr lang="en-US" altLang="ko-KR" sz="1400" dirty="0">
                <a:solidFill>
                  <a:schemeClr val="bg1"/>
                </a:solidFill>
              </a:rPr>
              <a:t>: 1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int</a:t>
            </a:r>
            <a:r>
              <a:rPr lang="ko-KR" altLang="en-US" sz="1400" dirty="0">
                <a:solidFill>
                  <a:schemeClr val="bg1"/>
                </a:solidFill>
              </a:rPr>
              <a:t>형의 크기</a:t>
            </a:r>
            <a:r>
              <a:rPr lang="en-US" altLang="ko-KR" sz="1400" dirty="0">
                <a:solidFill>
                  <a:schemeClr val="bg1"/>
                </a:solidFill>
              </a:rPr>
              <a:t>: 4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short</a:t>
            </a:r>
            <a:r>
              <a:rPr lang="ko-KR" altLang="en-US" sz="1400" dirty="0">
                <a:solidFill>
                  <a:schemeClr val="bg1"/>
                </a:solidFill>
              </a:rPr>
              <a:t>형의 크기</a:t>
            </a:r>
            <a:r>
              <a:rPr lang="en-US" altLang="ko-KR" sz="1400" dirty="0">
                <a:solidFill>
                  <a:schemeClr val="bg1"/>
                </a:solidFill>
              </a:rPr>
              <a:t>: 2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long</a:t>
            </a:r>
            <a:r>
              <a:rPr lang="ko-KR" altLang="en-US" sz="1400" dirty="0">
                <a:solidFill>
                  <a:schemeClr val="bg1"/>
                </a:solidFill>
              </a:rPr>
              <a:t>형의 크기</a:t>
            </a:r>
            <a:r>
              <a:rPr lang="en-US" altLang="ko-KR" sz="1400" dirty="0">
                <a:solidFill>
                  <a:schemeClr val="bg1"/>
                </a:solidFill>
              </a:rPr>
              <a:t>: 4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float</a:t>
            </a:r>
            <a:r>
              <a:rPr lang="ko-KR" altLang="en-US" sz="1400" dirty="0">
                <a:solidFill>
                  <a:schemeClr val="bg1"/>
                </a:solidFill>
              </a:rPr>
              <a:t>형의 크기</a:t>
            </a:r>
            <a:r>
              <a:rPr lang="en-US" altLang="ko-KR" sz="1400" dirty="0">
                <a:solidFill>
                  <a:schemeClr val="bg1"/>
                </a:solidFill>
              </a:rPr>
              <a:t>: 4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double</a:t>
            </a:r>
            <a:r>
              <a:rPr lang="ko-KR" altLang="en-US" sz="1400" dirty="0">
                <a:solidFill>
                  <a:schemeClr val="bg1"/>
                </a:solidFill>
              </a:rPr>
              <a:t>형의 크기</a:t>
            </a:r>
            <a:r>
              <a:rPr lang="en-US" altLang="ko-KR" sz="1400" dirty="0">
                <a:solidFill>
                  <a:schemeClr val="bg1"/>
                </a:solidFill>
              </a:rPr>
              <a:t>: 8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017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대입연산자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84DA6B4-1B1E-4E2B-B324-C2885FBC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복합 대입연산자는 산술연산자와 대입연산자를 합쳐 놓은 연산자이다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x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</a:t>
            </a:r>
            <a:r>
              <a:rPr lang="en-US" altLang="ko-KR" sz="2000" dirty="0"/>
              <a:t>x + y </a:t>
            </a:r>
            <a:r>
              <a:rPr lang="ko-KR" altLang="en-US" sz="2000" dirty="0"/>
              <a:t>는 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x +=y </a:t>
            </a:r>
            <a:r>
              <a:rPr lang="ko-KR" altLang="en-US" sz="2000" dirty="0"/>
              <a:t>와 같다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위와 같이 산술연산자와 대입연산자를 합쳐 놓은 복합 대입연산자는 여러 종류가 있다</a:t>
            </a:r>
          </a:p>
        </p:txBody>
      </p:sp>
    </p:spTree>
    <p:extLst>
      <p:ext uri="{BB962C8B-B14F-4D97-AF65-F5344CB8AC3E}">
        <p14:creationId xmlns:p14="http://schemas.microsoft.com/office/powerpoint/2010/main" val="3758438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대입연산자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68601E25-560A-41DE-B854-B7D16C0F5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1184846"/>
            <a:ext cx="7227560" cy="483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9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대입연산자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C5A90D-5EB2-4137-9419-AA7BFF5ED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196752"/>
            <a:ext cx="5904656" cy="492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4241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84DA6B4-1B1E-4E2B-B324-C2885FBC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두개의 피연산자를 비교하는 연산자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결과값은 참이면 </a:t>
            </a:r>
            <a:r>
              <a:rPr lang="en-US" altLang="ko-KR" sz="2000" dirty="0"/>
              <a:t>1 </a:t>
            </a:r>
            <a:r>
              <a:rPr lang="ko-KR" altLang="en-US" sz="2000" dirty="0"/>
              <a:t>거짓이면 </a:t>
            </a:r>
            <a:r>
              <a:rPr lang="en-US" altLang="ko-KR" sz="2000" dirty="0"/>
              <a:t>0</a:t>
            </a:r>
            <a:r>
              <a:rPr lang="ko-KR" altLang="en-US" sz="2000" dirty="0"/>
              <a:t>이 된다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4A2566-13A1-4F73-A781-86669D497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2587377"/>
            <a:ext cx="1171575" cy="409575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CAA07A3F-CD85-4FF7-894C-07139A94F036}"/>
              </a:ext>
            </a:extLst>
          </p:cNvPr>
          <p:cNvSpPr txBox="1"/>
          <p:nvPr/>
        </p:nvSpPr>
        <p:spPr>
          <a:xfrm>
            <a:off x="4151784" y="256490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값이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같은지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비교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00D9441-2CB5-4CFC-AA83-C46DAB2F5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0881"/>
              </p:ext>
            </p:extLst>
          </p:nvPr>
        </p:nvGraphicFramePr>
        <p:xfrm>
          <a:off x="2032000" y="328498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07647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210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590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== 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같은가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20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!= 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다른가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95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&gt; 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큰가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47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&lt; 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작은가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6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&gt;= 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크거나 같은가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6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&lt;= 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작거나 같은가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424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83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관계연산자 사용해보기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DDC782-6EC0-4569-A789-93E847521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58" y="1112838"/>
            <a:ext cx="5462489" cy="52141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ADF63E-E611-48F4-BDA6-5D07C7BA0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144" y="2348880"/>
            <a:ext cx="3540647" cy="258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91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00D9441-2CB5-4CFC-AA83-C46DAB2F5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69015"/>
              </p:ext>
            </p:extLst>
          </p:nvPr>
        </p:nvGraphicFramePr>
        <p:xfrm>
          <a:off x="1075573" y="1916832"/>
          <a:ext cx="9497178" cy="33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589">
                  <a:extLst>
                    <a:ext uri="{9D8B030D-6E8A-4147-A177-3AD203B41FA5}">
                      <a16:colId xmlns:a16="http://schemas.microsoft.com/office/drawing/2014/main" val="90764726"/>
                    </a:ext>
                  </a:extLst>
                </a:gridCol>
                <a:gridCol w="4748589">
                  <a:extLst>
                    <a:ext uri="{9D8B030D-6E8A-4147-A177-3AD203B41FA5}">
                      <a16:colId xmlns:a16="http://schemas.microsoft.com/office/drawing/2014/main" val="372102916"/>
                    </a:ext>
                  </a:extLst>
                </a:gridCol>
              </a:tblGrid>
              <a:tr h="846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590513"/>
                  </a:ext>
                </a:extLst>
              </a:tr>
              <a:tr h="84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&amp;&amp; 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x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모두 참이면 참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않으면 거짓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206171"/>
                  </a:ext>
                </a:extLst>
              </a:tr>
              <a:tr h="84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|| 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x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 하나만 참이면 참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모두 거짓이면 거짓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950030"/>
                  </a:ext>
                </a:extLst>
              </a:tr>
              <a:tr h="84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!x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x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참이면 거짓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거짓이면 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474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65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논리연산자 사용해보기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2CD4D8-5058-42C2-90FD-7C269518A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90" y="1144622"/>
            <a:ext cx="5548425" cy="50405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A8EE32-F754-48AD-9220-B3B6BB2E1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144" y="2276872"/>
            <a:ext cx="3756671" cy="21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23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주의사항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en-US" altLang="ko-KR" dirty="0"/>
              <a:t>(x = y)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y</a:t>
            </a:r>
            <a:r>
              <a:rPr lang="ko-KR" altLang="en-US" dirty="0"/>
              <a:t>의 값을 </a:t>
            </a:r>
            <a:r>
              <a:rPr lang="en-US" altLang="ko-KR" dirty="0"/>
              <a:t>x</a:t>
            </a:r>
            <a:r>
              <a:rPr lang="ko-KR" altLang="en-US" dirty="0"/>
              <a:t>에 대입한다</a:t>
            </a:r>
            <a:r>
              <a:rPr lang="en-US" altLang="ko-KR" dirty="0"/>
              <a:t>. </a:t>
            </a:r>
            <a:r>
              <a:rPr lang="ko-KR" altLang="en-US" dirty="0"/>
              <a:t>이 수식의 값은 </a:t>
            </a:r>
            <a:r>
              <a:rPr lang="en-US" altLang="ko-KR" dirty="0"/>
              <a:t>x</a:t>
            </a:r>
            <a:r>
              <a:rPr lang="ko-KR" altLang="en-US" dirty="0"/>
              <a:t>의 값이다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(x == 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가 같으면 </a:t>
            </a:r>
            <a:r>
              <a:rPr lang="en-US" altLang="ko-KR" dirty="0"/>
              <a:t>1, </a:t>
            </a:r>
            <a:r>
              <a:rPr lang="ko-KR" altLang="en-US" dirty="0"/>
              <a:t>다르면 </a:t>
            </a:r>
            <a:r>
              <a:rPr lang="en-US" altLang="ko-KR" dirty="0"/>
              <a:t>0</a:t>
            </a:r>
            <a:r>
              <a:rPr lang="ko-KR" altLang="en-US" dirty="0"/>
              <a:t>이 수식의 값이 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(x == y)</a:t>
            </a:r>
            <a:r>
              <a:rPr lang="ko-KR" altLang="en-US" dirty="0"/>
              <a:t>를</a:t>
            </a:r>
            <a:r>
              <a:rPr lang="en-US" altLang="ko-KR" dirty="0"/>
              <a:t> (x = y)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잘못 쓰지 않도록 주의</a:t>
            </a:r>
            <a:r>
              <a:rPr lang="en-US" altLang="ko-KR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수학계산</a:t>
            </a:r>
            <a:r>
              <a:rPr lang="en-US" altLang="ko-KR" dirty="0"/>
              <a:t>0</a:t>
            </a:r>
            <a:r>
              <a:rPr lang="ko-KR" altLang="en-US" dirty="0"/>
              <a:t>처럼  </a:t>
            </a:r>
            <a:r>
              <a:rPr lang="en-US" altLang="ko-KR" dirty="0"/>
              <a:t>2 &lt; x &lt; 5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같이 작성하면 잘못된 결과가 나온다</a:t>
            </a:r>
            <a:r>
              <a:rPr lang="en-US" altLang="ko-K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올바른 방법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(2 &lt; x) &amp;&amp; (x &lt; 5)</a:t>
            </a:r>
          </a:p>
        </p:txBody>
      </p:sp>
    </p:spTree>
    <p:extLst>
      <p:ext uri="{BB962C8B-B14F-4D97-AF65-F5344CB8AC3E}">
        <p14:creationId xmlns:p14="http://schemas.microsoft.com/office/powerpoint/2010/main" val="3647871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Unsigned </a:t>
            </a:r>
            <a:r>
              <a:rPr lang="ko-KR" altLang="en-US" dirty="0"/>
              <a:t>수식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Unsigned </a:t>
            </a:r>
            <a:r>
              <a:rPr lang="ko-KR" altLang="en-US" sz="2000" dirty="0"/>
              <a:t>는 비트를 투명하게 볼 수 있는 특성을 가지고있다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Signed </a:t>
            </a:r>
            <a:r>
              <a:rPr lang="ko-KR" altLang="en-US" sz="2000" dirty="0"/>
              <a:t>는</a:t>
            </a:r>
            <a:r>
              <a:rPr lang="en-US" altLang="ko-KR" sz="2000" dirty="0"/>
              <a:t> </a:t>
            </a:r>
            <a:r>
              <a:rPr lang="ko-KR" altLang="en-US" sz="2000" dirty="0"/>
              <a:t>음수 표현을 위해 </a:t>
            </a:r>
            <a:r>
              <a:rPr lang="en-US" altLang="ko-KR" sz="2000" dirty="0"/>
              <a:t>2</a:t>
            </a:r>
            <a:r>
              <a:rPr lang="ko-KR" altLang="en-US" sz="2000" dirty="0"/>
              <a:t>의 보수 체계를 사용 </a:t>
            </a:r>
            <a:br>
              <a:rPr lang="en-US" altLang="ko-KR" sz="2000" dirty="0"/>
            </a:br>
            <a:r>
              <a:rPr lang="en-US" altLang="ko-KR" sz="2000" dirty="0"/>
              <a:t>unsigned </a:t>
            </a:r>
            <a:r>
              <a:rPr lang="ko-KR" altLang="en-US" sz="2000" dirty="0"/>
              <a:t>는</a:t>
            </a:r>
            <a:r>
              <a:rPr lang="en-US" altLang="ko-KR" sz="2000" dirty="0"/>
              <a:t> </a:t>
            </a:r>
            <a:r>
              <a:rPr lang="ko-KR" altLang="en-US" sz="2000" dirty="0"/>
              <a:t>음수 표현을 하지 않음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따라서 </a:t>
            </a:r>
            <a:r>
              <a:rPr lang="en-US" altLang="ko-KR" sz="2000" dirty="0"/>
              <a:t>signed </a:t>
            </a:r>
            <a:r>
              <a:rPr lang="ko-KR" altLang="en-US" sz="2000" dirty="0"/>
              <a:t>는 부호비트</a:t>
            </a:r>
            <a:r>
              <a:rPr lang="en-US" altLang="ko-KR" sz="2000" dirty="0"/>
              <a:t>(MSB)</a:t>
            </a:r>
            <a:r>
              <a:rPr lang="ko-KR" altLang="en-US" sz="2000" dirty="0"/>
              <a:t>를 필요로 한다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en-US" altLang="ko-KR" sz="2000" dirty="0"/>
              <a:t>0 -&gt; </a:t>
            </a:r>
            <a:r>
              <a:rPr lang="ko-KR" altLang="en-US" sz="2000" dirty="0"/>
              <a:t>양수 </a:t>
            </a:r>
            <a:r>
              <a:rPr lang="en-US" altLang="ko-KR" sz="2000" dirty="0"/>
              <a:t>1-&gt; </a:t>
            </a:r>
            <a:r>
              <a:rPr lang="ko-KR" altLang="en-US" sz="2000" dirty="0"/>
              <a:t>음수</a:t>
            </a:r>
            <a:endParaRPr lang="en-US" altLang="ko-KR" sz="2000" dirty="0"/>
          </a:p>
          <a:p>
            <a:r>
              <a:rPr lang="ko-KR" altLang="en-US" sz="2000" dirty="0"/>
              <a:t>부호비트가 없는 </a:t>
            </a:r>
            <a:r>
              <a:rPr lang="en-US" altLang="ko-KR" sz="2000" dirty="0"/>
              <a:t>unsigned</a:t>
            </a:r>
            <a:r>
              <a:rPr lang="ko-KR" altLang="en-US" sz="2000" dirty="0"/>
              <a:t>는 양수의 표현 범위를 </a:t>
            </a:r>
            <a:r>
              <a:rPr lang="en-US" altLang="ko-KR" sz="2000" dirty="0"/>
              <a:t>2</a:t>
            </a:r>
            <a:r>
              <a:rPr lang="ko-KR" altLang="en-US" sz="2000" dirty="0"/>
              <a:t>배로 늘리는 역할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35715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Unsigned </a:t>
            </a:r>
            <a:r>
              <a:rPr lang="ko-KR" altLang="en-US" dirty="0"/>
              <a:t>수식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정수 </a:t>
            </a:r>
            <a:r>
              <a:rPr lang="en-US" altLang="ko-KR" sz="2000" dirty="0"/>
              <a:t>3</a:t>
            </a:r>
            <a:r>
              <a:rPr lang="ko-KR" altLang="en-US" sz="2000" dirty="0"/>
              <a:t>을</a:t>
            </a:r>
            <a:r>
              <a:rPr lang="en-US" altLang="ko-KR" sz="2000" dirty="0"/>
              <a:t> char </a:t>
            </a:r>
            <a:r>
              <a:rPr lang="ko-KR" altLang="en-US" sz="2000" dirty="0"/>
              <a:t>형식</a:t>
            </a:r>
            <a:r>
              <a:rPr lang="en-US" altLang="ko-KR" sz="2000" dirty="0"/>
              <a:t>(8</a:t>
            </a:r>
            <a:r>
              <a:rPr lang="ko-KR" altLang="en-US" sz="2000" dirty="0"/>
              <a:t>비트</a:t>
            </a:r>
            <a:r>
              <a:rPr lang="en-US" altLang="ko-KR" sz="2000" dirty="0"/>
              <a:t>)</a:t>
            </a:r>
            <a:r>
              <a:rPr lang="ko-KR" altLang="en-US" sz="2000" dirty="0"/>
              <a:t>으로 표현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Unsigned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Signed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9C64941-BD6C-4EE3-8271-5B787DFD47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3472" y="2132856"/>
          <a:ext cx="8280920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115">
                  <a:extLst>
                    <a:ext uri="{9D8B030D-6E8A-4147-A177-3AD203B41FA5}">
                      <a16:colId xmlns:a16="http://schemas.microsoft.com/office/drawing/2014/main" val="36390721"/>
                    </a:ext>
                  </a:extLst>
                </a:gridCol>
                <a:gridCol w="1035115">
                  <a:extLst>
                    <a:ext uri="{9D8B030D-6E8A-4147-A177-3AD203B41FA5}">
                      <a16:colId xmlns:a16="http://schemas.microsoft.com/office/drawing/2014/main" val="2845523813"/>
                    </a:ext>
                  </a:extLst>
                </a:gridCol>
                <a:gridCol w="1035115">
                  <a:extLst>
                    <a:ext uri="{9D8B030D-6E8A-4147-A177-3AD203B41FA5}">
                      <a16:colId xmlns:a16="http://schemas.microsoft.com/office/drawing/2014/main" val="1326820611"/>
                    </a:ext>
                  </a:extLst>
                </a:gridCol>
                <a:gridCol w="1035115">
                  <a:extLst>
                    <a:ext uri="{9D8B030D-6E8A-4147-A177-3AD203B41FA5}">
                      <a16:colId xmlns:a16="http://schemas.microsoft.com/office/drawing/2014/main" val="875321150"/>
                    </a:ext>
                  </a:extLst>
                </a:gridCol>
                <a:gridCol w="1035115">
                  <a:extLst>
                    <a:ext uri="{9D8B030D-6E8A-4147-A177-3AD203B41FA5}">
                      <a16:colId xmlns:a16="http://schemas.microsoft.com/office/drawing/2014/main" val="4128449359"/>
                    </a:ext>
                  </a:extLst>
                </a:gridCol>
                <a:gridCol w="1035115">
                  <a:extLst>
                    <a:ext uri="{9D8B030D-6E8A-4147-A177-3AD203B41FA5}">
                      <a16:colId xmlns:a16="http://schemas.microsoft.com/office/drawing/2014/main" val="2963644711"/>
                    </a:ext>
                  </a:extLst>
                </a:gridCol>
                <a:gridCol w="1035115">
                  <a:extLst>
                    <a:ext uri="{9D8B030D-6E8A-4147-A177-3AD203B41FA5}">
                      <a16:colId xmlns:a16="http://schemas.microsoft.com/office/drawing/2014/main" val="1904351126"/>
                    </a:ext>
                  </a:extLst>
                </a:gridCol>
                <a:gridCol w="1035115">
                  <a:extLst>
                    <a:ext uri="{9D8B030D-6E8A-4147-A177-3AD203B41FA5}">
                      <a16:colId xmlns:a16="http://schemas.microsoft.com/office/drawing/2014/main" val="147759351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20320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9BE00FC-9AD1-4A0A-9CF5-FFDE1C5D6B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3472" y="4005064"/>
          <a:ext cx="8280920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115">
                  <a:extLst>
                    <a:ext uri="{9D8B030D-6E8A-4147-A177-3AD203B41FA5}">
                      <a16:colId xmlns:a16="http://schemas.microsoft.com/office/drawing/2014/main" val="36390721"/>
                    </a:ext>
                  </a:extLst>
                </a:gridCol>
                <a:gridCol w="1035115">
                  <a:extLst>
                    <a:ext uri="{9D8B030D-6E8A-4147-A177-3AD203B41FA5}">
                      <a16:colId xmlns:a16="http://schemas.microsoft.com/office/drawing/2014/main" val="2845523813"/>
                    </a:ext>
                  </a:extLst>
                </a:gridCol>
                <a:gridCol w="1035115">
                  <a:extLst>
                    <a:ext uri="{9D8B030D-6E8A-4147-A177-3AD203B41FA5}">
                      <a16:colId xmlns:a16="http://schemas.microsoft.com/office/drawing/2014/main" val="1326820611"/>
                    </a:ext>
                  </a:extLst>
                </a:gridCol>
                <a:gridCol w="1035115">
                  <a:extLst>
                    <a:ext uri="{9D8B030D-6E8A-4147-A177-3AD203B41FA5}">
                      <a16:colId xmlns:a16="http://schemas.microsoft.com/office/drawing/2014/main" val="875321150"/>
                    </a:ext>
                  </a:extLst>
                </a:gridCol>
                <a:gridCol w="1035115">
                  <a:extLst>
                    <a:ext uri="{9D8B030D-6E8A-4147-A177-3AD203B41FA5}">
                      <a16:colId xmlns:a16="http://schemas.microsoft.com/office/drawing/2014/main" val="4128449359"/>
                    </a:ext>
                  </a:extLst>
                </a:gridCol>
                <a:gridCol w="1035115">
                  <a:extLst>
                    <a:ext uri="{9D8B030D-6E8A-4147-A177-3AD203B41FA5}">
                      <a16:colId xmlns:a16="http://schemas.microsoft.com/office/drawing/2014/main" val="2963644711"/>
                    </a:ext>
                  </a:extLst>
                </a:gridCol>
                <a:gridCol w="1035115">
                  <a:extLst>
                    <a:ext uri="{9D8B030D-6E8A-4147-A177-3AD203B41FA5}">
                      <a16:colId xmlns:a16="http://schemas.microsoft.com/office/drawing/2014/main" val="1904351126"/>
                    </a:ext>
                  </a:extLst>
                </a:gridCol>
                <a:gridCol w="1035115">
                  <a:extLst>
                    <a:ext uri="{9D8B030D-6E8A-4147-A177-3AD203B41FA5}">
                      <a16:colId xmlns:a16="http://schemas.microsoft.com/office/drawing/2014/main" val="147759351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03206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3315A7-116D-4EC1-AB00-9A7744725359}"/>
              </a:ext>
            </a:extLst>
          </p:cNvPr>
          <p:cNvCxnSpPr>
            <a:cxnSpLocks/>
          </p:cNvCxnSpPr>
          <p:nvPr/>
        </p:nvCxnSpPr>
        <p:spPr>
          <a:xfrm flipV="1">
            <a:off x="1847528" y="4509120"/>
            <a:ext cx="0" cy="43204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4C2FCF-294F-4095-9498-0C1C9A76FEB6}"/>
              </a:ext>
            </a:extLst>
          </p:cNvPr>
          <p:cNvSpPr txBox="1"/>
          <p:nvPr/>
        </p:nvSpPr>
        <p:spPr>
          <a:xfrm>
            <a:off x="1343472" y="501317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부호비트</a:t>
            </a:r>
          </a:p>
        </p:txBody>
      </p:sp>
    </p:spTree>
    <p:extLst>
      <p:ext uri="{BB962C8B-B14F-4D97-AF65-F5344CB8AC3E}">
        <p14:creationId xmlns:p14="http://schemas.microsoft.com/office/powerpoint/2010/main" val="343209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자료형의 종류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336E08E9-3CC5-42B4-9D8A-CED06FD06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7" y="1208404"/>
            <a:ext cx="9445303" cy="495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19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Unsigned </a:t>
            </a:r>
            <a:r>
              <a:rPr lang="ko-KR" altLang="en-US" dirty="0"/>
              <a:t>수식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Unsigned </a:t>
            </a:r>
            <a:r>
              <a:rPr lang="ko-KR" altLang="en-US" sz="2000" dirty="0"/>
              <a:t>는 비트를 투명하게 볼 수 있는 특성을 가지고있다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Signed </a:t>
            </a:r>
            <a:r>
              <a:rPr lang="ko-KR" altLang="en-US" sz="2000" dirty="0"/>
              <a:t>는</a:t>
            </a:r>
            <a:r>
              <a:rPr lang="en-US" altLang="ko-KR" sz="2000" dirty="0"/>
              <a:t> </a:t>
            </a:r>
            <a:r>
              <a:rPr lang="ko-KR" altLang="en-US" sz="2000" dirty="0"/>
              <a:t>음수 표현을 위해 </a:t>
            </a:r>
            <a:r>
              <a:rPr lang="en-US" altLang="ko-KR" sz="2000" dirty="0"/>
              <a:t>2</a:t>
            </a:r>
            <a:r>
              <a:rPr lang="ko-KR" altLang="en-US" sz="2000" dirty="0"/>
              <a:t>의 보수 체계를 사용 </a:t>
            </a:r>
            <a:br>
              <a:rPr lang="en-US" altLang="ko-KR" sz="2000" dirty="0"/>
            </a:br>
            <a:r>
              <a:rPr lang="en-US" altLang="ko-KR" sz="2000" dirty="0"/>
              <a:t>unsigned </a:t>
            </a:r>
            <a:r>
              <a:rPr lang="ko-KR" altLang="en-US" sz="2000" dirty="0"/>
              <a:t>는</a:t>
            </a:r>
            <a:r>
              <a:rPr lang="en-US" altLang="ko-KR" sz="2000" dirty="0"/>
              <a:t> </a:t>
            </a:r>
            <a:r>
              <a:rPr lang="ko-KR" altLang="en-US" sz="2000" dirty="0"/>
              <a:t>음수 표현을 하지 않음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따라서 </a:t>
            </a:r>
            <a:r>
              <a:rPr lang="en-US" altLang="ko-KR" sz="2000" dirty="0"/>
              <a:t>signed </a:t>
            </a:r>
            <a:r>
              <a:rPr lang="ko-KR" altLang="en-US" sz="2000" dirty="0"/>
              <a:t>는 부호비트</a:t>
            </a:r>
            <a:r>
              <a:rPr lang="en-US" altLang="ko-KR" sz="2000" dirty="0"/>
              <a:t>(MSB)</a:t>
            </a:r>
            <a:r>
              <a:rPr lang="ko-KR" altLang="en-US" sz="2000" dirty="0"/>
              <a:t>를 필요로 한다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en-US" altLang="ko-KR" sz="2000" dirty="0"/>
              <a:t>0 -&gt; </a:t>
            </a:r>
            <a:r>
              <a:rPr lang="ko-KR" altLang="en-US" sz="2000" dirty="0"/>
              <a:t>양수 </a:t>
            </a:r>
            <a:r>
              <a:rPr lang="en-US" altLang="ko-KR" sz="2000" dirty="0"/>
              <a:t>1-&gt; </a:t>
            </a:r>
            <a:r>
              <a:rPr lang="ko-KR" altLang="en-US" sz="2000" dirty="0"/>
              <a:t>음수</a:t>
            </a:r>
            <a:endParaRPr lang="en-US" altLang="ko-KR" sz="2000" dirty="0"/>
          </a:p>
          <a:p>
            <a:r>
              <a:rPr lang="ko-KR" altLang="en-US" sz="2000" dirty="0"/>
              <a:t>부호비트가 없는 </a:t>
            </a:r>
            <a:r>
              <a:rPr lang="en-US" altLang="ko-KR" sz="2000" dirty="0"/>
              <a:t>unsigned</a:t>
            </a:r>
            <a:r>
              <a:rPr lang="ko-KR" altLang="en-US" sz="2000" dirty="0"/>
              <a:t>는 양수의 표현 범위를 </a:t>
            </a:r>
            <a:r>
              <a:rPr lang="en-US" altLang="ko-KR" sz="2000" dirty="0"/>
              <a:t>2</a:t>
            </a:r>
            <a:r>
              <a:rPr lang="ko-KR" altLang="en-US" sz="2000" dirty="0"/>
              <a:t>배로 늘리는 역할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10192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Unsigned </a:t>
            </a:r>
            <a:r>
              <a:rPr lang="ko-KR" altLang="en-US" dirty="0"/>
              <a:t>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unsigned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speed;</a:t>
            </a:r>
          </a:p>
          <a:p>
            <a:endParaRPr lang="en-US" altLang="ko-KR" sz="2000" dirty="0"/>
          </a:p>
          <a:p>
            <a:r>
              <a:rPr lang="en-US" altLang="ko-KR" sz="2000" dirty="0"/>
              <a:t>unsigned distance; -&gt; unsigned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distanc</a:t>
            </a:r>
            <a:r>
              <a:rPr lang="ko-KR" altLang="en-US" sz="2000" dirty="0"/>
              <a:t>와 같은 의미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unsigned short players;</a:t>
            </a:r>
          </a:p>
          <a:p>
            <a:endParaRPr lang="en-US" altLang="ko-KR" sz="2000" dirty="0"/>
          </a:p>
          <a:p>
            <a:r>
              <a:rPr lang="en-US" altLang="ko-KR" sz="2000" dirty="0"/>
              <a:t>unsigned long seconds;</a:t>
            </a:r>
          </a:p>
        </p:txBody>
      </p:sp>
    </p:spTree>
    <p:extLst>
      <p:ext uri="{BB962C8B-B14F-4D97-AF65-F5344CB8AC3E}">
        <p14:creationId xmlns:p14="http://schemas.microsoft.com/office/powerpoint/2010/main" val="3954331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98816" cy="4824413"/>
          </a:xfrm>
        </p:spPr>
        <p:txBody>
          <a:bodyPr/>
          <a:lstStyle/>
          <a:p>
            <a:r>
              <a:rPr lang="ko-KR" altLang="en-US" sz="2000" dirty="0" err="1"/>
              <a:t>오버플로우</a:t>
            </a:r>
            <a:r>
              <a:rPr lang="en-US" altLang="ko-KR" sz="2000" dirty="0"/>
              <a:t>(overflow):</a:t>
            </a:r>
            <a:r>
              <a:rPr lang="ko-KR" altLang="en-US" sz="2000" dirty="0"/>
              <a:t> 변수가 나타낼 수 있는 범위를 넘는 숫자를 저장하려고 할 때 발생</a:t>
            </a:r>
            <a:endParaRPr lang="en-US" altLang="ko-K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D3031-F5BB-47C0-8F52-482817B09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02" b="20416"/>
          <a:stretch>
            <a:fillRect/>
          </a:stretch>
        </p:blipFill>
        <p:spPr bwMode="auto">
          <a:xfrm>
            <a:off x="2599581" y="2140744"/>
            <a:ext cx="2200275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803DF339-CBA6-4B18-AF0E-93E7267A5411}"/>
              </a:ext>
            </a:extLst>
          </p:cNvPr>
          <p:cNvGrpSpPr>
            <a:grpSpLocks/>
          </p:cNvGrpSpPr>
          <p:nvPr/>
        </p:nvGrpSpPr>
        <p:grpSpPr bwMode="auto">
          <a:xfrm>
            <a:off x="7198672" y="3849739"/>
            <a:ext cx="1944688" cy="587373"/>
            <a:chOff x="4660963" y="5324333"/>
            <a:chExt cx="2239070" cy="67756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0B4D71C-4FB4-4312-A657-FBFB4A4CA5B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60963" y="5324333"/>
              <a:ext cx="2239070" cy="620799"/>
              <a:chOff x="6476878" y="4162858"/>
              <a:chExt cx="1735259" cy="936628"/>
            </a:xfrm>
          </p:grpSpPr>
          <p:sp>
            <p:nvSpPr>
              <p:cNvPr id="12" name="Freeform 5">
                <a:extLst>
                  <a:ext uri="{FF2B5EF4-FFF2-40B4-BE49-F238E27FC236}">
                    <a16:creationId xmlns:a16="http://schemas.microsoft.com/office/drawing/2014/main" id="{93BD62A8-A4CF-476F-A7A1-7200AC819BB9}"/>
                  </a:ext>
                </a:extLst>
              </p:cNvPr>
              <p:cNvSpPr>
                <a:spLocks/>
              </p:cNvSpPr>
              <p:nvPr/>
            </p:nvSpPr>
            <p:spPr bwMode="auto">
              <a:xfrm rot="21020743">
                <a:off x="7226226" y="4162858"/>
                <a:ext cx="985911" cy="660336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FDAD7C8F-D002-4BD0-B486-F2AC575D0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6878" y="4336921"/>
                <a:ext cx="749348" cy="486273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5" name="Freeform 8">
                <a:extLst>
                  <a:ext uri="{FF2B5EF4-FFF2-40B4-BE49-F238E27FC236}">
                    <a16:creationId xmlns:a16="http://schemas.microsoft.com/office/drawing/2014/main" id="{CC176954-5D84-4453-A673-E460F6327E55}"/>
                  </a:ext>
                </a:extLst>
              </p:cNvPr>
              <p:cNvSpPr>
                <a:spLocks/>
              </p:cNvSpPr>
              <p:nvPr/>
            </p:nvSpPr>
            <p:spPr bwMode="auto">
              <a:xfrm rot="597123">
                <a:off x="7434458" y="4510985"/>
                <a:ext cx="776263" cy="569161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A02D6A56-2BC6-475F-B495-B96697CB0B62}"/>
                  </a:ext>
                </a:extLst>
              </p:cNvPr>
              <p:cNvSpPr>
                <a:spLocks/>
              </p:cNvSpPr>
              <p:nvPr/>
            </p:nvSpPr>
            <p:spPr bwMode="auto">
              <a:xfrm rot="900000">
                <a:off x="6554787" y="4574532"/>
                <a:ext cx="985911" cy="524954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95000"/>
                    </a:schemeClr>
                  </a:gs>
                </a:gsLst>
                <a:lin ang="5400000" scaled="1"/>
              </a:gradFill>
              <a:ln w="127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D185B7FB-C3EC-4D9E-A8F3-1251FE00E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395148">
              <a:off x="5100347" y="5541330"/>
              <a:ext cx="776492" cy="460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ko-KR" sz="2000">
                  <a:solidFill>
                    <a:srgbClr val="3333FF"/>
                  </a:solidFill>
                </a:rPr>
                <a:t>int</a:t>
              </a:r>
              <a:endParaRPr lang="ko-KR" altLang="en-US" sz="2800">
                <a:solidFill>
                  <a:srgbClr val="3333FF"/>
                </a:solidFill>
              </a:endParaRPr>
            </a:p>
          </p:txBody>
        </p:sp>
      </p:grpSp>
      <p:sp>
        <p:nvSpPr>
          <p:cNvPr id="7" name="Oval 7">
            <a:extLst>
              <a:ext uri="{FF2B5EF4-FFF2-40B4-BE49-F238E27FC236}">
                <a16:creationId xmlns:a16="http://schemas.microsoft.com/office/drawing/2014/main" id="{4DC258D9-1A63-44C5-B8B0-4EFE972C9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80" y="2068564"/>
            <a:ext cx="2708275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 eaLnBrk="1" latinLnBrk="1" hangingPunct="1"/>
            <a:r>
              <a:rPr kumimoji="1" lang="en-US" altLang="ko-KR" sz="2800" dirty="0">
                <a:latin typeface="Lucida Calligraphy" pitchFamily="66" charset="0"/>
                <a:ea typeface="굴림" pitchFamily="50" charset="-127"/>
              </a:rPr>
              <a:t>2147483648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5482CE29-987B-493F-BCD2-F8C495FAC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900" y="4677569"/>
            <a:ext cx="1519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overflow</a:t>
            </a:r>
            <a:endParaRPr lang="ko-KR" altLang="en-US" sz="2400" dirty="0"/>
          </a:p>
        </p:txBody>
      </p:sp>
      <p:sp>
        <p:nvSpPr>
          <p:cNvPr id="9" name="아래쪽 화살표 3">
            <a:extLst>
              <a:ext uri="{FF2B5EF4-FFF2-40B4-BE49-F238E27FC236}">
                <a16:creationId xmlns:a16="http://schemas.microsoft.com/office/drawing/2014/main" id="{42090565-697B-46CB-ACFB-59BC59F4B254}"/>
              </a:ext>
            </a:extLst>
          </p:cNvPr>
          <p:cNvSpPr/>
          <p:nvPr/>
        </p:nvSpPr>
        <p:spPr bwMode="auto">
          <a:xfrm>
            <a:off x="7768699" y="2961571"/>
            <a:ext cx="675451" cy="559293"/>
          </a:xfrm>
          <a:prstGeom prst="down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20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98816" cy="4824413"/>
          </a:xfrm>
        </p:spPr>
        <p:txBody>
          <a:bodyPr/>
          <a:lstStyle/>
          <a:p>
            <a:r>
              <a:rPr lang="ko-KR" altLang="en-US" sz="2000" dirty="0"/>
              <a:t>규칙</a:t>
            </a:r>
            <a:endParaRPr lang="en-US" altLang="ko-KR" sz="2000" dirty="0"/>
          </a:p>
        </p:txBody>
      </p:sp>
      <p:sp>
        <p:nvSpPr>
          <p:cNvPr id="23" name="Freeform 33">
            <a:extLst>
              <a:ext uri="{FF2B5EF4-FFF2-40B4-BE49-F238E27FC236}">
                <a16:creationId xmlns:a16="http://schemas.microsoft.com/office/drawing/2014/main" id="{803B0132-57E2-40C2-8869-AFBA57718C01}"/>
              </a:ext>
            </a:extLst>
          </p:cNvPr>
          <p:cNvSpPr>
            <a:spLocks/>
          </p:cNvSpPr>
          <p:nvPr/>
        </p:nvSpPr>
        <p:spPr bwMode="auto">
          <a:xfrm>
            <a:off x="8450758" y="4006651"/>
            <a:ext cx="1389658" cy="1369710"/>
          </a:xfrm>
          <a:custGeom>
            <a:avLst/>
            <a:gdLst>
              <a:gd name="T0" fmla="*/ 640 w 1386"/>
              <a:gd name="T1" fmla="*/ 2 h 1386"/>
              <a:gd name="T2" fmla="*/ 570 w 1386"/>
              <a:gd name="T3" fmla="*/ 11 h 1386"/>
              <a:gd name="T4" fmla="*/ 504 w 1386"/>
              <a:gd name="T5" fmla="*/ 27 h 1386"/>
              <a:gd name="T6" fmla="*/ 440 w 1386"/>
              <a:gd name="T7" fmla="*/ 49 h 1386"/>
              <a:gd name="T8" fmla="*/ 363 w 1386"/>
              <a:gd name="T9" fmla="*/ 84 h 1386"/>
              <a:gd name="T10" fmla="*/ 252 w 1386"/>
              <a:gd name="T11" fmla="*/ 159 h 1386"/>
              <a:gd name="T12" fmla="*/ 158 w 1386"/>
              <a:gd name="T13" fmla="*/ 252 h 1386"/>
              <a:gd name="T14" fmla="*/ 84 w 1386"/>
              <a:gd name="T15" fmla="*/ 362 h 1386"/>
              <a:gd name="T16" fmla="*/ 49 w 1386"/>
              <a:gd name="T17" fmla="*/ 438 h 1386"/>
              <a:gd name="T18" fmla="*/ 27 w 1386"/>
              <a:gd name="T19" fmla="*/ 503 h 1386"/>
              <a:gd name="T20" fmla="*/ 12 w 1386"/>
              <a:gd name="T21" fmla="*/ 570 h 1386"/>
              <a:gd name="T22" fmla="*/ 3 w 1386"/>
              <a:gd name="T23" fmla="*/ 639 h 1386"/>
              <a:gd name="T24" fmla="*/ 0 w 1386"/>
              <a:gd name="T25" fmla="*/ 711 h 1386"/>
              <a:gd name="T26" fmla="*/ 6 w 1386"/>
              <a:gd name="T27" fmla="*/ 781 h 1386"/>
              <a:gd name="T28" fmla="*/ 18 w 1386"/>
              <a:gd name="T29" fmla="*/ 850 h 1386"/>
              <a:gd name="T30" fmla="*/ 37 w 1386"/>
              <a:gd name="T31" fmla="*/ 915 h 1386"/>
              <a:gd name="T32" fmla="*/ 62 w 1386"/>
              <a:gd name="T33" fmla="*/ 978 h 1386"/>
              <a:gd name="T34" fmla="*/ 119 w 1386"/>
              <a:gd name="T35" fmla="*/ 1080 h 1386"/>
              <a:gd name="T36" fmla="*/ 204 w 1386"/>
              <a:gd name="T37" fmla="*/ 1183 h 1386"/>
              <a:gd name="T38" fmla="*/ 306 w 1386"/>
              <a:gd name="T39" fmla="*/ 1268 h 1386"/>
              <a:gd name="T40" fmla="*/ 407 w 1386"/>
              <a:gd name="T41" fmla="*/ 1325 h 1386"/>
              <a:gd name="T42" fmla="*/ 470 w 1386"/>
              <a:gd name="T43" fmla="*/ 1350 h 1386"/>
              <a:gd name="T44" fmla="*/ 536 w 1386"/>
              <a:gd name="T45" fmla="*/ 1369 h 1386"/>
              <a:gd name="T46" fmla="*/ 605 w 1386"/>
              <a:gd name="T47" fmla="*/ 1380 h 1386"/>
              <a:gd name="T48" fmla="*/ 676 w 1386"/>
              <a:gd name="T49" fmla="*/ 1385 h 1386"/>
              <a:gd name="T50" fmla="*/ 746 w 1386"/>
              <a:gd name="T51" fmla="*/ 1383 h 1386"/>
              <a:gd name="T52" fmla="*/ 816 w 1386"/>
              <a:gd name="T53" fmla="*/ 1375 h 1386"/>
              <a:gd name="T54" fmla="*/ 884 w 1386"/>
              <a:gd name="T55" fmla="*/ 1360 h 1386"/>
              <a:gd name="T56" fmla="*/ 947 w 1386"/>
              <a:gd name="T57" fmla="*/ 1338 h 1386"/>
              <a:gd name="T58" fmla="*/ 1023 w 1386"/>
              <a:gd name="T59" fmla="*/ 1303 h 1386"/>
              <a:gd name="T60" fmla="*/ 1134 w 1386"/>
              <a:gd name="T61" fmla="*/ 1228 h 1386"/>
              <a:gd name="T62" fmla="*/ 1228 w 1386"/>
              <a:gd name="T63" fmla="*/ 1134 h 1386"/>
              <a:gd name="T64" fmla="*/ 1302 w 1386"/>
              <a:gd name="T65" fmla="*/ 1023 h 1386"/>
              <a:gd name="T66" fmla="*/ 1338 w 1386"/>
              <a:gd name="T67" fmla="*/ 947 h 1386"/>
              <a:gd name="T68" fmla="*/ 1360 w 1386"/>
              <a:gd name="T69" fmla="*/ 882 h 1386"/>
              <a:gd name="T70" fmla="*/ 1374 w 1386"/>
              <a:gd name="T71" fmla="*/ 815 h 1386"/>
              <a:gd name="T72" fmla="*/ 1383 w 1386"/>
              <a:gd name="T73" fmla="*/ 746 h 1386"/>
              <a:gd name="T74" fmla="*/ 1386 w 1386"/>
              <a:gd name="T75" fmla="*/ 676 h 1386"/>
              <a:gd name="T76" fmla="*/ 1380 w 1386"/>
              <a:gd name="T77" fmla="*/ 605 h 1386"/>
              <a:gd name="T78" fmla="*/ 1368 w 1386"/>
              <a:gd name="T79" fmla="*/ 537 h 1386"/>
              <a:gd name="T80" fmla="*/ 1349 w 1386"/>
              <a:gd name="T81" fmla="*/ 471 h 1386"/>
              <a:gd name="T82" fmla="*/ 1324 w 1386"/>
              <a:gd name="T83" fmla="*/ 408 h 1386"/>
              <a:gd name="T84" fmla="*/ 1267 w 1386"/>
              <a:gd name="T85" fmla="*/ 305 h 1386"/>
              <a:gd name="T86" fmla="*/ 1182 w 1386"/>
              <a:gd name="T87" fmla="*/ 203 h 1386"/>
              <a:gd name="T88" fmla="*/ 1080 w 1386"/>
              <a:gd name="T89" fmla="*/ 119 h 1386"/>
              <a:gd name="T90" fmla="*/ 979 w 1386"/>
              <a:gd name="T91" fmla="*/ 62 h 1386"/>
              <a:gd name="T92" fmla="*/ 916 w 1386"/>
              <a:gd name="T93" fmla="*/ 37 h 1386"/>
              <a:gd name="T94" fmla="*/ 850 w 1386"/>
              <a:gd name="T95" fmla="*/ 18 h 1386"/>
              <a:gd name="T96" fmla="*/ 781 w 1386"/>
              <a:gd name="T97" fmla="*/ 6 h 1386"/>
              <a:gd name="T98" fmla="*/ 711 w 1386"/>
              <a:gd name="T99" fmla="*/ 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6" h="1386">
                <a:moveTo>
                  <a:pt x="693" y="0"/>
                </a:moveTo>
                <a:lnTo>
                  <a:pt x="676" y="0"/>
                </a:lnTo>
                <a:lnTo>
                  <a:pt x="658" y="0"/>
                </a:lnTo>
                <a:lnTo>
                  <a:pt x="640" y="2"/>
                </a:lnTo>
                <a:lnTo>
                  <a:pt x="623" y="3"/>
                </a:lnTo>
                <a:lnTo>
                  <a:pt x="605" y="6"/>
                </a:lnTo>
                <a:lnTo>
                  <a:pt x="588" y="8"/>
                </a:lnTo>
                <a:lnTo>
                  <a:pt x="570" y="11"/>
                </a:lnTo>
                <a:lnTo>
                  <a:pt x="554" y="14"/>
                </a:lnTo>
                <a:lnTo>
                  <a:pt x="536" y="18"/>
                </a:lnTo>
                <a:lnTo>
                  <a:pt x="520" y="22"/>
                </a:lnTo>
                <a:lnTo>
                  <a:pt x="504" y="27"/>
                </a:lnTo>
                <a:lnTo>
                  <a:pt x="487" y="31"/>
                </a:lnTo>
                <a:lnTo>
                  <a:pt x="470" y="37"/>
                </a:lnTo>
                <a:lnTo>
                  <a:pt x="456" y="41"/>
                </a:lnTo>
                <a:lnTo>
                  <a:pt x="440" y="49"/>
                </a:lnTo>
                <a:lnTo>
                  <a:pt x="424" y="55"/>
                </a:lnTo>
                <a:lnTo>
                  <a:pt x="409" y="62"/>
                </a:lnTo>
                <a:lnTo>
                  <a:pt x="393" y="68"/>
                </a:lnTo>
                <a:lnTo>
                  <a:pt x="363" y="84"/>
                </a:lnTo>
                <a:lnTo>
                  <a:pt x="334" y="100"/>
                </a:lnTo>
                <a:lnTo>
                  <a:pt x="306" y="119"/>
                </a:lnTo>
                <a:lnTo>
                  <a:pt x="279" y="138"/>
                </a:lnTo>
                <a:lnTo>
                  <a:pt x="252" y="159"/>
                </a:lnTo>
                <a:lnTo>
                  <a:pt x="227" y="181"/>
                </a:lnTo>
                <a:lnTo>
                  <a:pt x="204" y="203"/>
                </a:lnTo>
                <a:lnTo>
                  <a:pt x="180" y="227"/>
                </a:lnTo>
                <a:lnTo>
                  <a:pt x="158" y="252"/>
                </a:lnTo>
                <a:lnTo>
                  <a:pt x="138" y="279"/>
                </a:lnTo>
                <a:lnTo>
                  <a:pt x="119" y="305"/>
                </a:lnTo>
                <a:lnTo>
                  <a:pt x="101" y="333"/>
                </a:lnTo>
                <a:lnTo>
                  <a:pt x="84" y="362"/>
                </a:lnTo>
                <a:lnTo>
                  <a:pt x="69" y="393"/>
                </a:lnTo>
                <a:lnTo>
                  <a:pt x="62" y="408"/>
                </a:lnTo>
                <a:lnTo>
                  <a:pt x="54" y="424"/>
                </a:lnTo>
                <a:lnTo>
                  <a:pt x="49" y="438"/>
                </a:lnTo>
                <a:lnTo>
                  <a:pt x="43" y="455"/>
                </a:lnTo>
                <a:lnTo>
                  <a:pt x="37" y="471"/>
                </a:lnTo>
                <a:lnTo>
                  <a:pt x="32" y="487"/>
                </a:lnTo>
                <a:lnTo>
                  <a:pt x="27" y="503"/>
                </a:lnTo>
                <a:lnTo>
                  <a:pt x="22" y="519"/>
                </a:lnTo>
                <a:lnTo>
                  <a:pt x="18" y="537"/>
                </a:lnTo>
                <a:lnTo>
                  <a:pt x="15" y="553"/>
                </a:lnTo>
                <a:lnTo>
                  <a:pt x="12" y="570"/>
                </a:lnTo>
                <a:lnTo>
                  <a:pt x="9" y="588"/>
                </a:lnTo>
                <a:lnTo>
                  <a:pt x="6" y="604"/>
                </a:lnTo>
                <a:lnTo>
                  <a:pt x="5" y="622"/>
                </a:lnTo>
                <a:lnTo>
                  <a:pt x="3" y="639"/>
                </a:lnTo>
                <a:lnTo>
                  <a:pt x="2" y="657"/>
                </a:lnTo>
                <a:lnTo>
                  <a:pt x="0" y="674"/>
                </a:lnTo>
                <a:lnTo>
                  <a:pt x="0" y="693"/>
                </a:lnTo>
                <a:lnTo>
                  <a:pt x="0" y="711"/>
                </a:lnTo>
                <a:lnTo>
                  <a:pt x="2" y="728"/>
                </a:lnTo>
                <a:lnTo>
                  <a:pt x="3" y="746"/>
                </a:lnTo>
                <a:lnTo>
                  <a:pt x="5" y="764"/>
                </a:lnTo>
                <a:lnTo>
                  <a:pt x="6" y="781"/>
                </a:lnTo>
                <a:lnTo>
                  <a:pt x="9" y="799"/>
                </a:lnTo>
                <a:lnTo>
                  <a:pt x="12" y="816"/>
                </a:lnTo>
                <a:lnTo>
                  <a:pt x="15" y="832"/>
                </a:lnTo>
                <a:lnTo>
                  <a:pt x="18" y="850"/>
                </a:lnTo>
                <a:lnTo>
                  <a:pt x="22" y="866"/>
                </a:lnTo>
                <a:lnTo>
                  <a:pt x="27" y="882"/>
                </a:lnTo>
                <a:lnTo>
                  <a:pt x="32" y="898"/>
                </a:lnTo>
                <a:lnTo>
                  <a:pt x="37" y="915"/>
                </a:lnTo>
                <a:lnTo>
                  <a:pt x="43" y="931"/>
                </a:lnTo>
                <a:lnTo>
                  <a:pt x="49" y="947"/>
                </a:lnTo>
                <a:lnTo>
                  <a:pt x="54" y="963"/>
                </a:lnTo>
                <a:lnTo>
                  <a:pt x="62" y="978"/>
                </a:lnTo>
                <a:lnTo>
                  <a:pt x="69" y="994"/>
                </a:lnTo>
                <a:lnTo>
                  <a:pt x="84" y="1023"/>
                </a:lnTo>
                <a:lnTo>
                  <a:pt x="101" y="1052"/>
                </a:lnTo>
                <a:lnTo>
                  <a:pt x="119" y="1080"/>
                </a:lnTo>
                <a:lnTo>
                  <a:pt x="138" y="1108"/>
                </a:lnTo>
                <a:lnTo>
                  <a:pt x="158" y="1134"/>
                </a:lnTo>
                <a:lnTo>
                  <a:pt x="180" y="1159"/>
                </a:lnTo>
                <a:lnTo>
                  <a:pt x="204" y="1183"/>
                </a:lnTo>
                <a:lnTo>
                  <a:pt x="227" y="1206"/>
                </a:lnTo>
                <a:lnTo>
                  <a:pt x="252" y="1228"/>
                </a:lnTo>
                <a:lnTo>
                  <a:pt x="279" y="1249"/>
                </a:lnTo>
                <a:lnTo>
                  <a:pt x="306" y="1268"/>
                </a:lnTo>
                <a:lnTo>
                  <a:pt x="334" y="1285"/>
                </a:lnTo>
                <a:lnTo>
                  <a:pt x="363" y="1303"/>
                </a:lnTo>
                <a:lnTo>
                  <a:pt x="393" y="1317"/>
                </a:lnTo>
                <a:lnTo>
                  <a:pt x="407" y="1325"/>
                </a:lnTo>
                <a:lnTo>
                  <a:pt x="424" y="1332"/>
                </a:lnTo>
                <a:lnTo>
                  <a:pt x="440" y="1338"/>
                </a:lnTo>
                <a:lnTo>
                  <a:pt x="454" y="1344"/>
                </a:lnTo>
                <a:lnTo>
                  <a:pt x="470" y="1350"/>
                </a:lnTo>
                <a:lnTo>
                  <a:pt x="487" y="1354"/>
                </a:lnTo>
                <a:lnTo>
                  <a:pt x="504" y="1360"/>
                </a:lnTo>
                <a:lnTo>
                  <a:pt x="520" y="1364"/>
                </a:lnTo>
                <a:lnTo>
                  <a:pt x="536" y="1369"/>
                </a:lnTo>
                <a:lnTo>
                  <a:pt x="554" y="1372"/>
                </a:lnTo>
                <a:lnTo>
                  <a:pt x="570" y="1375"/>
                </a:lnTo>
                <a:lnTo>
                  <a:pt x="588" y="1377"/>
                </a:lnTo>
                <a:lnTo>
                  <a:pt x="605" y="1380"/>
                </a:lnTo>
                <a:lnTo>
                  <a:pt x="623" y="1382"/>
                </a:lnTo>
                <a:lnTo>
                  <a:pt x="640" y="1383"/>
                </a:lnTo>
                <a:lnTo>
                  <a:pt x="658" y="1385"/>
                </a:lnTo>
                <a:lnTo>
                  <a:pt x="676" y="1385"/>
                </a:lnTo>
                <a:lnTo>
                  <a:pt x="693" y="1386"/>
                </a:lnTo>
                <a:lnTo>
                  <a:pt x="711" y="1386"/>
                </a:lnTo>
                <a:lnTo>
                  <a:pt x="728" y="1385"/>
                </a:lnTo>
                <a:lnTo>
                  <a:pt x="746" y="1383"/>
                </a:lnTo>
                <a:lnTo>
                  <a:pt x="763" y="1382"/>
                </a:lnTo>
                <a:lnTo>
                  <a:pt x="781" y="1380"/>
                </a:lnTo>
                <a:lnTo>
                  <a:pt x="799" y="1377"/>
                </a:lnTo>
                <a:lnTo>
                  <a:pt x="816" y="1375"/>
                </a:lnTo>
                <a:lnTo>
                  <a:pt x="832" y="1372"/>
                </a:lnTo>
                <a:lnTo>
                  <a:pt x="850" y="1369"/>
                </a:lnTo>
                <a:lnTo>
                  <a:pt x="866" y="1364"/>
                </a:lnTo>
                <a:lnTo>
                  <a:pt x="884" y="1360"/>
                </a:lnTo>
                <a:lnTo>
                  <a:pt x="900" y="1355"/>
                </a:lnTo>
                <a:lnTo>
                  <a:pt x="916" y="1350"/>
                </a:lnTo>
                <a:lnTo>
                  <a:pt x="932" y="1344"/>
                </a:lnTo>
                <a:lnTo>
                  <a:pt x="947" y="1338"/>
                </a:lnTo>
                <a:lnTo>
                  <a:pt x="963" y="1332"/>
                </a:lnTo>
                <a:lnTo>
                  <a:pt x="979" y="1325"/>
                </a:lnTo>
                <a:lnTo>
                  <a:pt x="993" y="1317"/>
                </a:lnTo>
                <a:lnTo>
                  <a:pt x="1023" y="1303"/>
                </a:lnTo>
                <a:lnTo>
                  <a:pt x="1052" y="1285"/>
                </a:lnTo>
                <a:lnTo>
                  <a:pt x="1080" y="1268"/>
                </a:lnTo>
                <a:lnTo>
                  <a:pt x="1108" y="1249"/>
                </a:lnTo>
                <a:lnTo>
                  <a:pt x="1134" y="1228"/>
                </a:lnTo>
                <a:lnTo>
                  <a:pt x="1159" y="1206"/>
                </a:lnTo>
                <a:lnTo>
                  <a:pt x="1182" y="1183"/>
                </a:lnTo>
                <a:lnTo>
                  <a:pt x="1206" y="1159"/>
                </a:lnTo>
                <a:lnTo>
                  <a:pt x="1228" y="1134"/>
                </a:lnTo>
                <a:lnTo>
                  <a:pt x="1248" y="1108"/>
                </a:lnTo>
                <a:lnTo>
                  <a:pt x="1267" y="1080"/>
                </a:lnTo>
                <a:lnTo>
                  <a:pt x="1285" y="1052"/>
                </a:lnTo>
                <a:lnTo>
                  <a:pt x="1302" y="1023"/>
                </a:lnTo>
                <a:lnTo>
                  <a:pt x="1317" y="994"/>
                </a:lnTo>
                <a:lnTo>
                  <a:pt x="1324" y="978"/>
                </a:lnTo>
                <a:lnTo>
                  <a:pt x="1332" y="963"/>
                </a:lnTo>
                <a:lnTo>
                  <a:pt x="1338" y="947"/>
                </a:lnTo>
                <a:lnTo>
                  <a:pt x="1343" y="931"/>
                </a:lnTo>
                <a:lnTo>
                  <a:pt x="1349" y="915"/>
                </a:lnTo>
                <a:lnTo>
                  <a:pt x="1355" y="898"/>
                </a:lnTo>
                <a:lnTo>
                  <a:pt x="1360" y="882"/>
                </a:lnTo>
                <a:lnTo>
                  <a:pt x="1364" y="866"/>
                </a:lnTo>
                <a:lnTo>
                  <a:pt x="1368" y="850"/>
                </a:lnTo>
                <a:lnTo>
                  <a:pt x="1371" y="832"/>
                </a:lnTo>
                <a:lnTo>
                  <a:pt x="1374" y="815"/>
                </a:lnTo>
                <a:lnTo>
                  <a:pt x="1377" y="799"/>
                </a:lnTo>
                <a:lnTo>
                  <a:pt x="1380" y="781"/>
                </a:lnTo>
                <a:lnTo>
                  <a:pt x="1382" y="764"/>
                </a:lnTo>
                <a:lnTo>
                  <a:pt x="1383" y="746"/>
                </a:lnTo>
                <a:lnTo>
                  <a:pt x="1384" y="728"/>
                </a:lnTo>
                <a:lnTo>
                  <a:pt x="1386" y="711"/>
                </a:lnTo>
                <a:lnTo>
                  <a:pt x="1386" y="693"/>
                </a:lnTo>
                <a:lnTo>
                  <a:pt x="1386" y="676"/>
                </a:lnTo>
                <a:lnTo>
                  <a:pt x="1384" y="657"/>
                </a:lnTo>
                <a:lnTo>
                  <a:pt x="1384" y="639"/>
                </a:lnTo>
                <a:lnTo>
                  <a:pt x="1383" y="622"/>
                </a:lnTo>
                <a:lnTo>
                  <a:pt x="1380" y="605"/>
                </a:lnTo>
                <a:lnTo>
                  <a:pt x="1379" y="588"/>
                </a:lnTo>
                <a:lnTo>
                  <a:pt x="1376" y="570"/>
                </a:lnTo>
                <a:lnTo>
                  <a:pt x="1371" y="553"/>
                </a:lnTo>
                <a:lnTo>
                  <a:pt x="1368" y="537"/>
                </a:lnTo>
                <a:lnTo>
                  <a:pt x="1364" y="520"/>
                </a:lnTo>
                <a:lnTo>
                  <a:pt x="1360" y="503"/>
                </a:lnTo>
                <a:lnTo>
                  <a:pt x="1355" y="487"/>
                </a:lnTo>
                <a:lnTo>
                  <a:pt x="1349" y="471"/>
                </a:lnTo>
                <a:lnTo>
                  <a:pt x="1343" y="455"/>
                </a:lnTo>
                <a:lnTo>
                  <a:pt x="1338" y="438"/>
                </a:lnTo>
                <a:lnTo>
                  <a:pt x="1332" y="424"/>
                </a:lnTo>
                <a:lnTo>
                  <a:pt x="1324" y="408"/>
                </a:lnTo>
                <a:lnTo>
                  <a:pt x="1317" y="393"/>
                </a:lnTo>
                <a:lnTo>
                  <a:pt x="1302" y="362"/>
                </a:lnTo>
                <a:lnTo>
                  <a:pt x="1286" y="333"/>
                </a:lnTo>
                <a:lnTo>
                  <a:pt x="1267" y="305"/>
                </a:lnTo>
                <a:lnTo>
                  <a:pt x="1248" y="279"/>
                </a:lnTo>
                <a:lnTo>
                  <a:pt x="1228" y="252"/>
                </a:lnTo>
                <a:lnTo>
                  <a:pt x="1206" y="227"/>
                </a:lnTo>
                <a:lnTo>
                  <a:pt x="1182" y="203"/>
                </a:lnTo>
                <a:lnTo>
                  <a:pt x="1159" y="181"/>
                </a:lnTo>
                <a:lnTo>
                  <a:pt x="1134" y="159"/>
                </a:lnTo>
                <a:lnTo>
                  <a:pt x="1108" y="138"/>
                </a:lnTo>
                <a:lnTo>
                  <a:pt x="1080" y="119"/>
                </a:lnTo>
                <a:lnTo>
                  <a:pt x="1052" y="100"/>
                </a:lnTo>
                <a:lnTo>
                  <a:pt x="1023" y="84"/>
                </a:lnTo>
                <a:lnTo>
                  <a:pt x="993" y="68"/>
                </a:lnTo>
                <a:lnTo>
                  <a:pt x="979" y="62"/>
                </a:lnTo>
                <a:lnTo>
                  <a:pt x="963" y="55"/>
                </a:lnTo>
                <a:lnTo>
                  <a:pt x="947" y="49"/>
                </a:lnTo>
                <a:lnTo>
                  <a:pt x="932" y="41"/>
                </a:lnTo>
                <a:lnTo>
                  <a:pt x="916" y="37"/>
                </a:lnTo>
                <a:lnTo>
                  <a:pt x="900" y="31"/>
                </a:lnTo>
                <a:lnTo>
                  <a:pt x="882" y="27"/>
                </a:lnTo>
                <a:lnTo>
                  <a:pt x="866" y="22"/>
                </a:lnTo>
                <a:lnTo>
                  <a:pt x="850" y="18"/>
                </a:lnTo>
                <a:lnTo>
                  <a:pt x="832" y="14"/>
                </a:lnTo>
                <a:lnTo>
                  <a:pt x="816" y="11"/>
                </a:lnTo>
                <a:lnTo>
                  <a:pt x="799" y="8"/>
                </a:lnTo>
                <a:lnTo>
                  <a:pt x="781" y="6"/>
                </a:lnTo>
                <a:lnTo>
                  <a:pt x="763" y="3"/>
                </a:lnTo>
                <a:lnTo>
                  <a:pt x="746" y="2"/>
                </a:lnTo>
                <a:lnTo>
                  <a:pt x="728" y="0"/>
                </a:lnTo>
                <a:lnTo>
                  <a:pt x="711" y="0"/>
                </a:lnTo>
                <a:lnTo>
                  <a:pt x="693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6C2D816E-5FA6-415B-96D5-CA8596A12CC2}"/>
              </a:ext>
            </a:extLst>
          </p:cNvPr>
          <p:cNvSpPr>
            <a:spLocks/>
          </p:cNvSpPr>
          <p:nvPr/>
        </p:nvSpPr>
        <p:spPr bwMode="auto">
          <a:xfrm>
            <a:off x="6731715" y="4006650"/>
            <a:ext cx="1391666" cy="1367733"/>
          </a:xfrm>
          <a:custGeom>
            <a:avLst/>
            <a:gdLst>
              <a:gd name="T0" fmla="*/ 640 w 1385"/>
              <a:gd name="T1" fmla="*/ 2 h 1385"/>
              <a:gd name="T2" fmla="*/ 571 w 1385"/>
              <a:gd name="T3" fmla="*/ 11 h 1385"/>
              <a:gd name="T4" fmla="*/ 504 w 1385"/>
              <a:gd name="T5" fmla="*/ 27 h 1385"/>
              <a:gd name="T6" fmla="*/ 439 w 1385"/>
              <a:gd name="T7" fmla="*/ 49 h 1385"/>
              <a:gd name="T8" fmla="*/ 363 w 1385"/>
              <a:gd name="T9" fmla="*/ 84 h 1385"/>
              <a:gd name="T10" fmla="*/ 253 w 1385"/>
              <a:gd name="T11" fmla="*/ 159 h 1385"/>
              <a:gd name="T12" fmla="*/ 158 w 1385"/>
              <a:gd name="T13" fmla="*/ 252 h 1385"/>
              <a:gd name="T14" fmla="*/ 83 w 1385"/>
              <a:gd name="T15" fmla="*/ 362 h 1385"/>
              <a:gd name="T16" fmla="*/ 48 w 1385"/>
              <a:gd name="T17" fmla="*/ 438 h 1385"/>
              <a:gd name="T18" fmla="*/ 26 w 1385"/>
              <a:gd name="T19" fmla="*/ 503 h 1385"/>
              <a:gd name="T20" fmla="*/ 11 w 1385"/>
              <a:gd name="T21" fmla="*/ 570 h 1385"/>
              <a:gd name="T22" fmla="*/ 3 w 1385"/>
              <a:gd name="T23" fmla="*/ 639 h 1385"/>
              <a:gd name="T24" fmla="*/ 1 w 1385"/>
              <a:gd name="T25" fmla="*/ 711 h 1385"/>
              <a:gd name="T26" fmla="*/ 5 w 1385"/>
              <a:gd name="T27" fmla="*/ 781 h 1385"/>
              <a:gd name="T28" fmla="*/ 19 w 1385"/>
              <a:gd name="T29" fmla="*/ 849 h 1385"/>
              <a:gd name="T30" fmla="*/ 36 w 1385"/>
              <a:gd name="T31" fmla="*/ 915 h 1385"/>
              <a:gd name="T32" fmla="*/ 61 w 1385"/>
              <a:gd name="T33" fmla="*/ 978 h 1385"/>
              <a:gd name="T34" fmla="*/ 118 w 1385"/>
              <a:gd name="T35" fmla="*/ 1080 h 1385"/>
              <a:gd name="T36" fmla="*/ 203 w 1385"/>
              <a:gd name="T37" fmla="*/ 1183 h 1385"/>
              <a:gd name="T38" fmla="*/ 306 w 1385"/>
              <a:gd name="T39" fmla="*/ 1268 h 1385"/>
              <a:gd name="T40" fmla="*/ 408 w 1385"/>
              <a:gd name="T41" fmla="*/ 1325 h 1385"/>
              <a:gd name="T42" fmla="*/ 471 w 1385"/>
              <a:gd name="T43" fmla="*/ 1350 h 1385"/>
              <a:gd name="T44" fmla="*/ 536 w 1385"/>
              <a:gd name="T45" fmla="*/ 1367 h 1385"/>
              <a:gd name="T46" fmla="*/ 605 w 1385"/>
              <a:gd name="T47" fmla="*/ 1380 h 1385"/>
              <a:gd name="T48" fmla="*/ 675 w 1385"/>
              <a:gd name="T49" fmla="*/ 1385 h 1385"/>
              <a:gd name="T50" fmla="*/ 747 w 1385"/>
              <a:gd name="T51" fmla="*/ 1383 h 1385"/>
              <a:gd name="T52" fmla="*/ 816 w 1385"/>
              <a:gd name="T53" fmla="*/ 1375 h 1385"/>
              <a:gd name="T54" fmla="*/ 883 w 1385"/>
              <a:gd name="T55" fmla="*/ 1360 h 1385"/>
              <a:gd name="T56" fmla="*/ 947 w 1385"/>
              <a:gd name="T57" fmla="*/ 1338 h 1385"/>
              <a:gd name="T58" fmla="*/ 1024 w 1385"/>
              <a:gd name="T59" fmla="*/ 1303 h 1385"/>
              <a:gd name="T60" fmla="*/ 1133 w 1385"/>
              <a:gd name="T61" fmla="*/ 1228 h 1385"/>
              <a:gd name="T62" fmla="*/ 1227 w 1385"/>
              <a:gd name="T63" fmla="*/ 1134 h 1385"/>
              <a:gd name="T64" fmla="*/ 1302 w 1385"/>
              <a:gd name="T65" fmla="*/ 1023 h 1385"/>
              <a:gd name="T66" fmla="*/ 1337 w 1385"/>
              <a:gd name="T67" fmla="*/ 947 h 1385"/>
              <a:gd name="T68" fmla="*/ 1359 w 1385"/>
              <a:gd name="T69" fmla="*/ 882 h 1385"/>
              <a:gd name="T70" fmla="*/ 1375 w 1385"/>
              <a:gd name="T71" fmla="*/ 815 h 1385"/>
              <a:gd name="T72" fmla="*/ 1384 w 1385"/>
              <a:gd name="T73" fmla="*/ 746 h 1385"/>
              <a:gd name="T74" fmla="*/ 1385 w 1385"/>
              <a:gd name="T75" fmla="*/ 674 h 1385"/>
              <a:gd name="T76" fmla="*/ 1380 w 1385"/>
              <a:gd name="T77" fmla="*/ 604 h 1385"/>
              <a:gd name="T78" fmla="*/ 1368 w 1385"/>
              <a:gd name="T79" fmla="*/ 537 h 1385"/>
              <a:gd name="T80" fmla="*/ 1349 w 1385"/>
              <a:gd name="T81" fmla="*/ 471 h 1385"/>
              <a:gd name="T82" fmla="*/ 1324 w 1385"/>
              <a:gd name="T83" fmla="*/ 408 h 1385"/>
              <a:gd name="T84" fmla="*/ 1267 w 1385"/>
              <a:gd name="T85" fmla="*/ 305 h 1385"/>
              <a:gd name="T86" fmla="*/ 1183 w 1385"/>
              <a:gd name="T87" fmla="*/ 203 h 1385"/>
              <a:gd name="T88" fmla="*/ 1081 w 1385"/>
              <a:gd name="T89" fmla="*/ 119 h 1385"/>
              <a:gd name="T90" fmla="*/ 978 w 1385"/>
              <a:gd name="T91" fmla="*/ 60 h 1385"/>
              <a:gd name="T92" fmla="*/ 915 w 1385"/>
              <a:gd name="T93" fmla="*/ 37 h 1385"/>
              <a:gd name="T94" fmla="*/ 849 w 1385"/>
              <a:gd name="T95" fmla="*/ 18 h 1385"/>
              <a:gd name="T96" fmla="*/ 780 w 1385"/>
              <a:gd name="T97" fmla="*/ 5 h 1385"/>
              <a:gd name="T98" fmla="*/ 710 w 1385"/>
              <a:gd name="T99" fmla="*/ 0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5" h="1385">
                <a:moveTo>
                  <a:pt x="692" y="0"/>
                </a:moveTo>
                <a:lnTo>
                  <a:pt x="675" y="0"/>
                </a:lnTo>
                <a:lnTo>
                  <a:pt x="657" y="0"/>
                </a:lnTo>
                <a:lnTo>
                  <a:pt x="640" y="2"/>
                </a:lnTo>
                <a:lnTo>
                  <a:pt x="622" y="3"/>
                </a:lnTo>
                <a:lnTo>
                  <a:pt x="605" y="6"/>
                </a:lnTo>
                <a:lnTo>
                  <a:pt x="587" y="8"/>
                </a:lnTo>
                <a:lnTo>
                  <a:pt x="571" y="11"/>
                </a:lnTo>
                <a:lnTo>
                  <a:pt x="553" y="14"/>
                </a:lnTo>
                <a:lnTo>
                  <a:pt x="537" y="18"/>
                </a:lnTo>
                <a:lnTo>
                  <a:pt x="520" y="22"/>
                </a:lnTo>
                <a:lnTo>
                  <a:pt x="504" y="27"/>
                </a:lnTo>
                <a:lnTo>
                  <a:pt x="487" y="31"/>
                </a:lnTo>
                <a:lnTo>
                  <a:pt x="471" y="37"/>
                </a:lnTo>
                <a:lnTo>
                  <a:pt x="455" y="41"/>
                </a:lnTo>
                <a:lnTo>
                  <a:pt x="439" y="49"/>
                </a:lnTo>
                <a:lnTo>
                  <a:pt x="423" y="55"/>
                </a:lnTo>
                <a:lnTo>
                  <a:pt x="408" y="62"/>
                </a:lnTo>
                <a:lnTo>
                  <a:pt x="392" y="68"/>
                </a:lnTo>
                <a:lnTo>
                  <a:pt x="363" y="84"/>
                </a:lnTo>
                <a:lnTo>
                  <a:pt x="334" y="100"/>
                </a:lnTo>
                <a:lnTo>
                  <a:pt x="306" y="119"/>
                </a:lnTo>
                <a:lnTo>
                  <a:pt x="278" y="138"/>
                </a:lnTo>
                <a:lnTo>
                  <a:pt x="253" y="159"/>
                </a:lnTo>
                <a:lnTo>
                  <a:pt x="227" y="181"/>
                </a:lnTo>
                <a:lnTo>
                  <a:pt x="203" y="203"/>
                </a:lnTo>
                <a:lnTo>
                  <a:pt x="180" y="227"/>
                </a:lnTo>
                <a:lnTo>
                  <a:pt x="158" y="252"/>
                </a:lnTo>
                <a:lnTo>
                  <a:pt x="137" y="279"/>
                </a:lnTo>
                <a:lnTo>
                  <a:pt x="118" y="305"/>
                </a:lnTo>
                <a:lnTo>
                  <a:pt x="101" y="333"/>
                </a:lnTo>
                <a:lnTo>
                  <a:pt x="83" y="362"/>
                </a:lnTo>
                <a:lnTo>
                  <a:pt x="68" y="393"/>
                </a:lnTo>
                <a:lnTo>
                  <a:pt x="61" y="408"/>
                </a:lnTo>
                <a:lnTo>
                  <a:pt x="55" y="424"/>
                </a:lnTo>
                <a:lnTo>
                  <a:pt x="48" y="438"/>
                </a:lnTo>
                <a:lnTo>
                  <a:pt x="42" y="455"/>
                </a:lnTo>
                <a:lnTo>
                  <a:pt x="36" y="471"/>
                </a:lnTo>
                <a:lnTo>
                  <a:pt x="32" y="487"/>
                </a:lnTo>
                <a:lnTo>
                  <a:pt x="26" y="503"/>
                </a:lnTo>
                <a:lnTo>
                  <a:pt x="22" y="519"/>
                </a:lnTo>
                <a:lnTo>
                  <a:pt x="17" y="537"/>
                </a:lnTo>
                <a:lnTo>
                  <a:pt x="14" y="553"/>
                </a:lnTo>
                <a:lnTo>
                  <a:pt x="11" y="570"/>
                </a:lnTo>
                <a:lnTo>
                  <a:pt x="8" y="588"/>
                </a:lnTo>
                <a:lnTo>
                  <a:pt x="5" y="604"/>
                </a:lnTo>
                <a:lnTo>
                  <a:pt x="4" y="622"/>
                </a:lnTo>
                <a:lnTo>
                  <a:pt x="3" y="639"/>
                </a:lnTo>
                <a:lnTo>
                  <a:pt x="1" y="657"/>
                </a:lnTo>
                <a:lnTo>
                  <a:pt x="1" y="674"/>
                </a:lnTo>
                <a:lnTo>
                  <a:pt x="0" y="693"/>
                </a:lnTo>
                <a:lnTo>
                  <a:pt x="1" y="711"/>
                </a:lnTo>
                <a:lnTo>
                  <a:pt x="1" y="728"/>
                </a:lnTo>
                <a:lnTo>
                  <a:pt x="3" y="746"/>
                </a:lnTo>
                <a:lnTo>
                  <a:pt x="4" y="764"/>
                </a:lnTo>
                <a:lnTo>
                  <a:pt x="5" y="781"/>
                </a:lnTo>
                <a:lnTo>
                  <a:pt x="8" y="799"/>
                </a:lnTo>
                <a:lnTo>
                  <a:pt x="11" y="815"/>
                </a:lnTo>
                <a:lnTo>
                  <a:pt x="14" y="832"/>
                </a:lnTo>
                <a:lnTo>
                  <a:pt x="19" y="849"/>
                </a:lnTo>
                <a:lnTo>
                  <a:pt x="22" y="866"/>
                </a:lnTo>
                <a:lnTo>
                  <a:pt x="26" y="882"/>
                </a:lnTo>
                <a:lnTo>
                  <a:pt x="32" y="898"/>
                </a:lnTo>
                <a:lnTo>
                  <a:pt x="36" y="915"/>
                </a:lnTo>
                <a:lnTo>
                  <a:pt x="42" y="931"/>
                </a:lnTo>
                <a:lnTo>
                  <a:pt x="48" y="947"/>
                </a:lnTo>
                <a:lnTo>
                  <a:pt x="55" y="963"/>
                </a:lnTo>
                <a:lnTo>
                  <a:pt x="61" y="978"/>
                </a:lnTo>
                <a:lnTo>
                  <a:pt x="68" y="994"/>
                </a:lnTo>
                <a:lnTo>
                  <a:pt x="83" y="1023"/>
                </a:lnTo>
                <a:lnTo>
                  <a:pt x="101" y="1052"/>
                </a:lnTo>
                <a:lnTo>
                  <a:pt x="118" y="1080"/>
                </a:lnTo>
                <a:lnTo>
                  <a:pt x="137" y="1108"/>
                </a:lnTo>
                <a:lnTo>
                  <a:pt x="158" y="1134"/>
                </a:lnTo>
                <a:lnTo>
                  <a:pt x="180" y="1159"/>
                </a:lnTo>
                <a:lnTo>
                  <a:pt x="203" y="1183"/>
                </a:lnTo>
                <a:lnTo>
                  <a:pt x="227" y="1206"/>
                </a:lnTo>
                <a:lnTo>
                  <a:pt x="252" y="1228"/>
                </a:lnTo>
                <a:lnTo>
                  <a:pt x="278" y="1249"/>
                </a:lnTo>
                <a:lnTo>
                  <a:pt x="306" y="1268"/>
                </a:lnTo>
                <a:lnTo>
                  <a:pt x="334" y="1285"/>
                </a:lnTo>
                <a:lnTo>
                  <a:pt x="363" y="1301"/>
                </a:lnTo>
                <a:lnTo>
                  <a:pt x="392" y="1317"/>
                </a:lnTo>
                <a:lnTo>
                  <a:pt x="408" y="1325"/>
                </a:lnTo>
                <a:lnTo>
                  <a:pt x="423" y="1331"/>
                </a:lnTo>
                <a:lnTo>
                  <a:pt x="439" y="1338"/>
                </a:lnTo>
                <a:lnTo>
                  <a:pt x="455" y="1344"/>
                </a:lnTo>
                <a:lnTo>
                  <a:pt x="471" y="1350"/>
                </a:lnTo>
                <a:lnTo>
                  <a:pt x="487" y="1354"/>
                </a:lnTo>
                <a:lnTo>
                  <a:pt x="504" y="1360"/>
                </a:lnTo>
                <a:lnTo>
                  <a:pt x="520" y="1364"/>
                </a:lnTo>
                <a:lnTo>
                  <a:pt x="536" y="1367"/>
                </a:lnTo>
                <a:lnTo>
                  <a:pt x="553" y="1372"/>
                </a:lnTo>
                <a:lnTo>
                  <a:pt x="571" y="1375"/>
                </a:lnTo>
                <a:lnTo>
                  <a:pt x="587" y="1377"/>
                </a:lnTo>
                <a:lnTo>
                  <a:pt x="605" y="1380"/>
                </a:lnTo>
                <a:lnTo>
                  <a:pt x="622" y="1382"/>
                </a:lnTo>
                <a:lnTo>
                  <a:pt x="640" y="1383"/>
                </a:lnTo>
                <a:lnTo>
                  <a:pt x="657" y="1385"/>
                </a:lnTo>
                <a:lnTo>
                  <a:pt x="675" y="1385"/>
                </a:lnTo>
                <a:lnTo>
                  <a:pt x="692" y="1385"/>
                </a:lnTo>
                <a:lnTo>
                  <a:pt x="712" y="1385"/>
                </a:lnTo>
                <a:lnTo>
                  <a:pt x="729" y="1385"/>
                </a:lnTo>
                <a:lnTo>
                  <a:pt x="747" y="1383"/>
                </a:lnTo>
                <a:lnTo>
                  <a:pt x="764" y="1382"/>
                </a:lnTo>
                <a:lnTo>
                  <a:pt x="782" y="1380"/>
                </a:lnTo>
                <a:lnTo>
                  <a:pt x="798" y="1377"/>
                </a:lnTo>
                <a:lnTo>
                  <a:pt x="816" y="1375"/>
                </a:lnTo>
                <a:lnTo>
                  <a:pt x="833" y="1372"/>
                </a:lnTo>
                <a:lnTo>
                  <a:pt x="849" y="1369"/>
                </a:lnTo>
                <a:lnTo>
                  <a:pt x="867" y="1364"/>
                </a:lnTo>
                <a:lnTo>
                  <a:pt x="883" y="1360"/>
                </a:lnTo>
                <a:lnTo>
                  <a:pt x="899" y="1354"/>
                </a:lnTo>
                <a:lnTo>
                  <a:pt x="915" y="1350"/>
                </a:lnTo>
                <a:lnTo>
                  <a:pt x="931" y="1344"/>
                </a:lnTo>
                <a:lnTo>
                  <a:pt x="947" y="1338"/>
                </a:lnTo>
                <a:lnTo>
                  <a:pt x="962" y="1331"/>
                </a:lnTo>
                <a:lnTo>
                  <a:pt x="978" y="1325"/>
                </a:lnTo>
                <a:lnTo>
                  <a:pt x="993" y="1317"/>
                </a:lnTo>
                <a:lnTo>
                  <a:pt x="1024" y="1303"/>
                </a:lnTo>
                <a:lnTo>
                  <a:pt x="1053" y="1285"/>
                </a:lnTo>
                <a:lnTo>
                  <a:pt x="1081" y="1268"/>
                </a:lnTo>
                <a:lnTo>
                  <a:pt x="1107" y="1249"/>
                </a:lnTo>
                <a:lnTo>
                  <a:pt x="1133" y="1228"/>
                </a:lnTo>
                <a:lnTo>
                  <a:pt x="1158" y="1206"/>
                </a:lnTo>
                <a:lnTo>
                  <a:pt x="1183" y="1183"/>
                </a:lnTo>
                <a:lnTo>
                  <a:pt x="1205" y="1159"/>
                </a:lnTo>
                <a:lnTo>
                  <a:pt x="1227" y="1134"/>
                </a:lnTo>
                <a:lnTo>
                  <a:pt x="1248" y="1108"/>
                </a:lnTo>
                <a:lnTo>
                  <a:pt x="1267" y="1080"/>
                </a:lnTo>
                <a:lnTo>
                  <a:pt x="1286" y="1052"/>
                </a:lnTo>
                <a:lnTo>
                  <a:pt x="1302" y="1023"/>
                </a:lnTo>
                <a:lnTo>
                  <a:pt x="1318" y="994"/>
                </a:lnTo>
                <a:lnTo>
                  <a:pt x="1324" y="978"/>
                </a:lnTo>
                <a:lnTo>
                  <a:pt x="1331" y="963"/>
                </a:lnTo>
                <a:lnTo>
                  <a:pt x="1337" y="947"/>
                </a:lnTo>
                <a:lnTo>
                  <a:pt x="1344" y="931"/>
                </a:lnTo>
                <a:lnTo>
                  <a:pt x="1349" y="915"/>
                </a:lnTo>
                <a:lnTo>
                  <a:pt x="1355" y="898"/>
                </a:lnTo>
                <a:lnTo>
                  <a:pt x="1359" y="882"/>
                </a:lnTo>
                <a:lnTo>
                  <a:pt x="1363" y="866"/>
                </a:lnTo>
                <a:lnTo>
                  <a:pt x="1368" y="849"/>
                </a:lnTo>
                <a:lnTo>
                  <a:pt x="1372" y="832"/>
                </a:lnTo>
                <a:lnTo>
                  <a:pt x="1375" y="815"/>
                </a:lnTo>
                <a:lnTo>
                  <a:pt x="1378" y="799"/>
                </a:lnTo>
                <a:lnTo>
                  <a:pt x="1380" y="781"/>
                </a:lnTo>
                <a:lnTo>
                  <a:pt x="1382" y="764"/>
                </a:lnTo>
                <a:lnTo>
                  <a:pt x="1384" y="746"/>
                </a:lnTo>
                <a:lnTo>
                  <a:pt x="1385" y="728"/>
                </a:lnTo>
                <a:lnTo>
                  <a:pt x="1385" y="711"/>
                </a:lnTo>
                <a:lnTo>
                  <a:pt x="1385" y="693"/>
                </a:lnTo>
                <a:lnTo>
                  <a:pt x="1385" y="674"/>
                </a:lnTo>
                <a:lnTo>
                  <a:pt x="1385" y="657"/>
                </a:lnTo>
                <a:lnTo>
                  <a:pt x="1384" y="639"/>
                </a:lnTo>
                <a:lnTo>
                  <a:pt x="1382" y="622"/>
                </a:lnTo>
                <a:lnTo>
                  <a:pt x="1380" y="604"/>
                </a:lnTo>
                <a:lnTo>
                  <a:pt x="1378" y="588"/>
                </a:lnTo>
                <a:lnTo>
                  <a:pt x="1375" y="570"/>
                </a:lnTo>
                <a:lnTo>
                  <a:pt x="1372" y="553"/>
                </a:lnTo>
                <a:lnTo>
                  <a:pt x="1368" y="537"/>
                </a:lnTo>
                <a:lnTo>
                  <a:pt x="1363" y="519"/>
                </a:lnTo>
                <a:lnTo>
                  <a:pt x="1359" y="503"/>
                </a:lnTo>
                <a:lnTo>
                  <a:pt x="1355" y="487"/>
                </a:lnTo>
                <a:lnTo>
                  <a:pt x="1349" y="471"/>
                </a:lnTo>
                <a:lnTo>
                  <a:pt x="1344" y="455"/>
                </a:lnTo>
                <a:lnTo>
                  <a:pt x="1337" y="438"/>
                </a:lnTo>
                <a:lnTo>
                  <a:pt x="1331" y="424"/>
                </a:lnTo>
                <a:lnTo>
                  <a:pt x="1324" y="408"/>
                </a:lnTo>
                <a:lnTo>
                  <a:pt x="1318" y="393"/>
                </a:lnTo>
                <a:lnTo>
                  <a:pt x="1302" y="362"/>
                </a:lnTo>
                <a:lnTo>
                  <a:pt x="1286" y="333"/>
                </a:lnTo>
                <a:lnTo>
                  <a:pt x="1267" y="305"/>
                </a:lnTo>
                <a:lnTo>
                  <a:pt x="1248" y="279"/>
                </a:lnTo>
                <a:lnTo>
                  <a:pt x="1227" y="252"/>
                </a:lnTo>
                <a:lnTo>
                  <a:pt x="1205" y="227"/>
                </a:lnTo>
                <a:lnTo>
                  <a:pt x="1183" y="203"/>
                </a:lnTo>
                <a:lnTo>
                  <a:pt x="1158" y="181"/>
                </a:lnTo>
                <a:lnTo>
                  <a:pt x="1133" y="159"/>
                </a:lnTo>
                <a:lnTo>
                  <a:pt x="1107" y="138"/>
                </a:lnTo>
                <a:lnTo>
                  <a:pt x="1081" y="119"/>
                </a:lnTo>
                <a:lnTo>
                  <a:pt x="1053" y="100"/>
                </a:lnTo>
                <a:lnTo>
                  <a:pt x="1024" y="84"/>
                </a:lnTo>
                <a:lnTo>
                  <a:pt x="993" y="68"/>
                </a:lnTo>
                <a:lnTo>
                  <a:pt x="978" y="60"/>
                </a:lnTo>
                <a:lnTo>
                  <a:pt x="962" y="55"/>
                </a:lnTo>
                <a:lnTo>
                  <a:pt x="947" y="49"/>
                </a:lnTo>
                <a:lnTo>
                  <a:pt x="931" y="41"/>
                </a:lnTo>
                <a:lnTo>
                  <a:pt x="915" y="37"/>
                </a:lnTo>
                <a:lnTo>
                  <a:pt x="899" y="31"/>
                </a:lnTo>
                <a:lnTo>
                  <a:pt x="883" y="27"/>
                </a:lnTo>
                <a:lnTo>
                  <a:pt x="865" y="22"/>
                </a:lnTo>
                <a:lnTo>
                  <a:pt x="849" y="18"/>
                </a:lnTo>
                <a:lnTo>
                  <a:pt x="833" y="14"/>
                </a:lnTo>
                <a:lnTo>
                  <a:pt x="816" y="11"/>
                </a:lnTo>
                <a:lnTo>
                  <a:pt x="798" y="8"/>
                </a:lnTo>
                <a:lnTo>
                  <a:pt x="780" y="5"/>
                </a:lnTo>
                <a:lnTo>
                  <a:pt x="764" y="3"/>
                </a:lnTo>
                <a:lnTo>
                  <a:pt x="747" y="2"/>
                </a:lnTo>
                <a:lnTo>
                  <a:pt x="729" y="0"/>
                </a:lnTo>
                <a:lnTo>
                  <a:pt x="710" y="0"/>
                </a:lnTo>
                <a:lnTo>
                  <a:pt x="692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Freeform 37">
            <a:extLst>
              <a:ext uri="{FF2B5EF4-FFF2-40B4-BE49-F238E27FC236}">
                <a16:creationId xmlns:a16="http://schemas.microsoft.com/office/drawing/2014/main" id="{B43A2E27-A05A-4351-A3DC-1093D516D763}"/>
              </a:ext>
            </a:extLst>
          </p:cNvPr>
          <p:cNvSpPr>
            <a:spLocks/>
          </p:cNvSpPr>
          <p:nvPr/>
        </p:nvSpPr>
        <p:spPr bwMode="auto">
          <a:xfrm>
            <a:off x="3503712" y="4005064"/>
            <a:ext cx="1391666" cy="1369710"/>
          </a:xfrm>
          <a:custGeom>
            <a:avLst/>
            <a:gdLst>
              <a:gd name="T0" fmla="*/ 640 w 1386"/>
              <a:gd name="T1" fmla="*/ 1 h 1386"/>
              <a:gd name="T2" fmla="*/ 571 w 1386"/>
              <a:gd name="T3" fmla="*/ 10 h 1386"/>
              <a:gd name="T4" fmla="*/ 504 w 1386"/>
              <a:gd name="T5" fmla="*/ 26 h 1386"/>
              <a:gd name="T6" fmla="*/ 439 w 1386"/>
              <a:gd name="T7" fmla="*/ 48 h 1386"/>
              <a:gd name="T8" fmla="*/ 363 w 1386"/>
              <a:gd name="T9" fmla="*/ 83 h 1386"/>
              <a:gd name="T10" fmla="*/ 253 w 1386"/>
              <a:gd name="T11" fmla="*/ 158 h 1386"/>
              <a:gd name="T12" fmla="*/ 159 w 1386"/>
              <a:gd name="T13" fmla="*/ 252 h 1386"/>
              <a:gd name="T14" fmla="*/ 85 w 1386"/>
              <a:gd name="T15" fmla="*/ 362 h 1386"/>
              <a:gd name="T16" fmla="*/ 48 w 1386"/>
              <a:gd name="T17" fmla="*/ 438 h 1386"/>
              <a:gd name="T18" fmla="*/ 28 w 1386"/>
              <a:gd name="T19" fmla="*/ 502 h 1386"/>
              <a:gd name="T20" fmla="*/ 12 w 1386"/>
              <a:gd name="T21" fmla="*/ 570 h 1386"/>
              <a:gd name="T22" fmla="*/ 3 w 1386"/>
              <a:gd name="T23" fmla="*/ 639 h 1386"/>
              <a:gd name="T24" fmla="*/ 1 w 1386"/>
              <a:gd name="T25" fmla="*/ 710 h 1386"/>
              <a:gd name="T26" fmla="*/ 6 w 1386"/>
              <a:gd name="T27" fmla="*/ 781 h 1386"/>
              <a:gd name="T28" fmla="*/ 19 w 1386"/>
              <a:gd name="T29" fmla="*/ 848 h 1386"/>
              <a:gd name="T30" fmla="*/ 36 w 1386"/>
              <a:gd name="T31" fmla="*/ 914 h 1386"/>
              <a:gd name="T32" fmla="*/ 61 w 1386"/>
              <a:gd name="T33" fmla="*/ 977 h 1386"/>
              <a:gd name="T34" fmla="*/ 118 w 1386"/>
              <a:gd name="T35" fmla="*/ 1080 h 1386"/>
              <a:gd name="T36" fmla="*/ 203 w 1386"/>
              <a:gd name="T37" fmla="*/ 1182 h 1386"/>
              <a:gd name="T38" fmla="*/ 306 w 1386"/>
              <a:gd name="T39" fmla="*/ 1267 h 1386"/>
              <a:gd name="T40" fmla="*/ 408 w 1386"/>
              <a:gd name="T41" fmla="*/ 1324 h 1386"/>
              <a:gd name="T42" fmla="*/ 471 w 1386"/>
              <a:gd name="T43" fmla="*/ 1349 h 1386"/>
              <a:gd name="T44" fmla="*/ 537 w 1386"/>
              <a:gd name="T45" fmla="*/ 1367 h 1386"/>
              <a:gd name="T46" fmla="*/ 605 w 1386"/>
              <a:gd name="T47" fmla="*/ 1380 h 1386"/>
              <a:gd name="T48" fmla="*/ 675 w 1386"/>
              <a:gd name="T49" fmla="*/ 1384 h 1386"/>
              <a:gd name="T50" fmla="*/ 747 w 1386"/>
              <a:gd name="T51" fmla="*/ 1383 h 1386"/>
              <a:gd name="T52" fmla="*/ 816 w 1386"/>
              <a:gd name="T53" fmla="*/ 1374 h 1386"/>
              <a:gd name="T54" fmla="*/ 883 w 1386"/>
              <a:gd name="T55" fmla="*/ 1359 h 1386"/>
              <a:gd name="T56" fmla="*/ 948 w 1386"/>
              <a:gd name="T57" fmla="*/ 1337 h 1386"/>
              <a:gd name="T58" fmla="*/ 1024 w 1386"/>
              <a:gd name="T59" fmla="*/ 1301 h 1386"/>
              <a:gd name="T60" fmla="*/ 1134 w 1386"/>
              <a:gd name="T61" fmla="*/ 1228 h 1386"/>
              <a:gd name="T62" fmla="*/ 1227 w 1386"/>
              <a:gd name="T63" fmla="*/ 1132 h 1386"/>
              <a:gd name="T64" fmla="*/ 1302 w 1386"/>
              <a:gd name="T65" fmla="*/ 1022 h 1386"/>
              <a:gd name="T66" fmla="*/ 1339 w 1386"/>
              <a:gd name="T67" fmla="*/ 946 h 1386"/>
              <a:gd name="T68" fmla="*/ 1359 w 1386"/>
              <a:gd name="T69" fmla="*/ 882 h 1386"/>
              <a:gd name="T70" fmla="*/ 1375 w 1386"/>
              <a:gd name="T71" fmla="*/ 814 h 1386"/>
              <a:gd name="T72" fmla="*/ 1384 w 1386"/>
              <a:gd name="T73" fmla="*/ 746 h 1386"/>
              <a:gd name="T74" fmla="*/ 1386 w 1386"/>
              <a:gd name="T75" fmla="*/ 674 h 1386"/>
              <a:gd name="T76" fmla="*/ 1381 w 1386"/>
              <a:gd name="T77" fmla="*/ 604 h 1386"/>
              <a:gd name="T78" fmla="*/ 1368 w 1386"/>
              <a:gd name="T79" fmla="*/ 536 h 1386"/>
              <a:gd name="T80" fmla="*/ 1350 w 1386"/>
              <a:gd name="T81" fmla="*/ 470 h 1386"/>
              <a:gd name="T82" fmla="*/ 1325 w 1386"/>
              <a:gd name="T83" fmla="*/ 407 h 1386"/>
              <a:gd name="T84" fmla="*/ 1268 w 1386"/>
              <a:gd name="T85" fmla="*/ 305 h 1386"/>
              <a:gd name="T86" fmla="*/ 1183 w 1386"/>
              <a:gd name="T87" fmla="*/ 202 h 1386"/>
              <a:gd name="T88" fmla="*/ 1081 w 1386"/>
              <a:gd name="T89" fmla="*/ 119 h 1386"/>
              <a:gd name="T90" fmla="*/ 978 w 1386"/>
              <a:gd name="T91" fmla="*/ 60 h 1386"/>
              <a:gd name="T92" fmla="*/ 915 w 1386"/>
              <a:gd name="T93" fmla="*/ 37 h 1386"/>
              <a:gd name="T94" fmla="*/ 849 w 1386"/>
              <a:gd name="T95" fmla="*/ 18 h 1386"/>
              <a:gd name="T96" fmla="*/ 782 w 1386"/>
              <a:gd name="T97" fmla="*/ 4 h 1386"/>
              <a:gd name="T98" fmla="*/ 712 w 1386"/>
              <a:gd name="T99" fmla="*/ 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6" h="1386">
                <a:moveTo>
                  <a:pt x="694" y="0"/>
                </a:moveTo>
                <a:lnTo>
                  <a:pt x="675" y="0"/>
                </a:lnTo>
                <a:lnTo>
                  <a:pt x="657" y="0"/>
                </a:lnTo>
                <a:lnTo>
                  <a:pt x="640" y="1"/>
                </a:lnTo>
                <a:lnTo>
                  <a:pt x="622" y="3"/>
                </a:lnTo>
                <a:lnTo>
                  <a:pt x="605" y="6"/>
                </a:lnTo>
                <a:lnTo>
                  <a:pt x="589" y="7"/>
                </a:lnTo>
                <a:lnTo>
                  <a:pt x="571" y="10"/>
                </a:lnTo>
                <a:lnTo>
                  <a:pt x="553" y="13"/>
                </a:lnTo>
                <a:lnTo>
                  <a:pt x="537" y="18"/>
                </a:lnTo>
                <a:lnTo>
                  <a:pt x="520" y="22"/>
                </a:lnTo>
                <a:lnTo>
                  <a:pt x="504" y="26"/>
                </a:lnTo>
                <a:lnTo>
                  <a:pt x="488" y="31"/>
                </a:lnTo>
                <a:lnTo>
                  <a:pt x="471" y="37"/>
                </a:lnTo>
                <a:lnTo>
                  <a:pt x="455" y="41"/>
                </a:lnTo>
                <a:lnTo>
                  <a:pt x="439" y="48"/>
                </a:lnTo>
                <a:lnTo>
                  <a:pt x="423" y="54"/>
                </a:lnTo>
                <a:lnTo>
                  <a:pt x="408" y="61"/>
                </a:lnTo>
                <a:lnTo>
                  <a:pt x="394" y="67"/>
                </a:lnTo>
                <a:lnTo>
                  <a:pt x="363" y="83"/>
                </a:lnTo>
                <a:lnTo>
                  <a:pt x="334" y="100"/>
                </a:lnTo>
                <a:lnTo>
                  <a:pt x="306" y="119"/>
                </a:lnTo>
                <a:lnTo>
                  <a:pt x="280" y="138"/>
                </a:lnTo>
                <a:lnTo>
                  <a:pt x="253" y="158"/>
                </a:lnTo>
                <a:lnTo>
                  <a:pt x="228" y="180"/>
                </a:lnTo>
                <a:lnTo>
                  <a:pt x="203" y="202"/>
                </a:lnTo>
                <a:lnTo>
                  <a:pt x="180" y="227"/>
                </a:lnTo>
                <a:lnTo>
                  <a:pt x="159" y="252"/>
                </a:lnTo>
                <a:lnTo>
                  <a:pt x="139" y="278"/>
                </a:lnTo>
                <a:lnTo>
                  <a:pt x="118" y="305"/>
                </a:lnTo>
                <a:lnTo>
                  <a:pt x="101" y="332"/>
                </a:lnTo>
                <a:lnTo>
                  <a:pt x="85" y="362"/>
                </a:lnTo>
                <a:lnTo>
                  <a:pt x="69" y="393"/>
                </a:lnTo>
                <a:lnTo>
                  <a:pt x="61" y="407"/>
                </a:lnTo>
                <a:lnTo>
                  <a:pt x="55" y="423"/>
                </a:lnTo>
                <a:lnTo>
                  <a:pt x="48" y="438"/>
                </a:lnTo>
                <a:lnTo>
                  <a:pt x="42" y="454"/>
                </a:lnTo>
                <a:lnTo>
                  <a:pt x="36" y="470"/>
                </a:lnTo>
                <a:lnTo>
                  <a:pt x="32" y="486"/>
                </a:lnTo>
                <a:lnTo>
                  <a:pt x="28" y="502"/>
                </a:lnTo>
                <a:lnTo>
                  <a:pt x="22" y="519"/>
                </a:lnTo>
                <a:lnTo>
                  <a:pt x="19" y="536"/>
                </a:lnTo>
                <a:lnTo>
                  <a:pt x="14" y="552"/>
                </a:lnTo>
                <a:lnTo>
                  <a:pt x="12" y="570"/>
                </a:lnTo>
                <a:lnTo>
                  <a:pt x="9" y="587"/>
                </a:lnTo>
                <a:lnTo>
                  <a:pt x="6" y="604"/>
                </a:lnTo>
                <a:lnTo>
                  <a:pt x="4" y="621"/>
                </a:lnTo>
                <a:lnTo>
                  <a:pt x="3" y="639"/>
                </a:lnTo>
                <a:lnTo>
                  <a:pt x="1" y="656"/>
                </a:lnTo>
                <a:lnTo>
                  <a:pt x="1" y="674"/>
                </a:lnTo>
                <a:lnTo>
                  <a:pt x="0" y="693"/>
                </a:lnTo>
                <a:lnTo>
                  <a:pt x="1" y="710"/>
                </a:lnTo>
                <a:lnTo>
                  <a:pt x="1" y="728"/>
                </a:lnTo>
                <a:lnTo>
                  <a:pt x="3" y="746"/>
                </a:lnTo>
                <a:lnTo>
                  <a:pt x="4" y="763"/>
                </a:lnTo>
                <a:lnTo>
                  <a:pt x="6" y="781"/>
                </a:lnTo>
                <a:lnTo>
                  <a:pt x="9" y="798"/>
                </a:lnTo>
                <a:lnTo>
                  <a:pt x="12" y="814"/>
                </a:lnTo>
                <a:lnTo>
                  <a:pt x="14" y="832"/>
                </a:lnTo>
                <a:lnTo>
                  <a:pt x="19" y="848"/>
                </a:lnTo>
                <a:lnTo>
                  <a:pt x="23" y="866"/>
                </a:lnTo>
                <a:lnTo>
                  <a:pt x="28" y="882"/>
                </a:lnTo>
                <a:lnTo>
                  <a:pt x="32" y="898"/>
                </a:lnTo>
                <a:lnTo>
                  <a:pt x="36" y="914"/>
                </a:lnTo>
                <a:lnTo>
                  <a:pt x="42" y="930"/>
                </a:lnTo>
                <a:lnTo>
                  <a:pt x="48" y="946"/>
                </a:lnTo>
                <a:lnTo>
                  <a:pt x="55" y="962"/>
                </a:lnTo>
                <a:lnTo>
                  <a:pt x="61" y="977"/>
                </a:lnTo>
                <a:lnTo>
                  <a:pt x="69" y="993"/>
                </a:lnTo>
                <a:lnTo>
                  <a:pt x="85" y="1022"/>
                </a:lnTo>
                <a:lnTo>
                  <a:pt x="101" y="1052"/>
                </a:lnTo>
                <a:lnTo>
                  <a:pt x="118" y="1080"/>
                </a:lnTo>
                <a:lnTo>
                  <a:pt x="139" y="1107"/>
                </a:lnTo>
                <a:lnTo>
                  <a:pt x="159" y="1132"/>
                </a:lnTo>
                <a:lnTo>
                  <a:pt x="180" y="1159"/>
                </a:lnTo>
                <a:lnTo>
                  <a:pt x="203" y="1182"/>
                </a:lnTo>
                <a:lnTo>
                  <a:pt x="228" y="1206"/>
                </a:lnTo>
                <a:lnTo>
                  <a:pt x="253" y="1228"/>
                </a:lnTo>
                <a:lnTo>
                  <a:pt x="280" y="1248"/>
                </a:lnTo>
                <a:lnTo>
                  <a:pt x="306" y="1267"/>
                </a:lnTo>
                <a:lnTo>
                  <a:pt x="334" y="1285"/>
                </a:lnTo>
                <a:lnTo>
                  <a:pt x="363" y="1301"/>
                </a:lnTo>
                <a:lnTo>
                  <a:pt x="392" y="1317"/>
                </a:lnTo>
                <a:lnTo>
                  <a:pt x="408" y="1324"/>
                </a:lnTo>
                <a:lnTo>
                  <a:pt x="423" y="1330"/>
                </a:lnTo>
                <a:lnTo>
                  <a:pt x="439" y="1337"/>
                </a:lnTo>
                <a:lnTo>
                  <a:pt x="455" y="1343"/>
                </a:lnTo>
                <a:lnTo>
                  <a:pt x="471" y="1349"/>
                </a:lnTo>
                <a:lnTo>
                  <a:pt x="488" y="1354"/>
                </a:lnTo>
                <a:lnTo>
                  <a:pt x="504" y="1359"/>
                </a:lnTo>
                <a:lnTo>
                  <a:pt x="520" y="1364"/>
                </a:lnTo>
                <a:lnTo>
                  <a:pt x="537" y="1367"/>
                </a:lnTo>
                <a:lnTo>
                  <a:pt x="553" y="1371"/>
                </a:lnTo>
                <a:lnTo>
                  <a:pt x="571" y="1374"/>
                </a:lnTo>
                <a:lnTo>
                  <a:pt x="587" y="1377"/>
                </a:lnTo>
                <a:lnTo>
                  <a:pt x="605" y="1380"/>
                </a:lnTo>
                <a:lnTo>
                  <a:pt x="622" y="1381"/>
                </a:lnTo>
                <a:lnTo>
                  <a:pt x="640" y="1383"/>
                </a:lnTo>
                <a:lnTo>
                  <a:pt x="657" y="1384"/>
                </a:lnTo>
                <a:lnTo>
                  <a:pt x="675" y="1384"/>
                </a:lnTo>
                <a:lnTo>
                  <a:pt x="693" y="1386"/>
                </a:lnTo>
                <a:lnTo>
                  <a:pt x="712" y="1384"/>
                </a:lnTo>
                <a:lnTo>
                  <a:pt x="729" y="1384"/>
                </a:lnTo>
                <a:lnTo>
                  <a:pt x="747" y="1383"/>
                </a:lnTo>
                <a:lnTo>
                  <a:pt x="764" y="1381"/>
                </a:lnTo>
                <a:lnTo>
                  <a:pt x="782" y="1380"/>
                </a:lnTo>
                <a:lnTo>
                  <a:pt x="800" y="1377"/>
                </a:lnTo>
                <a:lnTo>
                  <a:pt x="816" y="1374"/>
                </a:lnTo>
                <a:lnTo>
                  <a:pt x="833" y="1371"/>
                </a:lnTo>
                <a:lnTo>
                  <a:pt x="849" y="1367"/>
                </a:lnTo>
                <a:lnTo>
                  <a:pt x="867" y="1364"/>
                </a:lnTo>
                <a:lnTo>
                  <a:pt x="883" y="1359"/>
                </a:lnTo>
                <a:lnTo>
                  <a:pt x="899" y="1354"/>
                </a:lnTo>
                <a:lnTo>
                  <a:pt x="915" y="1349"/>
                </a:lnTo>
                <a:lnTo>
                  <a:pt x="931" y="1343"/>
                </a:lnTo>
                <a:lnTo>
                  <a:pt x="948" y="1337"/>
                </a:lnTo>
                <a:lnTo>
                  <a:pt x="964" y="1330"/>
                </a:lnTo>
                <a:lnTo>
                  <a:pt x="978" y="1324"/>
                </a:lnTo>
                <a:lnTo>
                  <a:pt x="994" y="1317"/>
                </a:lnTo>
                <a:lnTo>
                  <a:pt x="1024" y="1301"/>
                </a:lnTo>
                <a:lnTo>
                  <a:pt x="1053" y="1285"/>
                </a:lnTo>
                <a:lnTo>
                  <a:pt x="1081" y="1267"/>
                </a:lnTo>
                <a:lnTo>
                  <a:pt x="1109" y="1248"/>
                </a:lnTo>
                <a:lnTo>
                  <a:pt x="1134" y="1228"/>
                </a:lnTo>
                <a:lnTo>
                  <a:pt x="1160" y="1206"/>
                </a:lnTo>
                <a:lnTo>
                  <a:pt x="1183" y="1182"/>
                </a:lnTo>
                <a:lnTo>
                  <a:pt x="1207" y="1159"/>
                </a:lnTo>
                <a:lnTo>
                  <a:pt x="1227" y="1132"/>
                </a:lnTo>
                <a:lnTo>
                  <a:pt x="1249" y="1107"/>
                </a:lnTo>
                <a:lnTo>
                  <a:pt x="1268" y="1080"/>
                </a:lnTo>
                <a:lnTo>
                  <a:pt x="1286" y="1052"/>
                </a:lnTo>
                <a:lnTo>
                  <a:pt x="1302" y="1022"/>
                </a:lnTo>
                <a:lnTo>
                  <a:pt x="1318" y="993"/>
                </a:lnTo>
                <a:lnTo>
                  <a:pt x="1325" y="977"/>
                </a:lnTo>
                <a:lnTo>
                  <a:pt x="1331" y="962"/>
                </a:lnTo>
                <a:lnTo>
                  <a:pt x="1339" y="946"/>
                </a:lnTo>
                <a:lnTo>
                  <a:pt x="1345" y="930"/>
                </a:lnTo>
                <a:lnTo>
                  <a:pt x="1350" y="914"/>
                </a:lnTo>
                <a:lnTo>
                  <a:pt x="1355" y="898"/>
                </a:lnTo>
                <a:lnTo>
                  <a:pt x="1359" y="882"/>
                </a:lnTo>
                <a:lnTo>
                  <a:pt x="1365" y="866"/>
                </a:lnTo>
                <a:lnTo>
                  <a:pt x="1368" y="848"/>
                </a:lnTo>
                <a:lnTo>
                  <a:pt x="1372" y="832"/>
                </a:lnTo>
                <a:lnTo>
                  <a:pt x="1375" y="814"/>
                </a:lnTo>
                <a:lnTo>
                  <a:pt x="1378" y="798"/>
                </a:lnTo>
                <a:lnTo>
                  <a:pt x="1381" y="781"/>
                </a:lnTo>
                <a:lnTo>
                  <a:pt x="1383" y="763"/>
                </a:lnTo>
                <a:lnTo>
                  <a:pt x="1384" y="746"/>
                </a:lnTo>
                <a:lnTo>
                  <a:pt x="1386" y="728"/>
                </a:lnTo>
                <a:lnTo>
                  <a:pt x="1386" y="710"/>
                </a:lnTo>
                <a:lnTo>
                  <a:pt x="1386" y="693"/>
                </a:lnTo>
                <a:lnTo>
                  <a:pt x="1386" y="674"/>
                </a:lnTo>
                <a:lnTo>
                  <a:pt x="1386" y="656"/>
                </a:lnTo>
                <a:lnTo>
                  <a:pt x="1384" y="639"/>
                </a:lnTo>
                <a:lnTo>
                  <a:pt x="1383" y="621"/>
                </a:lnTo>
                <a:lnTo>
                  <a:pt x="1381" y="604"/>
                </a:lnTo>
                <a:lnTo>
                  <a:pt x="1378" y="587"/>
                </a:lnTo>
                <a:lnTo>
                  <a:pt x="1375" y="570"/>
                </a:lnTo>
                <a:lnTo>
                  <a:pt x="1372" y="552"/>
                </a:lnTo>
                <a:lnTo>
                  <a:pt x="1368" y="536"/>
                </a:lnTo>
                <a:lnTo>
                  <a:pt x="1365" y="519"/>
                </a:lnTo>
                <a:lnTo>
                  <a:pt x="1361" y="502"/>
                </a:lnTo>
                <a:lnTo>
                  <a:pt x="1355" y="486"/>
                </a:lnTo>
                <a:lnTo>
                  <a:pt x="1350" y="470"/>
                </a:lnTo>
                <a:lnTo>
                  <a:pt x="1345" y="454"/>
                </a:lnTo>
                <a:lnTo>
                  <a:pt x="1339" y="438"/>
                </a:lnTo>
                <a:lnTo>
                  <a:pt x="1331" y="423"/>
                </a:lnTo>
                <a:lnTo>
                  <a:pt x="1325" y="407"/>
                </a:lnTo>
                <a:lnTo>
                  <a:pt x="1318" y="393"/>
                </a:lnTo>
                <a:lnTo>
                  <a:pt x="1302" y="362"/>
                </a:lnTo>
                <a:lnTo>
                  <a:pt x="1286" y="332"/>
                </a:lnTo>
                <a:lnTo>
                  <a:pt x="1268" y="305"/>
                </a:lnTo>
                <a:lnTo>
                  <a:pt x="1249" y="278"/>
                </a:lnTo>
                <a:lnTo>
                  <a:pt x="1229" y="252"/>
                </a:lnTo>
                <a:lnTo>
                  <a:pt x="1207" y="227"/>
                </a:lnTo>
                <a:lnTo>
                  <a:pt x="1183" y="202"/>
                </a:lnTo>
                <a:lnTo>
                  <a:pt x="1160" y="180"/>
                </a:lnTo>
                <a:lnTo>
                  <a:pt x="1134" y="158"/>
                </a:lnTo>
                <a:lnTo>
                  <a:pt x="1109" y="138"/>
                </a:lnTo>
                <a:lnTo>
                  <a:pt x="1081" y="119"/>
                </a:lnTo>
                <a:lnTo>
                  <a:pt x="1053" y="100"/>
                </a:lnTo>
                <a:lnTo>
                  <a:pt x="1024" y="83"/>
                </a:lnTo>
                <a:lnTo>
                  <a:pt x="994" y="67"/>
                </a:lnTo>
                <a:lnTo>
                  <a:pt x="978" y="60"/>
                </a:lnTo>
                <a:lnTo>
                  <a:pt x="964" y="54"/>
                </a:lnTo>
                <a:lnTo>
                  <a:pt x="948" y="48"/>
                </a:lnTo>
                <a:lnTo>
                  <a:pt x="931" y="41"/>
                </a:lnTo>
                <a:lnTo>
                  <a:pt x="915" y="37"/>
                </a:lnTo>
                <a:lnTo>
                  <a:pt x="899" y="31"/>
                </a:lnTo>
                <a:lnTo>
                  <a:pt x="883" y="26"/>
                </a:lnTo>
                <a:lnTo>
                  <a:pt x="867" y="22"/>
                </a:lnTo>
                <a:lnTo>
                  <a:pt x="849" y="18"/>
                </a:lnTo>
                <a:lnTo>
                  <a:pt x="833" y="13"/>
                </a:lnTo>
                <a:lnTo>
                  <a:pt x="816" y="10"/>
                </a:lnTo>
                <a:lnTo>
                  <a:pt x="800" y="7"/>
                </a:lnTo>
                <a:lnTo>
                  <a:pt x="782" y="4"/>
                </a:lnTo>
                <a:lnTo>
                  <a:pt x="764" y="3"/>
                </a:lnTo>
                <a:lnTo>
                  <a:pt x="747" y="1"/>
                </a:lnTo>
                <a:lnTo>
                  <a:pt x="729" y="0"/>
                </a:lnTo>
                <a:lnTo>
                  <a:pt x="712" y="0"/>
                </a:lnTo>
                <a:lnTo>
                  <a:pt x="693" y="0"/>
                </a:lnTo>
                <a:lnTo>
                  <a:pt x="694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Freeform 39">
            <a:extLst>
              <a:ext uri="{FF2B5EF4-FFF2-40B4-BE49-F238E27FC236}">
                <a16:creationId xmlns:a16="http://schemas.microsoft.com/office/drawing/2014/main" id="{917B48C3-2087-4A02-B5FF-913191EDF91A}"/>
              </a:ext>
            </a:extLst>
          </p:cNvPr>
          <p:cNvSpPr>
            <a:spLocks/>
          </p:cNvSpPr>
          <p:nvPr/>
        </p:nvSpPr>
        <p:spPr bwMode="auto">
          <a:xfrm>
            <a:off x="1775520" y="4006650"/>
            <a:ext cx="1391666" cy="1367733"/>
          </a:xfrm>
          <a:custGeom>
            <a:avLst/>
            <a:gdLst>
              <a:gd name="T0" fmla="*/ 640 w 1385"/>
              <a:gd name="T1" fmla="*/ 2 h 1385"/>
              <a:gd name="T2" fmla="*/ 569 w 1385"/>
              <a:gd name="T3" fmla="*/ 11 h 1385"/>
              <a:gd name="T4" fmla="*/ 502 w 1385"/>
              <a:gd name="T5" fmla="*/ 27 h 1385"/>
              <a:gd name="T6" fmla="*/ 438 w 1385"/>
              <a:gd name="T7" fmla="*/ 49 h 1385"/>
              <a:gd name="T8" fmla="*/ 361 w 1385"/>
              <a:gd name="T9" fmla="*/ 84 h 1385"/>
              <a:gd name="T10" fmla="*/ 252 w 1385"/>
              <a:gd name="T11" fmla="*/ 159 h 1385"/>
              <a:gd name="T12" fmla="*/ 158 w 1385"/>
              <a:gd name="T13" fmla="*/ 252 h 1385"/>
              <a:gd name="T14" fmla="*/ 83 w 1385"/>
              <a:gd name="T15" fmla="*/ 362 h 1385"/>
              <a:gd name="T16" fmla="*/ 48 w 1385"/>
              <a:gd name="T17" fmla="*/ 438 h 1385"/>
              <a:gd name="T18" fmla="*/ 26 w 1385"/>
              <a:gd name="T19" fmla="*/ 503 h 1385"/>
              <a:gd name="T20" fmla="*/ 10 w 1385"/>
              <a:gd name="T21" fmla="*/ 570 h 1385"/>
              <a:gd name="T22" fmla="*/ 1 w 1385"/>
              <a:gd name="T23" fmla="*/ 639 h 1385"/>
              <a:gd name="T24" fmla="*/ 0 w 1385"/>
              <a:gd name="T25" fmla="*/ 711 h 1385"/>
              <a:gd name="T26" fmla="*/ 6 w 1385"/>
              <a:gd name="T27" fmla="*/ 781 h 1385"/>
              <a:gd name="T28" fmla="*/ 17 w 1385"/>
              <a:gd name="T29" fmla="*/ 849 h 1385"/>
              <a:gd name="T30" fmla="*/ 36 w 1385"/>
              <a:gd name="T31" fmla="*/ 915 h 1385"/>
              <a:gd name="T32" fmla="*/ 61 w 1385"/>
              <a:gd name="T33" fmla="*/ 978 h 1385"/>
              <a:gd name="T34" fmla="*/ 118 w 1385"/>
              <a:gd name="T35" fmla="*/ 1080 h 1385"/>
              <a:gd name="T36" fmla="*/ 202 w 1385"/>
              <a:gd name="T37" fmla="*/ 1183 h 1385"/>
              <a:gd name="T38" fmla="*/ 304 w 1385"/>
              <a:gd name="T39" fmla="*/ 1268 h 1385"/>
              <a:gd name="T40" fmla="*/ 407 w 1385"/>
              <a:gd name="T41" fmla="*/ 1325 h 1385"/>
              <a:gd name="T42" fmla="*/ 470 w 1385"/>
              <a:gd name="T43" fmla="*/ 1350 h 1385"/>
              <a:gd name="T44" fmla="*/ 536 w 1385"/>
              <a:gd name="T45" fmla="*/ 1367 h 1385"/>
              <a:gd name="T46" fmla="*/ 603 w 1385"/>
              <a:gd name="T47" fmla="*/ 1380 h 1385"/>
              <a:gd name="T48" fmla="*/ 675 w 1385"/>
              <a:gd name="T49" fmla="*/ 1385 h 1385"/>
              <a:gd name="T50" fmla="*/ 745 w 1385"/>
              <a:gd name="T51" fmla="*/ 1383 h 1385"/>
              <a:gd name="T52" fmla="*/ 816 w 1385"/>
              <a:gd name="T53" fmla="*/ 1375 h 1385"/>
              <a:gd name="T54" fmla="*/ 881 w 1385"/>
              <a:gd name="T55" fmla="*/ 1360 h 1385"/>
              <a:gd name="T56" fmla="*/ 946 w 1385"/>
              <a:gd name="T57" fmla="*/ 1338 h 1385"/>
              <a:gd name="T58" fmla="*/ 1022 w 1385"/>
              <a:gd name="T59" fmla="*/ 1303 h 1385"/>
              <a:gd name="T60" fmla="*/ 1133 w 1385"/>
              <a:gd name="T61" fmla="*/ 1228 h 1385"/>
              <a:gd name="T62" fmla="*/ 1227 w 1385"/>
              <a:gd name="T63" fmla="*/ 1134 h 1385"/>
              <a:gd name="T64" fmla="*/ 1302 w 1385"/>
              <a:gd name="T65" fmla="*/ 1023 h 1385"/>
              <a:gd name="T66" fmla="*/ 1337 w 1385"/>
              <a:gd name="T67" fmla="*/ 947 h 1385"/>
              <a:gd name="T68" fmla="*/ 1359 w 1385"/>
              <a:gd name="T69" fmla="*/ 882 h 1385"/>
              <a:gd name="T70" fmla="*/ 1374 w 1385"/>
              <a:gd name="T71" fmla="*/ 815 h 1385"/>
              <a:gd name="T72" fmla="*/ 1382 w 1385"/>
              <a:gd name="T73" fmla="*/ 746 h 1385"/>
              <a:gd name="T74" fmla="*/ 1385 w 1385"/>
              <a:gd name="T75" fmla="*/ 674 h 1385"/>
              <a:gd name="T76" fmla="*/ 1380 w 1385"/>
              <a:gd name="T77" fmla="*/ 604 h 1385"/>
              <a:gd name="T78" fmla="*/ 1368 w 1385"/>
              <a:gd name="T79" fmla="*/ 537 h 1385"/>
              <a:gd name="T80" fmla="*/ 1349 w 1385"/>
              <a:gd name="T81" fmla="*/ 471 h 1385"/>
              <a:gd name="T82" fmla="*/ 1324 w 1385"/>
              <a:gd name="T83" fmla="*/ 408 h 1385"/>
              <a:gd name="T84" fmla="*/ 1267 w 1385"/>
              <a:gd name="T85" fmla="*/ 305 h 1385"/>
              <a:gd name="T86" fmla="*/ 1182 w 1385"/>
              <a:gd name="T87" fmla="*/ 203 h 1385"/>
              <a:gd name="T88" fmla="*/ 1079 w 1385"/>
              <a:gd name="T89" fmla="*/ 119 h 1385"/>
              <a:gd name="T90" fmla="*/ 977 w 1385"/>
              <a:gd name="T91" fmla="*/ 60 h 1385"/>
              <a:gd name="T92" fmla="*/ 914 w 1385"/>
              <a:gd name="T93" fmla="*/ 37 h 1385"/>
              <a:gd name="T94" fmla="*/ 849 w 1385"/>
              <a:gd name="T95" fmla="*/ 18 h 1385"/>
              <a:gd name="T96" fmla="*/ 780 w 1385"/>
              <a:gd name="T97" fmla="*/ 5 h 1385"/>
              <a:gd name="T98" fmla="*/ 710 w 1385"/>
              <a:gd name="T99" fmla="*/ 0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5" h="1385">
                <a:moveTo>
                  <a:pt x="693" y="0"/>
                </a:moveTo>
                <a:lnTo>
                  <a:pt x="675" y="0"/>
                </a:lnTo>
                <a:lnTo>
                  <a:pt x="657" y="0"/>
                </a:lnTo>
                <a:lnTo>
                  <a:pt x="640" y="2"/>
                </a:lnTo>
                <a:lnTo>
                  <a:pt x="622" y="3"/>
                </a:lnTo>
                <a:lnTo>
                  <a:pt x="605" y="6"/>
                </a:lnTo>
                <a:lnTo>
                  <a:pt x="587" y="8"/>
                </a:lnTo>
                <a:lnTo>
                  <a:pt x="569" y="11"/>
                </a:lnTo>
                <a:lnTo>
                  <a:pt x="553" y="14"/>
                </a:lnTo>
                <a:lnTo>
                  <a:pt x="536" y="18"/>
                </a:lnTo>
                <a:lnTo>
                  <a:pt x="520" y="22"/>
                </a:lnTo>
                <a:lnTo>
                  <a:pt x="502" y="27"/>
                </a:lnTo>
                <a:lnTo>
                  <a:pt x="486" y="31"/>
                </a:lnTo>
                <a:lnTo>
                  <a:pt x="470" y="37"/>
                </a:lnTo>
                <a:lnTo>
                  <a:pt x="454" y="41"/>
                </a:lnTo>
                <a:lnTo>
                  <a:pt x="438" y="49"/>
                </a:lnTo>
                <a:lnTo>
                  <a:pt x="423" y="55"/>
                </a:lnTo>
                <a:lnTo>
                  <a:pt x="407" y="62"/>
                </a:lnTo>
                <a:lnTo>
                  <a:pt x="392" y="68"/>
                </a:lnTo>
                <a:lnTo>
                  <a:pt x="361" y="84"/>
                </a:lnTo>
                <a:lnTo>
                  <a:pt x="334" y="100"/>
                </a:lnTo>
                <a:lnTo>
                  <a:pt x="304" y="119"/>
                </a:lnTo>
                <a:lnTo>
                  <a:pt x="278" y="138"/>
                </a:lnTo>
                <a:lnTo>
                  <a:pt x="252" y="159"/>
                </a:lnTo>
                <a:lnTo>
                  <a:pt x="227" y="181"/>
                </a:lnTo>
                <a:lnTo>
                  <a:pt x="202" y="203"/>
                </a:lnTo>
                <a:lnTo>
                  <a:pt x="180" y="227"/>
                </a:lnTo>
                <a:lnTo>
                  <a:pt x="158" y="252"/>
                </a:lnTo>
                <a:lnTo>
                  <a:pt x="137" y="279"/>
                </a:lnTo>
                <a:lnTo>
                  <a:pt x="118" y="305"/>
                </a:lnTo>
                <a:lnTo>
                  <a:pt x="99" y="333"/>
                </a:lnTo>
                <a:lnTo>
                  <a:pt x="83" y="362"/>
                </a:lnTo>
                <a:lnTo>
                  <a:pt x="69" y="393"/>
                </a:lnTo>
                <a:lnTo>
                  <a:pt x="61" y="408"/>
                </a:lnTo>
                <a:lnTo>
                  <a:pt x="54" y="424"/>
                </a:lnTo>
                <a:lnTo>
                  <a:pt x="48" y="438"/>
                </a:lnTo>
                <a:lnTo>
                  <a:pt x="42" y="455"/>
                </a:lnTo>
                <a:lnTo>
                  <a:pt x="36" y="471"/>
                </a:lnTo>
                <a:lnTo>
                  <a:pt x="30" y="487"/>
                </a:lnTo>
                <a:lnTo>
                  <a:pt x="26" y="503"/>
                </a:lnTo>
                <a:lnTo>
                  <a:pt x="22" y="519"/>
                </a:lnTo>
                <a:lnTo>
                  <a:pt x="17" y="537"/>
                </a:lnTo>
                <a:lnTo>
                  <a:pt x="13" y="553"/>
                </a:lnTo>
                <a:lnTo>
                  <a:pt x="10" y="570"/>
                </a:lnTo>
                <a:lnTo>
                  <a:pt x="7" y="588"/>
                </a:lnTo>
                <a:lnTo>
                  <a:pt x="6" y="604"/>
                </a:lnTo>
                <a:lnTo>
                  <a:pt x="3" y="622"/>
                </a:lnTo>
                <a:lnTo>
                  <a:pt x="1" y="639"/>
                </a:lnTo>
                <a:lnTo>
                  <a:pt x="0" y="657"/>
                </a:lnTo>
                <a:lnTo>
                  <a:pt x="0" y="674"/>
                </a:lnTo>
                <a:lnTo>
                  <a:pt x="0" y="693"/>
                </a:lnTo>
                <a:lnTo>
                  <a:pt x="0" y="711"/>
                </a:lnTo>
                <a:lnTo>
                  <a:pt x="1" y="728"/>
                </a:lnTo>
                <a:lnTo>
                  <a:pt x="1" y="746"/>
                </a:lnTo>
                <a:lnTo>
                  <a:pt x="3" y="764"/>
                </a:lnTo>
                <a:lnTo>
                  <a:pt x="6" y="781"/>
                </a:lnTo>
                <a:lnTo>
                  <a:pt x="7" y="799"/>
                </a:lnTo>
                <a:lnTo>
                  <a:pt x="10" y="815"/>
                </a:lnTo>
                <a:lnTo>
                  <a:pt x="14" y="832"/>
                </a:lnTo>
                <a:lnTo>
                  <a:pt x="17" y="849"/>
                </a:lnTo>
                <a:lnTo>
                  <a:pt x="22" y="866"/>
                </a:lnTo>
                <a:lnTo>
                  <a:pt x="26" y="882"/>
                </a:lnTo>
                <a:lnTo>
                  <a:pt x="30" y="898"/>
                </a:lnTo>
                <a:lnTo>
                  <a:pt x="36" y="915"/>
                </a:lnTo>
                <a:lnTo>
                  <a:pt x="42" y="931"/>
                </a:lnTo>
                <a:lnTo>
                  <a:pt x="48" y="947"/>
                </a:lnTo>
                <a:lnTo>
                  <a:pt x="54" y="963"/>
                </a:lnTo>
                <a:lnTo>
                  <a:pt x="61" y="978"/>
                </a:lnTo>
                <a:lnTo>
                  <a:pt x="69" y="994"/>
                </a:lnTo>
                <a:lnTo>
                  <a:pt x="83" y="1023"/>
                </a:lnTo>
                <a:lnTo>
                  <a:pt x="99" y="1052"/>
                </a:lnTo>
                <a:lnTo>
                  <a:pt x="118" y="1080"/>
                </a:lnTo>
                <a:lnTo>
                  <a:pt x="137" y="1108"/>
                </a:lnTo>
                <a:lnTo>
                  <a:pt x="158" y="1134"/>
                </a:lnTo>
                <a:lnTo>
                  <a:pt x="180" y="1159"/>
                </a:lnTo>
                <a:lnTo>
                  <a:pt x="202" y="1183"/>
                </a:lnTo>
                <a:lnTo>
                  <a:pt x="227" y="1206"/>
                </a:lnTo>
                <a:lnTo>
                  <a:pt x="252" y="1228"/>
                </a:lnTo>
                <a:lnTo>
                  <a:pt x="278" y="1249"/>
                </a:lnTo>
                <a:lnTo>
                  <a:pt x="304" y="1268"/>
                </a:lnTo>
                <a:lnTo>
                  <a:pt x="334" y="1285"/>
                </a:lnTo>
                <a:lnTo>
                  <a:pt x="361" y="1301"/>
                </a:lnTo>
                <a:lnTo>
                  <a:pt x="392" y="1317"/>
                </a:lnTo>
                <a:lnTo>
                  <a:pt x="407" y="1325"/>
                </a:lnTo>
                <a:lnTo>
                  <a:pt x="423" y="1331"/>
                </a:lnTo>
                <a:lnTo>
                  <a:pt x="438" y="1338"/>
                </a:lnTo>
                <a:lnTo>
                  <a:pt x="454" y="1344"/>
                </a:lnTo>
                <a:lnTo>
                  <a:pt x="470" y="1350"/>
                </a:lnTo>
                <a:lnTo>
                  <a:pt x="486" y="1354"/>
                </a:lnTo>
                <a:lnTo>
                  <a:pt x="502" y="1360"/>
                </a:lnTo>
                <a:lnTo>
                  <a:pt x="520" y="1364"/>
                </a:lnTo>
                <a:lnTo>
                  <a:pt x="536" y="1367"/>
                </a:lnTo>
                <a:lnTo>
                  <a:pt x="552" y="1372"/>
                </a:lnTo>
                <a:lnTo>
                  <a:pt x="569" y="1375"/>
                </a:lnTo>
                <a:lnTo>
                  <a:pt x="587" y="1377"/>
                </a:lnTo>
                <a:lnTo>
                  <a:pt x="603" y="1380"/>
                </a:lnTo>
                <a:lnTo>
                  <a:pt x="621" y="1382"/>
                </a:lnTo>
                <a:lnTo>
                  <a:pt x="638" y="1383"/>
                </a:lnTo>
                <a:lnTo>
                  <a:pt x="656" y="1385"/>
                </a:lnTo>
                <a:lnTo>
                  <a:pt x="675" y="1385"/>
                </a:lnTo>
                <a:lnTo>
                  <a:pt x="693" y="1385"/>
                </a:lnTo>
                <a:lnTo>
                  <a:pt x="710" y="1385"/>
                </a:lnTo>
                <a:lnTo>
                  <a:pt x="728" y="1385"/>
                </a:lnTo>
                <a:lnTo>
                  <a:pt x="745" y="1383"/>
                </a:lnTo>
                <a:lnTo>
                  <a:pt x="763" y="1382"/>
                </a:lnTo>
                <a:lnTo>
                  <a:pt x="780" y="1380"/>
                </a:lnTo>
                <a:lnTo>
                  <a:pt x="798" y="1377"/>
                </a:lnTo>
                <a:lnTo>
                  <a:pt x="816" y="1375"/>
                </a:lnTo>
                <a:lnTo>
                  <a:pt x="832" y="1372"/>
                </a:lnTo>
                <a:lnTo>
                  <a:pt x="849" y="1369"/>
                </a:lnTo>
                <a:lnTo>
                  <a:pt x="865" y="1364"/>
                </a:lnTo>
                <a:lnTo>
                  <a:pt x="881" y="1360"/>
                </a:lnTo>
                <a:lnTo>
                  <a:pt x="899" y="1354"/>
                </a:lnTo>
                <a:lnTo>
                  <a:pt x="915" y="1350"/>
                </a:lnTo>
                <a:lnTo>
                  <a:pt x="930" y="1344"/>
                </a:lnTo>
                <a:lnTo>
                  <a:pt x="946" y="1338"/>
                </a:lnTo>
                <a:lnTo>
                  <a:pt x="962" y="1331"/>
                </a:lnTo>
                <a:lnTo>
                  <a:pt x="977" y="1325"/>
                </a:lnTo>
                <a:lnTo>
                  <a:pt x="993" y="1317"/>
                </a:lnTo>
                <a:lnTo>
                  <a:pt x="1022" y="1303"/>
                </a:lnTo>
                <a:lnTo>
                  <a:pt x="1051" y="1285"/>
                </a:lnTo>
                <a:lnTo>
                  <a:pt x="1079" y="1268"/>
                </a:lnTo>
                <a:lnTo>
                  <a:pt x="1107" y="1249"/>
                </a:lnTo>
                <a:lnTo>
                  <a:pt x="1133" y="1228"/>
                </a:lnTo>
                <a:lnTo>
                  <a:pt x="1158" y="1206"/>
                </a:lnTo>
                <a:lnTo>
                  <a:pt x="1182" y="1183"/>
                </a:lnTo>
                <a:lnTo>
                  <a:pt x="1205" y="1159"/>
                </a:lnTo>
                <a:lnTo>
                  <a:pt x="1227" y="1134"/>
                </a:lnTo>
                <a:lnTo>
                  <a:pt x="1248" y="1108"/>
                </a:lnTo>
                <a:lnTo>
                  <a:pt x="1267" y="1080"/>
                </a:lnTo>
                <a:lnTo>
                  <a:pt x="1284" y="1052"/>
                </a:lnTo>
                <a:lnTo>
                  <a:pt x="1302" y="1023"/>
                </a:lnTo>
                <a:lnTo>
                  <a:pt x="1317" y="994"/>
                </a:lnTo>
                <a:lnTo>
                  <a:pt x="1324" y="978"/>
                </a:lnTo>
                <a:lnTo>
                  <a:pt x="1331" y="963"/>
                </a:lnTo>
                <a:lnTo>
                  <a:pt x="1337" y="947"/>
                </a:lnTo>
                <a:lnTo>
                  <a:pt x="1343" y="931"/>
                </a:lnTo>
                <a:lnTo>
                  <a:pt x="1349" y="915"/>
                </a:lnTo>
                <a:lnTo>
                  <a:pt x="1353" y="898"/>
                </a:lnTo>
                <a:lnTo>
                  <a:pt x="1359" y="882"/>
                </a:lnTo>
                <a:lnTo>
                  <a:pt x="1363" y="866"/>
                </a:lnTo>
                <a:lnTo>
                  <a:pt x="1368" y="849"/>
                </a:lnTo>
                <a:lnTo>
                  <a:pt x="1371" y="832"/>
                </a:lnTo>
                <a:lnTo>
                  <a:pt x="1374" y="815"/>
                </a:lnTo>
                <a:lnTo>
                  <a:pt x="1377" y="799"/>
                </a:lnTo>
                <a:lnTo>
                  <a:pt x="1380" y="781"/>
                </a:lnTo>
                <a:lnTo>
                  <a:pt x="1381" y="764"/>
                </a:lnTo>
                <a:lnTo>
                  <a:pt x="1382" y="746"/>
                </a:lnTo>
                <a:lnTo>
                  <a:pt x="1384" y="728"/>
                </a:lnTo>
                <a:lnTo>
                  <a:pt x="1385" y="711"/>
                </a:lnTo>
                <a:lnTo>
                  <a:pt x="1385" y="693"/>
                </a:lnTo>
                <a:lnTo>
                  <a:pt x="1385" y="674"/>
                </a:lnTo>
                <a:lnTo>
                  <a:pt x="1384" y="657"/>
                </a:lnTo>
                <a:lnTo>
                  <a:pt x="1382" y="639"/>
                </a:lnTo>
                <a:lnTo>
                  <a:pt x="1381" y="622"/>
                </a:lnTo>
                <a:lnTo>
                  <a:pt x="1380" y="604"/>
                </a:lnTo>
                <a:lnTo>
                  <a:pt x="1377" y="588"/>
                </a:lnTo>
                <a:lnTo>
                  <a:pt x="1374" y="570"/>
                </a:lnTo>
                <a:lnTo>
                  <a:pt x="1371" y="553"/>
                </a:lnTo>
                <a:lnTo>
                  <a:pt x="1368" y="537"/>
                </a:lnTo>
                <a:lnTo>
                  <a:pt x="1363" y="519"/>
                </a:lnTo>
                <a:lnTo>
                  <a:pt x="1359" y="503"/>
                </a:lnTo>
                <a:lnTo>
                  <a:pt x="1355" y="487"/>
                </a:lnTo>
                <a:lnTo>
                  <a:pt x="1349" y="471"/>
                </a:lnTo>
                <a:lnTo>
                  <a:pt x="1343" y="455"/>
                </a:lnTo>
                <a:lnTo>
                  <a:pt x="1337" y="438"/>
                </a:lnTo>
                <a:lnTo>
                  <a:pt x="1331" y="424"/>
                </a:lnTo>
                <a:lnTo>
                  <a:pt x="1324" y="408"/>
                </a:lnTo>
                <a:lnTo>
                  <a:pt x="1317" y="393"/>
                </a:lnTo>
                <a:lnTo>
                  <a:pt x="1302" y="362"/>
                </a:lnTo>
                <a:lnTo>
                  <a:pt x="1284" y="333"/>
                </a:lnTo>
                <a:lnTo>
                  <a:pt x="1267" y="305"/>
                </a:lnTo>
                <a:lnTo>
                  <a:pt x="1248" y="279"/>
                </a:lnTo>
                <a:lnTo>
                  <a:pt x="1227" y="252"/>
                </a:lnTo>
                <a:lnTo>
                  <a:pt x="1205" y="227"/>
                </a:lnTo>
                <a:lnTo>
                  <a:pt x="1182" y="203"/>
                </a:lnTo>
                <a:lnTo>
                  <a:pt x="1158" y="181"/>
                </a:lnTo>
                <a:lnTo>
                  <a:pt x="1133" y="159"/>
                </a:lnTo>
                <a:lnTo>
                  <a:pt x="1107" y="138"/>
                </a:lnTo>
                <a:lnTo>
                  <a:pt x="1079" y="119"/>
                </a:lnTo>
                <a:lnTo>
                  <a:pt x="1051" y="100"/>
                </a:lnTo>
                <a:lnTo>
                  <a:pt x="1022" y="84"/>
                </a:lnTo>
                <a:lnTo>
                  <a:pt x="993" y="68"/>
                </a:lnTo>
                <a:lnTo>
                  <a:pt x="977" y="60"/>
                </a:lnTo>
                <a:lnTo>
                  <a:pt x="962" y="55"/>
                </a:lnTo>
                <a:lnTo>
                  <a:pt x="946" y="49"/>
                </a:lnTo>
                <a:lnTo>
                  <a:pt x="930" y="41"/>
                </a:lnTo>
                <a:lnTo>
                  <a:pt x="914" y="37"/>
                </a:lnTo>
                <a:lnTo>
                  <a:pt x="898" y="31"/>
                </a:lnTo>
                <a:lnTo>
                  <a:pt x="881" y="27"/>
                </a:lnTo>
                <a:lnTo>
                  <a:pt x="865" y="22"/>
                </a:lnTo>
                <a:lnTo>
                  <a:pt x="849" y="18"/>
                </a:lnTo>
                <a:lnTo>
                  <a:pt x="832" y="14"/>
                </a:lnTo>
                <a:lnTo>
                  <a:pt x="814" y="11"/>
                </a:lnTo>
                <a:lnTo>
                  <a:pt x="798" y="8"/>
                </a:lnTo>
                <a:lnTo>
                  <a:pt x="780" y="5"/>
                </a:lnTo>
                <a:lnTo>
                  <a:pt x="763" y="3"/>
                </a:lnTo>
                <a:lnTo>
                  <a:pt x="745" y="2"/>
                </a:lnTo>
                <a:lnTo>
                  <a:pt x="728" y="0"/>
                </a:lnTo>
                <a:lnTo>
                  <a:pt x="710" y="0"/>
                </a:lnTo>
                <a:lnTo>
                  <a:pt x="693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45CA58EA-F4D3-4E8C-A941-BAE187DFF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849" y="4537526"/>
            <a:ext cx="1182815" cy="296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97DD15CF-4799-4627-9181-9F02BC495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998" y="4605558"/>
            <a:ext cx="9733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0</a:t>
            </a:r>
            <a:endParaRPr kumimoji="1" lang="ko-KR" altLang="ko-KR" sz="2000" b="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4" name="Freeform 44">
            <a:extLst>
              <a:ext uri="{FF2B5EF4-FFF2-40B4-BE49-F238E27FC236}">
                <a16:creationId xmlns:a16="http://schemas.microsoft.com/office/drawing/2014/main" id="{0A2CFFC1-E267-4555-B67D-779449CB6E5E}"/>
              </a:ext>
            </a:extLst>
          </p:cNvPr>
          <p:cNvSpPr>
            <a:spLocks noEditPoints="1"/>
          </p:cNvSpPr>
          <p:nvPr/>
        </p:nvSpPr>
        <p:spPr bwMode="auto">
          <a:xfrm>
            <a:off x="4801006" y="4609534"/>
            <a:ext cx="214874" cy="71154"/>
          </a:xfrm>
          <a:custGeom>
            <a:avLst/>
            <a:gdLst>
              <a:gd name="T0" fmla="*/ 6 w 214"/>
              <a:gd name="T1" fmla="*/ 30 h 74"/>
              <a:gd name="T2" fmla="*/ 153 w 214"/>
              <a:gd name="T3" fmla="*/ 30 h 74"/>
              <a:gd name="T4" fmla="*/ 154 w 214"/>
              <a:gd name="T5" fmla="*/ 31 h 74"/>
              <a:gd name="T6" fmla="*/ 157 w 214"/>
              <a:gd name="T7" fmla="*/ 33 h 74"/>
              <a:gd name="T8" fmla="*/ 158 w 214"/>
              <a:gd name="T9" fmla="*/ 34 h 74"/>
              <a:gd name="T10" fmla="*/ 158 w 214"/>
              <a:gd name="T11" fmla="*/ 37 h 74"/>
              <a:gd name="T12" fmla="*/ 158 w 214"/>
              <a:gd name="T13" fmla="*/ 38 h 74"/>
              <a:gd name="T14" fmla="*/ 157 w 214"/>
              <a:gd name="T15" fmla="*/ 41 h 74"/>
              <a:gd name="T16" fmla="*/ 154 w 214"/>
              <a:gd name="T17" fmla="*/ 41 h 74"/>
              <a:gd name="T18" fmla="*/ 153 w 214"/>
              <a:gd name="T19" fmla="*/ 43 h 74"/>
              <a:gd name="T20" fmla="*/ 6 w 214"/>
              <a:gd name="T21" fmla="*/ 43 h 74"/>
              <a:gd name="T22" fmla="*/ 3 w 214"/>
              <a:gd name="T23" fmla="*/ 41 h 74"/>
              <a:gd name="T24" fmla="*/ 2 w 214"/>
              <a:gd name="T25" fmla="*/ 41 h 74"/>
              <a:gd name="T26" fmla="*/ 0 w 214"/>
              <a:gd name="T27" fmla="*/ 38 h 74"/>
              <a:gd name="T28" fmla="*/ 0 w 214"/>
              <a:gd name="T29" fmla="*/ 37 h 74"/>
              <a:gd name="T30" fmla="*/ 0 w 214"/>
              <a:gd name="T31" fmla="*/ 34 h 74"/>
              <a:gd name="T32" fmla="*/ 2 w 214"/>
              <a:gd name="T33" fmla="*/ 33 h 74"/>
              <a:gd name="T34" fmla="*/ 3 w 214"/>
              <a:gd name="T35" fmla="*/ 31 h 74"/>
              <a:gd name="T36" fmla="*/ 6 w 214"/>
              <a:gd name="T37" fmla="*/ 30 h 74"/>
              <a:gd name="T38" fmla="*/ 6 w 214"/>
              <a:gd name="T39" fmla="*/ 30 h 74"/>
              <a:gd name="T40" fmla="*/ 141 w 214"/>
              <a:gd name="T41" fmla="*/ 0 h 74"/>
              <a:gd name="T42" fmla="*/ 214 w 214"/>
              <a:gd name="T43" fmla="*/ 37 h 74"/>
              <a:gd name="T44" fmla="*/ 141 w 214"/>
              <a:gd name="T45" fmla="*/ 74 h 74"/>
              <a:gd name="T46" fmla="*/ 141 w 214"/>
              <a:gd name="T47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4" h="74">
                <a:moveTo>
                  <a:pt x="6" y="30"/>
                </a:moveTo>
                <a:lnTo>
                  <a:pt x="153" y="30"/>
                </a:lnTo>
                <a:lnTo>
                  <a:pt x="154" y="31"/>
                </a:lnTo>
                <a:lnTo>
                  <a:pt x="157" y="33"/>
                </a:lnTo>
                <a:lnTo>
                  <a:pt x="158" y="34"/>
                </a:lnTo>
                <a:lnTo>
                  <a:pt x="158" y="37"/>
                </a:lnTo>
                <a:lnTo>
                  <a:pt x="158" y="38"/>
                </a:lnTo>
                <a:lnTo>
                  <a:pt x="157" y="41"/>
                </a:lnTo>
                <a:lnTo>
                  <a:pt x="154" y="41"/>
                </a:lnTo>
                <a:lnTo>
                  <a:pt x="153" y="43"/>
                </a:lnTo>
                <a:lnTo>
                  <a:pt x="6" y="43"/>
                </a:lnTo>
                <a:lnTo>
                  <a:pt x="3" y="41"/>
                </a:lnTo>
                <a:lnTo>
                  <a:pt x="2" y="41"/>
                </a:lnTo>
                <a:lnTo>
                  <a:pt x="0" y="38"/>
                </a:lnTo>
                <a:lnTo>
                  <a:pt x="0" y="37"/>
                </a:lnTo>
                <a:lnTo>
                  <a:pt x="0" y="34"/>
                </a:lnTo>
                <a:lnTo>
                  <a:pt x="2" y="33"/>
                </a:lnTo>
                <a:lnTo>
                  <a:pt x="3" y="31"/>
                </a:lnTo>
                <a:lnTo>
                  <a:pt x="6" y="30"/>
                </a:lnTo>
                <a:lnTo>
                  <a:pt x="6" y="30"/>
                </a:lnTo>
                <a:close/>
                <a:moveTo>
                  <a:pt x="141" y="0"/>
                </a:moveTo>
                <a:lnTo>
                  <a:pt x="214" y="37"/>
                </a:lnTo>
                <a:lnTo>
                  <a:pt x="141" y="74"/>
                </a:lnTo>
                <a:lnTo>
                  <a:pt x="141" y="0"/>
                </a:lnTo>
                <a:close/>
              </a:path>
            </a:pathLst>
          </a:custGeom>
          <a:solidFill>
            <a:srgbClr val="000000"/>
          </a:solidFill>
          <a:ln w="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Rectangle 45">
            <a:extLst>
              <a:ext uri="{FF2B5EF4-FFF2-40B4-BE49-F238E27FC236}">
                <a16:creationId xmlns:a16="http://schemas.microsoft.com/office/drawing/2014/main" id="{EBA6A9B2-86F3-494F-A4C2-64E566D73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048" y="4537526"/>
            <a:ext cx="1180808" cy="296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Rectangle 47">
            <a:extLst>
              <a:ext uri="{FF2B5EF4-FFF2-40B4-BE49-F238E27FC236}">
                <a16:creationId xmlns:a16="http://schemas.microsoft.com/office/drawing/2014/main" id="{1073ADC7-9D84-49D2-B08B-AA260D6A2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833" y="4584273"/>
            <a:ext cx="9733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1</a:t>
            </a:r>
            <a:endParaRPr kumimoji="1" lang="ko-KR" altLang="ko-KR" sz="2000" b="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9" name="Rectangle 49">
            <a:extLst>
              <a:ext uri="{FF2B5EF4-FFF2-40B4-BE49-F238E27FC236}">
                <a16:creationId xmlns:a16="http://schemas.microsoft.com/office/drawing/2014/main" id="{D7E2D888-6EFA-457A-8088-B72478919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288" y="4393510"/>
            <a:ext cx="19466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...</a:t>
            </a:r>
            <a:endParaRPr kumimoji="1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40" name="Freeform 50">
            <a:extLst>
              <a:ext uri="{FF2B5EF4-FFF2-40B4-BE49-F238E27FC236}">
                <a16:creationId xmlns:a16="http://schemas.microsoft.com/office/drawing/2014/main" id="{8C5862C1-350D-4767-A2DD-08D7EC81D49E}"/>
              </a:ext>
            </a:extLst>
          </p:cNvPr>
          <p:cNvSpPr>
            <a:spLocks noEditPoints="1"/>
          </p:cNvSpPr>
          <p:nvPr/>
        </p:nvSpPr>
        <p:spPr bwMode="auto">
          <a:xfrm>
            <a:off x="6624278" y="4576371"/>
            <a:ext cx="214874" cy="71154"/>
          </a:xfrm>
          <a:custGeom>
            <a:avLst/>
            <a:gdLst>
              <a:gd name="T0" fmla="*/ 7 w 214"/>
              <a:gd name="T1" fmla="*/ 30 h 73"/>
              <a:gd name="T2" fmla="*/ 154 w 214"/>
              <a:gd name="T3" fmla="*/ 30 h 73"/>
              <a:gd name="T4" fmla="*/ 155 w 214"/>
              <a:gd name="T5" fmla="*/ 30 h 73"/>
              <a:gd name="T6" fmla="*/ 158 w 214"/>
              <a:gd name="T7" fmla="*/ 32 h 73"/>
              <a:gd name="T8" fmla="*/ 158 w 214"/>
              <a:gd name="T9" fmla="*/ 33 h 73"/>
              <a:gd name="T10" fmla="*/ 160 w 214"/>
              <a:gd name="T11" fmla="*/ 36 h 73"/>
              <a:gd name="T12" fmla="*/ 158 w 214"/>
              <a:gd name="T13" fmla="*/ 38 h 73"/>
              <a:gd name="T14" fmla="*/ 158 w 214"/>
              <a:gd name="T15" fmla="*/ 41 h 73"/>
              <a:gd name="T16" fmla="*/ 155 w 214"/>
              <a:gd name="T17" fmla="*/ 42 h 73"/>
              <a:gd name="T18" fmla="*/ 154 w 214"/>
              <a:gd name="T19" fmla="*/ 42 h 73"/>
              <a:gd name="T20" fmla="*/ 7 w 214"/>
              <a:gd name="T21" fmla="*/ 42 h 73"/>
              <a:gd name="T22" fmla="*/ 4 w 214"/>
              <a:gd name="T23" fmla="*/ 42 h 73"/>
              <a:gd name="T24" fmla="*/ 3 w 214"/>
              <a:gd name="T25" fmla="*/ 41 h 73"/>
              <a:gd name="T26" fmla="*/ 1 w 214"/>
              <a:gd name="T27" fmla="*/ 38 h 73"/>
              <a:gd name="T28" fmla="*/ 0 w 214"/>
              <a:gd name="T29" fmla="*/ 36 h 73"/>
              <a:gd name="T30" fmla="*/ 1 w 214"/>
              <a:gd name="T31" fmla="*/ 33 h 73"/>
              <a:gd name="T32" fmla="*/ 3 w 214"/>
              <a:gd name="T33" fmla="*/ 32 h 73"/>
              <a:gd name="T34" fmla="*/ 4 w 214"/>
              <a:gd name="T35" fmla="*/ 30 h 73"/>
              <a:gd name="T36" fmla="*/ 7 w 214"/>
              <a:gd name="T37" fmla="*/ 30 h 73"/>
              <a:gd name="T38" fmla="*/ 7 w 214"/>
              <a:gd name="T39" fmla="*/ 30 h 73"/>
              <a:gd name="T40" fmla="*/ 141 w 214"/>
              <a:gd name="T41" fmla="*/ 0 h 73"/>
              <a:gd name="T42" fmla="*/ 214 w 214"/>
              <a:gd name="T43" fmla="*/ 36 h 73"/>
              <a:gd name="T44" fmla="*/ 141 w 214"/>
              <a:gd name="T45" fmla="*/ 73 h 73"/>
              <a:gd name="T46" fmla="*/ 141 w 214"/>
              <a:gd name="T4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4" h="73">
                <a:moveTo>
                  <a:pt x="7" y="30"/>
                </a:moveTo>
                <a:lnTo>
                  <a:pt x="154" y="30"/>
                </a:lnTo>
                <a:lnTo>
                  <a:pt x="155" y="30"/>
                </a:lnTo>
                <a:lnTo>
                  <a:pt x="158" y="32"/>
                </a:lnTo>
                <a:lnTo>
                  <a:pt x="158" y="33"/>
                </a:lnTo>
                <a:lnTo>
                  <a:pt x="160" y="36"/>
                </a:lnTo>
                <a:lnTo>
                  <a:pt x="158" y="38"/>
                </a:lnTo>
                <a:lnTo>
                  <a:pt x="158" y="41"/>
                </a:lnTo>
                <a:lnTo>
                  <a:pt x="155" y="42"/>
                </a:lnTo>
                <a:lnTo>
                  <a:pt x="154" y="42"/>
                </a:lnTo>
                <a:lnTo>
                  <a:pt x="7" y="42"/>
                </a:lnTo>
                <a:lnTo>
                  <a:pt x="4" y="42"/>
                </a:lnTo>
                <a:lnTo>
                  <a:pt x="3" y="41"/>
                </a:lnTo>
                <a:lnTo>
                  <a:pt x="1" y="38"/>
                </a:lnTo>
                <a:lnTo>
                  <a:pt x="0" y="36"/>
                </a:lnTo>
                <a:lnTo>
                  <a:pt x="1" y="33"/>
                </a:lnTo>
                <a:lnTo>
                  <a:pt x="3" y="32"/>
                </a:lnTo>
                <a:lnTo>
                  <a:pt x="4" y="30"/>
                </a:lnTo>
                <a:lnTo>
                  <a:pt x="7" y="30"/>
                </a:lnTo>
                <a:lnTo>
                  <a:pt x="7" y="30"/>
                </a:lnTo>
                <a:close/>
                <a:moveTo>
                  <a:pt x="141" y="0"/>
                </a:moveTo>
                <a:lnTo>
                  <a:pt x="214" y="36"/>
                </a:lnTo>
                <a:lnTo>
                  <a:pt x="141" y="73"/>
                </a:lnTo>
                <a:lnTo>
                  <a:pt x="141" y="0"/>
                </a:lnTo>
                <a:close/>
              </a:path>
            </a:pathLst>
          </a:custGeom>
          <a:solidFill>
            <a:srgbClr val="000000"/>
          </a:solidFill>
          <a:ln w="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Rectangle 51">
            <a:extLst>
              <a:ext uri="{FF2B5EF4-FFF2-40B4-BE49-F238E27FC236}">
                <a16:creationId xmlns:a16="http://schemas.microsoft.com/office/drawing/2014/main" id="{4631C440-647D-4870-99D4-85CC4BC64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0628" y="4480404"/>
            <a:ext cx="1141697" cy="345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Rectangle 53">
            <a:extLst>
              <a:ext uri="{FF2B5EF4-FFF2-40B4-BE49-F238E27FC236}">
                <a16:creationId xmlns:a16="http://schemas.microsoft.com/office/drawing/2014/main" id="{67F36A63-7F35-450E-B69D-4320B4F3C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1017" y="4537526"/>
            <a:ext cx="6131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65534</a:t>
            </a:r>
            <a:endParaRPr kumimoji="1" lang="ko-KR" altLang="ko-KR" sz="2400" b="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44" name="Freeform 54">
            <a:extLst>
              <a:ext uri="{FF2B5EF4-FFF2-40B4-BE49-F238E27FC236}">
                <a16:creationId xmlns:a16="http://schemas.microsoft.com/office/drawing/2014/main" id="{682D1F85-25FE-4B53-9493-4ED5B99E5533}"/>
              </a:ext>
            </a:extLst>
          </p:cNvPr>
          <p:cNvSpPr>
            <a:spLocks noEditPoints="1"/>
          </p:cNvSpPr>
          <p:nvPr/>
        </p:nvSpPr>
        <p:spPr bwMode="auto">
          <a:xfrm>
            <a:off x="8332111" y="4576618"/>
            <a:ext cx="214874" cy="71154"/>
          </a:xfrm>
          <a:custGeom>
            <a:avLst/>
            <a:gdLst>
              <a:gd name="T0" fmla="*/ 5 w 213"/>
              <a:gd name="T1" fmla="*/ 30 h 73"/>
              <a:gd name="T2" fmla="*/ 152 w 213"/>
              <a:gd name="T3" fmla="*/ 30 h 73"/>
              <a:gd name="T4" fmla="*/ 155 w 213"/>
              <a:gd name="T5" fmla="*/ 30 h 73"/>
              <a:gd name="T6" fmla="*/ 156 w 213"/>
              <a:gd name="T7" fmla="*/ 32 h 73"/>
              <a:gd name="T8" fmla="*/ 158 w 213"/>
              <a:gd name="T9" fmla="*/ 33 h 73"/>
              <a:gd name="T10" fmla="*/ 159 w 213"/>
              <a:gd name="T11" fmla="*/ 36 h 73"/>
              <a:gd name="T12" fmla="*/ 158 w 213"/>
              <a:gd name="T13" fmla="*/ 38 h 73"/>
              <a:gd name="T14" fmla="*/ 156 w 213"/>
              <a:gd name="T15" fmla="*/ 41 h 73"/>
              <a:gd name="T16" fmla="*/ 155 w 213"/>
              <a:gd name="T17" fmla="*/ 42 h 73"/>
              <a:gd name="T18" fmla="*/ 152 w 213"/>
              <a:gd name="T19" fmla="*/ 42 h 73"/>
              <a:gd name="T20" fmla="*/ 5 w 213"/>
              <a:gd name="T21" fmla="*/ 42 h 73"/>
              <a:gd name="T22" fmla="*/ 4 w 213"/>
              <a:gd name="T23" fmla="*/ 42 h 73"/>
              <a:gd name="T24" fmla="*/ 1 w 213"/>
              <a:gd name="T25" fmla="*/ 41 h 73"/>
              <a:gd name="T26" fmla="*/ 1 w 213"/>
              <a:gd name="T27" fmla="*/ 38 h 73"/>
              <a:gd name="T28" fmla="*/ 0 w 213"/>
              <a:gd name="T29" fmla="*/ 36 h 73"/>
              <a:gd name="T30" fmla="*/ 1 w 213"/>
              <a:gd name="T31" fmla="*/ 33 h 73"/>
              <a:gd name="T32" fmla="*/ 1 w 213"/>
              <a:gd name="T33" fmla="*/ 32 h 73"/>
              <a:gd name="T34" fmla="*/ 4 w 213"/>
              <a:gd name="T35" fmla="*/ 30 h 73"/>
              <a:gd name="T36" fmla="*/ 5 w 213"/>
              <a:gd name="T37" fmla="*/ 30 h 73"/>
              <a:gd name="T38" fmla="*/ 5 w 213"/>
              <a:gd name="T39" fmla="*/ 30 h 73"/>
              <a:gd name="T40" fmla="*/ 140 w 213"/>
              <a:gd name="T41" fmla="*/ 0 h 73"/>
              <a:gd name="T42" fmla="*/ 213 w 213"/>
              <a:gd name="T43" fmla="*/ 36 h 73"/>
              <a:gd name="T44" fmla="*/ 140 w 213"/>
              <a:gd name="T45" fmla="*/ 73 h 73"/>
              <a:gd name="T46" fmla="*/ 140 w 213"/>
              <a:gd name="T4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3" h="73">
                <a:moveTo>
                  <a:pt x="5" y="30"/>
                </a:moveTo>
                <a:lnTo>
                  <a:pt x="152" y="30"/>
                </a:lnTo>
                <a:lnTo>
                  <a:pt x="155" y="30"/>
                </a:lnTo>
                <a:lnTo>
                  <a:pt x="156" y="32"/>
                </a:lnTo>
                <a:lnTo>
                  <a:pt x="158" y="33"/>
                </a:lnTo>
                <a:lnTo>
                  <a:pt x="159" y="36"/>
                </a:lnTo>
                <a:lnTo>
                  <a:pt x="158" y="38"/>
                </a:lnTo>
                <a:lnTo>
                  <a:pt x="156" y="41"/>
                </a:lnTo>
                <a:lnTo>
                  <a:pt x="155" y="42"/>
                </a:lnTo>
                <a:lnTo>
                  <a:pt x="152" y="42"/>
                </a:lnTo>
                <a:lnTo>
                  <a:pt x="5" y="42"/>
                </a:lnTo>
                <a:lnTo>
                  <a:pt x="4" y="42"/>
                </a:lnTo>
                <a:lnTo>
                  <a:pt x="1" y="41"/>
                </a:lnTo>
                <a:lnTo>
                  <a:pt x="1" y="38"/>
                </a:lnTo>
                <a:lnTo>
                  <a:pt x="0" y="36"/>
                </a:lnTo>
                <a:lnTo>
                  <a:pt x="1" y="33"/>
                </a:lnTo>
                <a:lnTo>
                  <a:pt x="1" y="32"/>
                </a:lnTo>
                <a:lnTo>
                  <a:pt x="4" y="30"/>
                </a:lnTo>
                <a:lnTo>
                  <a:pt x="5" y="30"/>
                </a:lnTo>
                <a:lnTo>
                  <a:pt x="5" y="30"/>
                </a:lnTo>
                <a:close/>
                <a:moveTo>
                  <a:pt x="140" y="0"/>
                </a:moveTo>
                <a:lnTo>
                  <a:pt x="213" y="36"/>
                </a:lnTo>
                <a:lnTo>
                  <a:pt x="140" y="73"/>
                </a:lnTo>
                <a:lnTo>
                  <a:pt x="140" y="0"/>
                </a:lnTo>
                <a:close/>
              </a:path>
            </a:pathLst>
          </a:custGeom>
          <a:solidFill>
            <a:srgbClr val="000000"/>
          </a:solidFill>
          <a:ln w="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Rectangle 55">
            <a:extLst>
              <a:ext uri="{FF2B5EF4-FFF2-40B4-BE49-F238E27FC236}">
                <a16:creationId xmlns:a16="http://schemas.microsoft.com/office/drawing/2014/main" id="{C09BD5FD-333B-4B40-A35F-6FFC29E04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654" y="4465518"/>
            <a:ext cx="1118280" cy="361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Rectangle 57">
            <a:extLst>
              <a:ext uri="{FF2B5EF4-FFF2-40B4-BE49-F238E27FC236}">
                <a16:creationId xmlns:a16="http://schemas.microsoft.com/office/drawing/2014/main" id="{124BC826-7770-4890-B670-973BF54A4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057" y="4537526"/>
            <a:ext cx="8723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65535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0</a:t>
            </a:r>
            <a:endParaRPr kumimoji="1" lang="ko-KR" altLang="ko-KR" sz="2400" b="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48" name="Freeform 58">
            <a:extLst>
              <a:ext uri="{FF2B5EF4-FFF2-40B4-BE49-F238E27FC236}">
                <a16:creationId xmlns:a16="http://schemas.microsoft.com/office/drawing/2014/main" id="{629B6A4C-315F-45EF-893E-9DE3AEFF44F2}"/>
              </a:ext>
            </a:extLst>
          </p:cNvPr>
          <p:cNvSpPr>
            <a:spLocks noEditPoints="1"/>
          </p:cNvSpPr>
          <p:nvPr/>
        </p:nvSpPr>
        <p:spPr bwMode="auto">
          <a:xfrm>
            <a:off x="1559496" y="4267001"/>
            <a:ext cx="8496943" cy="467726"/>
          </a:xfrm>
          <a:custGeom>
            <a:avLst/>
            <a:gdLst>
              <a:gd name="T0" fmla="*/ 5869 w 6094"/>
              <a:gd name="T1" fmla="*/ 370 h 439"/>
              <a:gd name="T2" fmla="*/ 6088 w 6094"/>
              <a:gd name="T3" fmla="*/ 370 h 439"/>
              <a:gd name="T4" fmla="*/ 6082 w 6094"/>
              <a:gd name="T5" fmla="*/ 376 h 439"/>
              <a:gd name="T6" fmla="*/ 6082 w 6094"/>
              <a:gd name="T7" fmla="*/ 5 h 439"/>
              <a:gd name="T8" fmla="*/ 6088 w 6094"/>
              <a:gd name="T9" fmla="*/ 11 h 439"/>
              <a:gd name="T10" fmla="*/ 6 w 6094"/>
              <a:gd name="T11" fmla="*/ 11 h 439"/>
              <a:gd name="T12" fmla="*/ 12 w 6094"/>
              <a:gd name="T13" fmla="*/ 5 h 439"/>
              <a:gd name="T14" fmla="*/ 12 w 6094"/>
              <a:gd name="T15" fmla="*/ 378 h 439"/>
              <a:gd name="T16" fmla="*/ 6 w 6094"/>
              <a:gd name="T17" fmla="*/ 372 h 439"/>
              <a:gd name="T18" fmla="*/ 116 w 6094"/>
              <a:gd name="T19" fmla="*/ 372 h 439"/>
              <a:gd name="T20" fmla="*/ 119 w 6094"/>
              <a:gd name="T21" fmla="*/ 372 h 439"/>
              <a:gd name="T22" fmla="*/ 121 w 6094"/>
              <a:gd name="T23" fmla="*/ 373 h 439"/>
              <a:gd name="T24" fmla="*/ 122 w 6094"/>
              <a:gd name="T25" fmla="*/ 375 h 439"/>
              <a:gd name="T26" fmla="*/ 122 w 6094"/>
              <a:gd name="T27" fmla="*/ 378 h 439"/>
              <a:gd name="T28" fmla="*/ 122 w 6094"/>
              <a:gd name="T29" fmla="*/ 380 h 439"/>
              <a:gd name="T30" fmla="*/ 121 w 6094"/>
              <a:gd name="T31" fmla="*/ 382 h 439"/>
              <a:gd name="T32" fmla="*/ 119 w 6094"/>
              <a:gd name="T33" fmla="*/ 383 h 439"/>
              <a:gd name="T34" fmla="*/ 116 w 6094"/>
              <a:gd name="T35" fmla="*/ 383 h 439"/>
              <a:gd name="T36" fmla="*/ 6 w 6094"/>
              <a:gd name="T37" fmla="*/ 383 h 439"/>
              <a:gd name="T38" fmla="*/ 3 w 6094"/>
              <a:gd name="T39" fmla="*/ 383 h 439"/>
              <a:gd name="T40" fmla="*/ 2 w 6094"/>
              <a:gd name="T41" fmla="*/ 382 h 439"/>
              <a:gd name="T42" fmla="*/ 0 w 6094"/>
              <a:gd name="T43" fmla="*/ 380 h 439"/>
              <a:gd name="T44" fmla="*/ 0 w 6094"/>
              <a:gd name="T45" fmla="*/ 378 h 439"/>
              <a:gd name="T46" fmla="*/ 0 w 6094"/>
              <a:gd name="T47" fmla="*/ 5 h 439"/>
              <a:gd name="T48" fmla="*/ 0 w 6094"/>
              <a:gd name="T49" fmla="*/ 2 h 439"/>
              <a:gd name="T50" fmla="*/ 2 w 6094"/>
              <a:gd name="T51" fmla="*/ 1 h 439"/>
              <a:gd name="T52" fmla="*/ 3 w 6094"/>
              <a:gd name="T53" fmla="*/ 0 h 439"/>
              <a:gd name="T54" fmla="*/ 6 w 6094"/>
              <a:gd name="T55" fmla="*/ 0 h 439"/>
              <a:gd name="T56" fmla="*/ 6088 w 6094"/>
              <a:gd name="T57" fmla="*/ 0 h 439"/>
              <a:gd name="T58" fmla="*/ 6091 w 6094"/>
              <a:gd name="T59" fmla="*/ 0 h 439"/>
              <a:gd name="T60" fmla="*/ 6093 w 6094"/>
              <a:gd name="T61" fmla="*/ 1 h 439"/>
              <a:gd name="T62" fmla="*/ 6094 w 6094"/>
              <a:gd name="T63" fmla="*/ 2 h 439"/>
              <a:gd name="T64" fmla="*/ 6094 w 6094"/>
              <a:gd name="T65" fmla="*/ 5 h 439"/>
              <a:gd name="T66" fmla="*/ 6094 w 6094"/>
              <a:gd name="T67" fmla="*/ 376 h 439"/>
              <a:gd name="T68" fmla="*/ 6094 w 6094"/>
              <a:gd name="T69" fmla="*/ 379 h 439"/>
              <a:gd name="T70" fmla="*/ 6093 w 6094"/>
              <a:gd name="T71" fmla="*/ 380 h 439"/>
              <a:gd name="T72" fmla="*/ 6091 w 6094"/>
              <a:gd name="T73" fmla="*/ 382 h 439"/>
              <a:gd name="T74" fmla="*/ 6088 w 6094"/>
              <a:gd name="T75" fmla="*/ 382 h 439"/>
              <a:gd name="T76" fmla="*/ 5869 w 6094"/>
              <a:gd name="T77" fmla="*/ 382 h 439"/>
              <a:gd name="T78" fmla="*/ 5869 w 6094"/>
              <a:gd name="T79" fmla="*/ 382 h 439"/>
              <a:gd name="T80" fmla="*/ 5866 w 6094"/>
              <a:gd name="T81" fmla="*/ 382 h 439"/>
              <a:gd name="T82" fmla="*/ 5864 w 6094"/>
              <a:gd name="T83" fmla="*/ 380 h 439"/>
              <a:gd name="T84" fmla="*/ 5863 w 6094"/>
              <a:gd name="T85" fmla="*/ 379 h 439"/>
              <a:gd name="T86" fmla="*/ 5863 w 6094"/>
              <a:gd name="T87" fmla="*/ 376 h 439"/>
              <a:gd name="T88" fmla="*/ 5863 w 6094"/>
              <a:gd name="T89" fmla="*/ 373 h 439"/>
              <a:gd name="T90" fmla="*/ 5864 w 6094"/>
              <a:gd name="T91" fmla="*/ 372 h 439"/>
              <a:gd name="T92" fmla="*/ 5866 w 6094"/>
              <a:gd name="T93" fmla="*/ 370 h 439"/>
              <a:gd name="T94" fmla="*/ 5869 w 6094"/>
              <a:gd name="T95" fmla="*/ 370 h 439"/>
              <a:gd name="T96" fmla="*/ 5869 w 6094"/>
              <a:gd name="T97" fmla="*/ 370 h 439"/>
              <a:gd name="T98" fmla="*/ 104 w 6094"/>
              <a:gd name="T99" fmla="*/ 317 h 439"/>
              <a:gd name="T100" fmla="*/ 226 w 6094"/>
              <a:gd name="T101" fmla="*/ 378 h 439"/>
              <a:gd name="T102" fmla="*/ 104 w 6094"/>
              <a:gd name="T103" fmla="*/ 439 h 439"/>
              <a:gd name="T104" fmla="*/ 104 w 6094"/>
              <a:gd name="T105" fmla="*/ 317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094" h="439">
                <a:moveTo>
                  <a:pt x="5869" y="370"/>
                </a:moveTo>
                <a:lnTo>
                  <a:pt x="6088" y="370"/>
                </a:lnTo>
                <a:lnTo>
                  <a:pt x="6082" y="376"/>
                </a:lnTo>
                <a:lnTo>
                  <a:pt x="6082" y="5"/>
                </a:lnTo>
                <a:lnTo>
                  <a:pt x="6088" y="11"/>
                </a:lnTo>
                <a:lnTo>
                  <a:pt x="6" y="11"/>
                </a:lnTo>
                <a:lnTo>
                  <a:pt x="12" y="5"/>
                </a:lnTo>
                <a:lnTo>
                  <a:pt x="12" y="378"/>
                </a:lnTo>
                <a:lnTo>
                  <a:pt x="6" y="372"/>
                </a:lnTo>
                <a:lnTo>
                  <a:pt x="116" y="372"/>
                </a:lnTo>
                <a:lnTo>
                  <a:pt x="119" y="372"/>
                </a:lnTo>
                <a:lnTo>
                  <a:pt x="121" y="373"/>
                </a:lnTo>
                <a:lnTo>
                  <a:pt x="122" y="375"/>
                </a:lnTo>
                <a:lnTo>
                  <a:pt x="122" y="378"/>
                </a:lnTo>
                <a:lnTo>
                  <a:pt x="122" y="380"/>
                </a:lnTo>
                <a:lnTo>
                  <a:pt x="121" y="382"/>
                </a:lnTo>
                <a:lnTo>
                  <a:pt x="119" y="383"/>
                </a:lnTo>
                <a:lnTo>
                  <a:pt x="116" y="383"/>
                </a:lnTo>
                <a:lnTo>
                  <a:pt x="6" y="383"/>
                </a:lnTo>
                <a:lnTo>
                  <a:pt x="3" y="383"/>
                </a:lnTo>
                <a:lnTo>
                  <a:pt x="2" y="382"/>
                </a:lnTo>
                <a:lnTo>
                  <a:pt x="0" y="380"/>
                </a:lnTo>
                <a:lnTo>
                  <a:pt x="0" y="378"/>
                </a:lnTo>
                <a:lnTo>
                  <a:pt x="0" y="5"/>
                </a:lnTo>
                <a:lnTo>
                  <a:pt x="0" y="2"/>
                </a:lnTo>
                <a:lnTo>
                  <a:pt x="2" y="1"/>
                </a:lnTo>
                <a:lnTo>
                  <a:pt x="3" y="0"/>
                </a:lnTo>
                <a:lnTo>
                  <a:pt x="6" y="0"/>
                </a:lnTo>
                <a:lnTo>
                  <a:pt x="6088" y="0"/>
                </a:lnTo>
                <a:lnTo>
                  <a:pt x="6091" y="0"/>
                </a:lnTo>
                <a:lnTo>
                  <a:pt x="6093" y="1"/>
                </a:lnTo>
                <a:lnTo>
                  <a:pt x="6094" y="2"/>
                </a:lnTo>
                <a:lnTo>
                  <a:pt x="6094" y="5"/>
                </a:lnTo>
                <a:lnTo>
                  <a:pt x="6094" y="376"/>
                </a:lnTo>
                <a:lnTo>
                  <a:pt x="6094" y="379"/>
                </a:lnTo>
                <a:lnTo>
                  <a:pt x="6093" y="380"/>
                </a:lnTo>
                <a:lnTo>
                  <a:pt x="6091" y="382"/>
                </a:lnTo>
                <a:lnTo>
                  <a:pt x="6088" y="382"/>
                </a:lnTo>
                <a:lnTo>
                  <a:pt x="5869" y="382"/>
                </a:lnTo>
                <a:lnTo>
                  <a:pt x="5869" y="382"/>
                </a:lnTo>
                <a:lnTo>
                  <a:pt x="5866" y="382"/>
                </a:lnTo>
                <a:lnTo>
                  <a:pt x="5864" y="380"/>
                </a:lnTo>
                <a:lnTo>
                  <a:pt x="5863" y="379"/>
                </a:lnTo>
                <a:lnTo>
                  <a:pt x="5863" y="376"/>
                </a:lnTo>
                <a:lnTo>
                  <a:pt x="5863" y="373"/>
                </a:lnTo>
                <a:lnTo>
                  <a:pt x="5864" y="372"/>
                </a:lnTo>
                <a:lnTo>
                  <a:pt x="5866" y="370"/>
                </a:lnTo>
                <a:lnTo>
                  <a:pt x="5869" y="370"/>
                </a:lnTo>
                <a:lnTo>
                  <a:pt x="5869" y="370"/>
                </a:lnTo>
                <a:close/>
                <a:moveTo>
                  <a:pt x="104" y="317"/>
                </a:moveTo>
                <a:lnTo>
                  <a:pt x="226" y="378"/>
                </a:lnTo>
                <a:lnTo>
                  <a:pt x="104" y="439"/>
                </a:lnTo>
                <a:lnTo>
                  <a:pt x="104" y="317"/>
                </a:lnTo>
                <a:close/>
              </a:path>
            </a:pathLst>
          </a:custGeom>
          <a:solidFill>
            <a:srgbClr val="000000"/>
          </a:solidFill>
          <a:ln w="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Rectangle 62">
            <a:extLst>
              <a:ext uri="{FF2B5EF4-FFF2-40B4-BE49-F238E27FC236}">
                <a16:creationId xmlns:a16="http://schemas.microsoft.com/office/drawing/2014/main" id="{D66345A4-EF83-4D27-A417-CE68E43D8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856" y="5437532"/>
            <a:ext cx="21346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unsigned</a:t>
            </a:r>
            <a:r>
              <a:rPr kumimoji="1" lang="ko-KR" altLang="ko-KR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 </a:t>
            </a:r>
            <a:r>
              <a:rPr kumimoji="1" lang="ko-KR" altLang="ko-KR" b="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short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경우</a:t>
            </a:r>
            <a:endParaRPr kumimoji="1" lang="ko-KR" altLang="ko-KR" sz="3200" b="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81" name="Freeform 33">
            <a:extLst>
              <a:ext uri="{FF2B5EF4-FFF2-40B4-BE49-F238E27FC236}">
                <a16:creationId xmlns:a16="http://schemas.microsoft.com/office/drawing/2014/main" id="{12348C0C-12E3-45B8-B775-1813F7164735}"/>
              </a:ext>
            </a:extLst>
          </p:cNvPr>
          <p:cNvSpPr>
            <a:spLocks/>
          </p:cNvSpPr>
          <p:nvPr/>
        </p:nvSpPr>
        <p:spPr bwMode="auto">
          <a:xfrm>
            <a:off x="8450759" y="1793708"/>
            <a:ext cx="1389658" cy="1369710"/>
          </a:xfrm>
          <a:custGeom>
            <a:avLst/>
            <a:gdLst>
              <a:gd name="T0" fmla="*/ 640 w 1386"/>
              <a:gd name="T1" fmla="*/ 2 h 1386"/>
              <a:gd name="T2" fmla="*/ 570 w 1386"/>
              <a:gd name="T3" fmla="*/ 11 h 1386"/>
              <a:gd name="T4" fmla="*/ 504 w 1386"/>
              <a:gd name="T5" fmla="*/ 27 h 1386"/>
              <a:gd name="T6" fmla="*/ 440 w 1386"/>
              <a:gd name="T7" fmla="*/ 49 h 1386"/>
              <a:gd name="T8" fmla="*/ 363 w 1386"/>
              <a:gd name="T9" fmla="*/ 84 h 1386"/>
              <a:gd name="T10" fmla="*/ 252 w 1386"/>
              <a:gd name="T11" fmla="*/ 159 h 1386"/>
              <a:gd name="T12" fmla="*/ 158 w 1386"/>
              <a:gd name="T13" fmla="*/ 252 h 1386"/>
              <a:gd name="T14" fmla="*/ 84 w 1386"/>
              <a:gd name="T15" fmla="*/ 362 h 1386"/>
              <a:gd name="T16" fmla="*/ 49 w 1386"/>
              <a:gd name="T17" fmla="*/ 438 h 1386"/>
              <a:gd name="T18" fmla="*/ 27 w 1386"/>
              <a:gd name="T19" fmla="*/ 503 h 1386"/>
              <a:gd name="T20" fmla="*/ 12 w 1386"/>
              <a:gd name="T21" fmla="*/ 570 h 1386"/>
              <a:gd name="T22" fmla="*/ 3 w 1386"/>
              <a:gd name="T23" fmla="*/ 639 h 1386"/>
              <a:gd name="T24" fmla="*/ 0 w 1386"/>
              <a:gd name="T25" fmla="*/ 711 h 1386"/>
              <a:gd name="T26" fmla="*/ 6 w 1386"/>
              <a:gd name="T27" fmla="*/ 781 h 1386"/>
              <a:gd name="T28" fmla="*/ 18 w 1386"/>
              <a:gd name="T29" fmla="*/ 850 h 1386"/>
              <a:gd name="T30" fmla="*/ 37 w 1386"/>
              <a:gd name="T31" fmla="*/ 915 h 1386"/>
              <a:gd name="T32" fmla="*/ 62 w 1386"/>
              <a:gd name="T33" fmla="*/ 978 h 1386"/>
              <a:gd name="T34" fmla="*/ 119 w 1386"/>
              <a:gd name="T35" fmla="*/ 1080 h 1386"/>
              <a:gd name="T36" fmla="*/ 204 w 1386"/>
              <a:gd name="T37" fmla="*/ 1183 h 1386"/>
              <a:gd name="T38" fmla="*/ 306 w 1386"/>
              <a:gd name="T39" fmla="*/ 1268 h 1386"/>
              <a:gd name="T40" fmla="*/ 407 w 1386"/>
              <a:gd name="T41" fmla="*/ 1325 h 1386"/>
              <a:gd name="T42" fmla="*/ 470 w 1386"/>
              <a:gd name="T43" fmla="*/ 1350 h 1386"/>
              <a:gd name="T44" fmla="*/ 536 w 1386"/>
              <a:gd name="T45" fmla="*/ 1369 h 1386"/>
              <a:gd name="T46" fmla="*/ 605 w 1386"/>
              <a:gd name="T47" fmla="*/ 1380 h 1386"/>
              <a:gd name="T48" fmla="*/ 676 w 1386"/>
              <a:gd name="T49" fmla="*/ 1385 h 1386"/>
              <a:gd name="T50" fmla="*/ 746 w 1386"/>
              <a:gd name="T51" fmla="*/ 1383 h 1386"/>
              <a:gd name="T52" fmla="*/ 816 w 1386"/>
              <a:gd name="T53" fmla="*/ 1375 h 1386"/>
              <a:gd name="T54" fmla="*/ 884 w 1386"/>
              <a:gd name="T55" fmla="*/ 1360 h 1386"/>
              <a:gd name="T56" fmla="*/ 947 w 1386"/>
              <a:gd name="T57" fmla="*/ 1338 h 1386"/>
              <a:gd name="T58" fmla="*/ 1023 w 1386"/>
              <a:gd name="T59" fmla="*/ 1303 h 1386"/>
              <a:gd name="T60" fmla="*/ 1134 w 1386"/>
              <a:gd name="T61" fmla="*/ 1228 h 1386"/>
              <a:gd name="T62" fmla="*/ 1228 w 1386"/>
              <a:gd name="T63" fmla="*/ 1134 h 1386"/>
              <a:gd name="T64" fmla="*/ 1302 w 1386"/>
              <a:gd name="T65" fmla="*/ 1023 h 1386"/>
              <a:gd name="T66" fmla="*/ 1338 w 1386"/>
              <a:gd name="T67" fmla="*/ 947 h 1386"/>
              <a:gd name="T68" fmla="*/ 1360 w 1386"/>
              <a:gd name="T69" fmla="*/ 882 h 1386"/>
              <a:gd name="T70" fmla="*/ 1374 w 1386"/>
              <a:gd name="T71" fmla="*/ 815 h 1386"/>
              <a:gd name="T72" fmla="*/ 1383 w 1386"/>
              <a:gd name="T73" fmla="*/ 746 h 1386"/>
              <a:gd name="T74" fmla="*/ 1386 w 1386"/>
              <a:gd name="T75" fmla="*/ 676 h 1386"/>
              <a:gd name="T76" fmla="*/ 1380 w 1386"/>
              <a:gd name="T77" fmla="*/ 605 h 1386"/>
              <a:gd name="T78" fmla="*/ 1368 w 1386"/>
              <a:gd name="T79" fmla="*/ 537 h 1386"/>
              <a:gd name="T80" fmla="*/ 1349 w 1386"/>
              <a:gd name="T81" fmla="*/ 471 h 1386"/>
              <a:gd name="T82" fmla="*/ 1324 w 1386"/>
              <a:gd name="T83" fmla="*/ 408 h 1386"/>
              <a:gd name="T84" fmla="*/ 1267 w 1386"/>
              <a:gd name="T85" fmla="*/ 305 h 1386"/>
              <a:gd name="T86" fmla="*/ 1182 w 1386"/>
              <a:gd name="T87" fmla="*/ 203 h 1386"/>
              <a:gd name="T88" fmla="*/ 1080 w 1386"/>
              <a:gd name="T89" fmla="*/ 119 h 1386"/>
              <a:gd name="T90" fmla="*/ 979 w 1386"/>
              <a:gd name="T91" fmla="*/ 62 h 1386"/>
              <a:gd name="T92" fmla="*/ 916 w 1386"/>
              <a:gd name="T93" fmla="*/ 37 h 1386"/>
              <a:gd name="T94" fmla="*/ 850 w 1386"/>
              <a:gd name="T95" fmla="*/ 18 h 1386"/>
              <a:gd name="T96" fmla="*/ 781 w 1386"/>
              <a:gd name="T97" fmla="*/ 6 h 1386"/>
              <a:gd name="T98" fmla="*/ 711 w 1386"/>
              <a:gd name="T99" fmla="*/ 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6" h="1386">
                <a:moveTo>
                  <a:pt x="693" y="0"/>
                </a:moveTo>
                <a:lnTo>
                  <a:pt x="676" y="0"/>
                </a:lnTo>
                <a:lnTo>
                  <a:pt x="658" y="0"/>
                </a:lnTo>
                <a:lnTo>
                  <a:pt x="640" y="2"/>
                </a:lnTo>
                <a:lnTo>
                  <a:pt x="623" y="3"/>
                </a:lnTo>
                <a:lnTo>
                  <a:pt x="605" y="6"/>
                </a:lnTo>
                <a:lnTo>
                  <a:pt x="588" y="8"/>
                </a:lnTo>
                <a:lnTo>
                  <a:pt x="570" y="11"/>
                </a:lnTo>
                <a:lnTo>
                  <a:pt x="554" y="14"/>
                </a:lnTo>
                <a:lnTo>
                  <a:pt x="536" y="18"/>
                </a:lnTo>
                <a:lnTo>
                  <a:pt x="520" y="22"/>
                </a:lnTo>
                <a:lnTo>
                  <a:pt x="504" y="27"/>
                </a:lnTo>
                <a:lnTo>
                  <a:pt x="487" y="31"/>
                </a:lnTo>
                <a:lnTo>
                  <a:pt x="470" y="37"/>
                </a:lnTo>
                <a:lnTo>
                  <a:pt x="456" y="41"/>
                </a:lnTo>
                <a:lnTo>
                  <a:pt x="440" y="49"/>
                </a:lnTo>
                <a:lnTo>
                  <a:pt x="424" y="55"/>
                </a:lnTo>
                <a:lnTo>
                  <a:pt x="409" y="62"/>
                </a:lnTo>
                <a:lnTo>
                  <a:pt x="393" y="68"/>
                </a:lnTo>
                <a:lnTo>
                  <a:pt x="363" y="84"/>
                </a:lnTo>
                <a:lnTo>
                  <a:pt x="334" y="100"/>
                </a:lnTo>
                <a:lnTo>
                  <a:pt x="306" y="119"/>
                </a:lnTo>
                <a:lnTo>
                  <a:pt x="279" y="138"/>
                </a:lnTo>
                <a:lnTo>
                  <a:pt x="252" y="159"/>
                </a:lnTo>
                <a:lnTo>
                  <a:pt x="227" y="181"/>
                </a:lnTo>
                <a:lnTo>
                  <a:pt x="204" y="203"/>
                </a:lnTo>
                <a:lnTo>
                  <a:pt x="180" y="227"/>
                </a:lnTo>
                <a:lnTo>
                  <a:pt x="158" y="252"/>
                </a:lnTo>
                <a:lnTo>
                  <a:pt x="138" y="279"/>
                </a:lnTo>
                <a:lnTo>
                  <a:pt x="119" y="305"/>
                </a:lnTo>
                <a:lnTo>
                  <a:pt x="101" y="333"/>
                </a:lnTo>
                <a:lnTo>
                  <a:pt x="84" y="362"/>
                </a:lnTo>
                <a:lnTo>
                  <a:pt x="69" y="393"/>
                </a:lnTo>
                <a:lnTo>
                  <a:pt x="62" y="408"/>
                </a:lnTo>
                <a:lnTo>
                  <a:pt x="54" y="424"/>
                </a:lnTo>
                <a:lnTo>
                  <a:pt x="49" y="438"/>
                </a:lnTo>
                <a:lnTo>
                  <a:pt x="43" y="455"/>
                </a:lnTo>
                <a:lnTo>
                  <a:pt x="37" y="471"/>
                </a:lnTo>
                <a:lnTo>
                  <a:pt x="32" y="487"/>
                </a:lnTo>
                <a:lnTo>
                  <a:pt x="27" y="503"/>
                </a:lnTo>
                <a:lnTo>
                  <a:pt x="22" y="519"/>
                </a:lnTo>
                <a:lnTo>
                  <a:pt x="18" y="537"/>
                </a:lnTo>
                <a:lnTo>
                  <a:pt x="15" y="553"/>
                </a:lnTo>
                <a:lnTo>
                  <a:pt x="12" y="570"/>
                </a:lnTo>
                <a:lnTo>
                  <a:pt x="9" y="588"/>
                </a:lnTo>
                <a:lnTo>
                  <a:pt x="6" y="604"/>
                </a:lnTo>
                <a:lnTo>
                  <a:pt x="5" y="622"/>
                </a:lnTo>
                <a:lnTo>
                  <a:pt x="3" y="639"/>
                </a:lnTo>
                <a:lnTo>
                  <a:pt x="2" y="657"/>
                </a:lnTo>
                <a:lnTo>
                  <a:pt x="0" y="674"/>
                </a:lnTo>
                <a:lnTo>
                  <a:pt x="0" y="693"/>
                </a:lnTo>
                <a:lnTo>
                  <a:pt x="0" y="711"/>
                </a:lnTo>
                <a:lnTo>
                  <a:pt x="2" y="728"/>
                </a:lnTo>
                <a:lnTo>
                  <a:pt x="3" y="746"/>
                </a:lnTo>
                <a:lnTo>
                  <a:pt x="5" y="764"/>
                </a:lnTo>
                <a:lnTo>
                  <a:pt x="6" y="781"/>
                </a:lnTo>
                <a:lnTo>
                  <a:pt x="9" y="799"/>
                </a:lnTo>
                <a:lnTo>
                  <a:pt x="12" y="816"/>
                </a:lnTo>
                <a:lnTo>
                  <a:pt x="15" y="832"/>
                </a:lnTo>
                <a:lnTo>
                  <a:pt x="18" y="850"/>
                </a:lnTo>
                <a:lnTo>
                  <a:pt x="22" y="866"/>
                </a:lnTo>
                <a:lnTo>
                  <a:pt x="27" y="882"/>
                </a:lnTo>
                <a:lnTo>
                  <a:pt x="32" y="898"/>
                </a:lnTo>
                <a:lnTo>
                  <a:pt x="37" y="915"/>
                </a:lnTo>
                <a:lnTo>
                  <a:pt x="43" y="931"/>
                </a:lnTo>
                <a:lnTo>
                  <a:pt x="49" y="947"/>
                </a:lnTo>
                <a:lnTo>
                  <a:pt x="54" y="963"/>
                </a:lnTo>
                <a:lnTo>
                  <a:pt x="62" y="978"/>
                </a:lnTo>
                <a:lnTo>
                  <a:pt x="69" y="994"/>
                </a:lnTo>
                <a:lnTo>
                  <a:pt x="84" y="1023"/>
                </a:lnTo>
                <a:lnTo>
                  <a:pt x="101" y="1052"/>
                </a:lnTo>
                <a:lnTo>
                  <a:pt x="119" y="1080"/>
                </a:lnTo>
                <a:lnTo>
                  <a:pt x="138" y="1108"/>
                </a:lnTo>
                <a:lnTo>
                  <a:pt x="158" y="1134"/>
                </a:lnTo>
                <a:lnTo>
                  <a:pt x="180" y="1159"/>
                </a:lnTo>
                <a:lnTo>
                  <a:pt x="204" y="1183"/>
                </a:lnTo>
                <a:lnTo>
                  <a:pt x="227" y="1206"/>
                </a:lnTo>
                <a:lnTo>
                  <a:pt x="252" y="1228"/>
                </a:lnTo>
                <a:lnTo>
                  <a:pt x="279" y="1249"/>
                </a:lnTo>
                <a:lnTo>
                  <a:pt x="306" y="1268"/>
                </a:lnTo>
                <a:lnTo>
                  <a:pt x="334" y="1285"/>
                </a:lnTo>
                <a:lnTo>
                  <a:pt x="363" y="1303"/>
                </a:lnTo>
                <a:lnTo>
                  <a:pt x="393" y="1317"/>
                </a:lnTo>
                <a:lnTo>
                  <a:pt x="407" y="1325"/>
                </a:lnTo>
                <a:lnTo>
                  <a:pt x="424" y="1332"/>
                </a:lnTo>
                <a:lnTo>
                  <a:pt x="440" y="1338"/>
                </a:lnTo>
                <a:lnTo>
                  <a:pt x="454" y="1344"/>
                </a:lnTo>
                <a:lnTo>
                  <a:pt x="470" y="1350"/>
                </a:lnTo>
                <a:lnTo>
                  <a:pt x="487" y="1354"/>
                </a:lnTo>
                <a:lnTo>
                  <a:pt x="504" y="1360"/>
                </a:lnTo>
                <a:lnTo>
                  <a:pt x="520" y="1364"/>
                </a:lnTo>
                <a:lnTo>
                  <a:pt x="536" y="1369"/>
                </a:lnTo>
                <a:lnTo>
                  <a:pt x="554" y="1372"/>
                </a:lnTo>
                <a:lnTo>
                  <a:pt x="570" y="1375"/>
                </a:lnTo>
                <a:lnTo>
                  <a:pt x="588" y="1377"/>
                </a:lnTo>
                <a:lnTo>
                  <a:pt x="605" y="1380"/>
                </a:lnTo>
                <a:lnTo>
                  <a:pt x="623" y="1382"/>
                </a:lnTo>
                <a:lnTo>
                  <a:pt x="640" y="1383"/>
                </a:lnTo>
                <a:lnTo>
                  <a:pt x="658" y="1385"/>
                </a:lnTo>
                <a:lnTo>
                  <a:pt x="676" y="1385"/>
                </a:lnTo>
                <a:lnTo>
                  <a:pt x="693" y="1386"/>
                </a:lnTo>
                <a:lnTo>
                  <a:pt x="711" y="1386"/>
                </a:lnTo>
                <a:lnTo>
                  <a:pt x="728" y="1385"/>
                </a:lnTo>
                <a:lnTo>
                  <a:pt x="746" y="1383"/>
                </a:lnTo>
                <a:lnTo>
                  <a:pt x="763" y="1382"/>
                </a:lnTo>
                <a:lnTo>
                  <a:pt x="781" y="1380"/>
                </a:lnTo>
                <a:lnTo>
                  <a:pt x="799" y="1377"/>
                </a:lnTo>
                <a:lnTo>
                  <a:pt x="816" y="1375"/>
                </a:lnTo>
                <a:lnTo>
                  <a:pt x="832" y="1372"/>
                </a:lnTo>
                <a:lnTo>
                  <a:pt x="850" y="1369"/>
                </a:lnTo>
                <a:lnTo>
                  <a:pt x="866" y="1364"/>
                </a:lnTo>
                <a:lnTo>
                  <a:pt x="884" y="1360"/>
                </a:lnTo>
                <a:lnTo>
                  <a:pt x="900" y="1355"/>
                </a:lnTo>
                <a:lnTo>
                  <a:pt x="916" y="1350"/>
                </a:lnTo>
                <a:lnTo>
                  <a:pt x="932" y="1344"/>
                </a:lnTo>
                <a:lnTo>
                  <a:pt x="947" y="1338"/>
                </a:lnTo>
                <a:lnTo>
                  <a:pt x="963" y="1332"/>
                </a:lnTo>
                <a:lnTo>
                  <a:pt x="979" y="1325"/>
                </a:lnTo>
                <a:lnTo>
                  <a:pt x="993" y="1317"/>
                </a:lnTo>
                <a:lnTo>
                  <a:pt x="1023" y="1303"/>
                </a:lnTo>
                <a:lnTo>
                  <a:pt x="1052" y="1285"/>
                </a:lnTo>
                <a:lnTo>
                  <a:pt x="1080" y="1268"/>
                </a:lnTo>
                <a:lnTo>
                  <a:pt x="1108" y="1249"/>
                </a:lnTo>
                <a:lnTo>
                  <a:pt x="1134" y="1228"/>
                </a:lnTo>
                <a:lnTo>
                  <a:pt x="1159" y="1206"/>
                </a:lnTo>
                <a:lnTo>
                  <a:pt x="1182" y="1183"/>
                </a:lnTo>
                <a:lnTo>
                  <a:pt x="1206" y="1159"/>
                </a:lnTo>
                <a:lnTo>
                  <a:pt x="1228" y="1134"/>
                </a:lnTo>
                <a:lnTo>
                  <a:pt x="1248" y="1108"/>
                </a:lnTo>
                <a:lnTo>
                  <a:pt x="1267" y="1080"/>
                </a:lnTo>
                <a:lnTo>
                  <a:pt x="1285" y="1052"/>
                </a:lnTo>
                <a:lnTo>
                  <a:pt x="1302" y="1023"/>
                </a:lnTo>
                <a:lnTo>
                  <a:pt x="1317" y="994"/>
                </a:lnTo>
                <a:lnTo>
                  <a:pt x="1324" y="978"/>
                </a:lnTo>
                <a:lnTo>
                  <a:pt x="1332" y="963"/>
                </a:lnTo>
                <a:lnTo>
                  <a:pt x="1338" y="947"/>
                </a:lnTo>
                <a:lnTo>
                  <a:pt x="1343" y="931"/>
                </a:lnTo>
                <a:lnTo>
                  <a:pt x="1349" y="915"/>
                </a:lnTo>
                <a:lnTo>
                  <a:pt x="1355" y="898"/>
                </a:lnTo>
                <a:lnTo>
                  <a:pt x="1360" y="882"/>
                </a:lnTo>
                <a:lnTo>
                  <a:pt x="1364" y="866"/>
                </a:lnTo>
                <a:lnTo>
                  <a:pt x="1368" y="850"/>
                </a:lnTo>
                <a:lnTo>
                  <a:pt x="1371" y="832"/>
                </a:lnTo>
                <a:lnTo>
                  <a:pt x="1374" y="815"/>
                </a:lnTo>
                <a:lnTo>
                  <a:pt x="1377" y="799"/>
                </a:lnTo>
                <a:lnTo>
                  <a:pt x="1380" y="781"/>
                </a:lnTo>
                <a:lnTo>
                  <a:pt x="1382" y="764"/>
                </a:lnTo>
                <a:lnTo>
                  <a:pt x="1383" y="746"/>
                </a:lnTo>
                <a:lnTo>
                  <a:pt x="1384" y="728"/>
                </a:lnTo>
                <a:lnTo>
                  <a:pt x="1386" y="711"/>
                </a:lnTo>
                <a:lnTo>
                  <a:pt x="1386" y="693"/>
                </a:lnTo>
                <a:lnTo>
                  <a:pt x="1386" y="676"/>
                </a:lnTo>
                <a:lnTo>
                  <a:pt x="1384" y="657"/>
                </a:lnTo>
                <a:lnTo>
                  <a:pt x="1384" y="639"/>
                </a:lnTo>
                <a:lnTo>
                  <a:pt x="1383" y="622"/>
                </a:lnTo>
                <a:lnTo>
                  <a:pt x="1380" y="605"/>
                </a:lnTo>
                <a:lnTo>
                  <a:pt x="1379" y="588"/>
                </a:lnTo>
                <a:lnTo>
                  <a:pt x="1376" y="570"/>
                </a:lnTo>
                <a:lnTo>
                  <a:pt x="1371" y="553"/>
                </a:lnTo>
                <a:lnTo>
                  <a:pt x="1368" y="537"/>
                </a:lnTo>
                <a:lnTo>
                  <a:pt x="1364" y="520"/>
                </a:lnTo>
                <a:lnTo>
                  <a:pt x="1360" y="503"/>
                </a:lnTo>
                <a:lnTo>
                  <a:pt x="1355" y="487"/>
                </a:lnTo>
                <a:lnTo>
                  <a:pt x="1349" y="471"/>
                </a:lnTo>
                <a:lnTo>
                  <a:pt x="1343" y="455"/>
                </a:lnTo>
                <a:lnTo>
                  <a:pt x="1338" y="438"/>
                </a:lnTo>
                <a:lnTo>
                  <a:pt x="1332" y="424"/>
                </a:lnTo>
                <a:lnTo>
                  <a:pt x="1324" y="408"/>
                </a:lnTo>
                <a:lnTo>
                  <a:pt x="1317" y="393"/>
                </a:lnTo>
                <a:lnTo>
                  <a:pt x="1302" y="362"/>
                </a:lnTo>
                <a:lnTo>
                  <a:pt x="1286" y="333"/>
                </a:lnTo>
                <a:lnTo>
                  <a:pt x="1267" y="305"/>
                </a:lnTo>
                <a:lnTo>
                  <a:pt x="1248" y="279"/>
                </a:lnTo>
                <a:lnTo>
                  <a:pt x="1228" y="252"/>
                </a:lnTo>
                <a:lnTo>
                  <a:pt x="1206" y="227"/>
                </a:lnTo>
                <a:lnTo>
                  <a:pt x="1182" y="203"/>
                </a:lnTo>
                <a:lnTo>
                  <a:pt x="1159" y="181"/>
                </a:lnTo>
                <a:lnTo>
                  <a:pt x="1134" y="159"/>
                </a:lnTo>
                <a:lnTo>
                  <a:pt x="1108" y="138"/>
                </a:lnTo>
                <a:lnTo>
                  <a:pt x="1080" y="119"/>
                </a:lnTo>
                <a:lnTo>
                  <a:pt x="1052" y="100"/>
                </a:lnTo>
                <a:lnTo>
                  <a:pt x="1023" y="84"/>
                </a:lnTo>
                <a:lnTo>
                  <a:pt x="993" y="68"/>
                </a:lnTo>
                <a:lnTo>
                  <a:pt x="979" y="62"/>
                </a:lnTo>
                <a:lnTo>
                  <a:pt x="963" y="55"/>
                </a:lnTo>
                <a:lnTo>
                  <a:pt x="947" y="49"/>
                </a:lnTo>
                <a:lnTo>
                  <a:pt x="932" y="41"/>
                </a:lnTo>
                <a:lnTo>
                  <a:pt x="916" y="37"/>
                </a:lnTo>
                <a:lnTo>
                  <a:pt x="900" y="31"/>
                </a:lnTo>
                <a:lnTo>
                  <a:pt x="882" y="27"/>
                </a:lnTo>
                <a:lnTo>
                  <a:pt x="866" y="22"/>
                </a:lnTo>
                <a:lnTo>
                  <a:pt x="850" y="18"/>
                </a:lnTo>
                <a:lnTo>
                  <a:pt x="832" y="14"/>
                </a:lnTo>
                <a:lnTo>
                  <a:pt x="816" y="11"/>
                </a:lnTo>
                <a:lnTo>
                  <a:pt x="799" y="8"/>
                </a:lnTo>
                <a:lnTo>
                  <a:pt x="781" y="6"/>
                </a:lnTo>
                <a:lnTo>
                  <a:pt x="763" y="3"/>
                </a:lnTo>
                <a:lnTo>
                  <a:pt x="746" y="2"/>
                </a:lnTo>
                <a:lnTo>
                  <a:pt x="728" y="0"/>
                </a:lnTo>
                <a:lnTo>
                  <a:pt x="711" y="0"/>
                </a:lnTo>
                <a:lnTo>
                  <a:pt x="693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Freeform 35">
            <a:extLst>
              <a:ext uri="{FF2B5EF4-FFF2-40B4-BE49-F238E27FC236}">
                <a16:creationId xmlns:a16="http://schemas.microsoft.com/office/drawing/2014/main" id="{A74739CB-1F9B-4CFA-91FC-BEC81104AA7E}"/>
              </a:ext>
            </a:extLst>
          </p:cNvPr>
          <p:cNvSpPr>
            <a:spLocks/>
          </p:cNvSpPr>
          <p:nvPr/>
        </p:nvSpPr>
        <p:spPr bwMode="auto">
          <a:xfrm>
            <a:off x="6731716" y="1793707"/>
            <a:ext cx="1391666" cy="1367733"/>
          </a:xfrm>
          <a:custGeom>
            <a:avLst/>
            <a:gdLst>
              <a:gd name="T0" fmla="*/ 640 w 1385"/>
              <a:gd name="T1" fmla="*/ 2 h 1385"/>
              <a:gd name="T2" fmla="*/ 571 w 1385"/>
              <a:gd name="T3" fmla="*/ 11 h 1385"/>
              <a:gd name="T4" fmla="*/ 504 w 1385"/>
              <a:gd name="T5" fmla="*/ 27 h 1385"/>
              <a:gd name="T6" fmla="*/ 439 w 1385"/>
              <a:gd name="T7" fmla="*/ 49 h 1385"/>
              <a:gd name="T8" fmla="*/ 363 w 1385"/>
              <a:gd name="T9" fmla="*/ 84 h 1385"/>
              <a:gd name="T10" fmla="*/ 253 w 1385"/>
              <a:gd name="T11" fmla="*/ 159 h 1385"/>
              <a:gd name="T12" fmla="*/ 158 w 1385"/>
              <a:gd name="T13" fmla="*/ 252 h 1385"/>
              <a:gd name="T14" fmla="*/ 83 w 1385"/>
              <a:gd name="T15" fmla="*/ 362 h 1385"/>
              <a:gd name="T16" fmla="*/ 48 w 1385"/>
              <a:gd name="T17" fmla="*/ 438 h 1385"/>
              <a:gd name="T18" fmla="*/ 26 w 1385"/>
              <a:gd name="T19" fmla="*/ 503 h 1385"/>
              <a:gd name="T20" fmla="*/ 11 w 1385"/>
              <a:gd name="T21" fmla="*/ 570 h 1385"/>
              <a:gd name="T22" fmla="*/ 3 w 1385"/>
              <a:gd name="T23" fmla="*/ 639 h 1385"/>
              <a:gd name="T24" fmla="*/ 1 w 1385"/>
              <a:gd name="T25" fmla="*/ 711 h 1385"/>
              <a:gd name="T26" fmla="*/ 5 w 1385"/>
              <a:gd name="T27" fmla="*/ 781 h 1385"/>
              <a:gd name="T28" fmla="*/ 19 w 1385"/>
              <a:gd name="T29" fmla="*/ 849 h 1385"/>
              <a:gd name="T30" fmla="*/ 36 w 1385"/>
              <a:gd name="T31" fmla="*/ 915 h 1385"/>
              <a:gd name="T32" fmla="*/ 61 w 1385"/>
              <a:gd name="T33" fmla="*/ 978 h 1385"/>
              <a:gd name="T34" fmla="*/ 118 w 1385"/>
              <a:gd name="T35" fmla="*/ 1080 h 1385"/>
              <a:gd name="T36" fmla="*/ 203 w 1385"/>
              <a:gd name="T37" fmla="*/ 1183 h 1385"/>
              <a:gd name="T38" fmla="*/ 306 w 1385"/>
              <a:gd name="T39" fmla="*/ 1268 h 1385"/>
              <a:gd name="T40" fmla="*/ 408 w 1385"/>
              <a:gd name="T41" fmla="*/ 1325 h 1385"/>
              <a:gd name="T42" fmla="*/ 471 w 1385"/>
              <a:gd name="T43" fmla="*/ 1350 h 1385"/>
              <a:gd name="T44" fmla="*/ 536 w 1385"/>
              <a:gd name="T45" fmla="*/ 1367 h 1385"/>
              <a:gd name="T46" fmla="*/ 605 w 1385"/>
              <a:gd name="T47" fmla="*/ 1380 h 1385"/>
              <a:gd name="T48" fmla="*/ 675 w 1385"/>
              <a:gd name="T49" fmla="*/ 1385 h 1385"/>
              <a:gd name="T50" fmla="*/ 747 w 1385"/>
              <a:gd name="T51" fmla="*/ 1383 h 1385"/>
              <a:gd name="T52" fmla="*/ 816 w 1385"/>
              <a:gd name="T53" fmla="*/ 1375 h 1385"/>
              <a:gd name="T54" fmla="*/ 883 w 1385"/>
              <a:gd name="T55" fmla="*/ 1360 h 1385"/>
              <a:gd name="T56" fmla="*/ 947 w 1385"/>
              <a:gd name="T57" fmla="*/ 1338 h 1385"/>
              <a:gd name="T58" fmla="*/ 1024 w 1385"/>
              <a:gd name="T59" fmla="*/ 1303 h 1385"/>
              <a:gd name="T60" fmla="*/ 1133 w 1385"/>
              <a:gd name="T61" fmla="*/ 1228 h 1385"/>
              <a:gd name="T62" fmla="*/ 1227 w 1385"/>
              <a:gd name="T63" fmla="*/ 1134 h 1385"/>
              <a:gd name="T64" fmla="*/ 1302 w 1385"/>
              <a:gd name="T65" fmla="*/ 1023 h 1385"/>
              <a:gd name="T66" fmla="*/ 1337 w 1385"/>
              <a:gd name="T67" fmla="*/ 947 h 1385"/>
              <a:gd name="T68" fmla="*/ 1359 w 1385"/>
              <a:gd name="T69" fmla="*/ 882 h 1385"/>
              <a:gd name="T70" fmla="*/ 1375 w 1385"/>
              <a:gd name="T71" fmla="*/ 815 h 1385"/>
              <a:gd name="T72" fmla="*/ 1384 w 1385"/>
              <a:gd name="T73" fmla="*/ 746 h 1385"/>
              <a:gd name="T74" fmla="*/ 1385 w 1385"/>
              <a:gd name="T75" fmla="*/ 674 h 1385"/>
              <a:gd name="T76" fmla="*/ 1380 w 1385"/>
              <a:gd name="T77" fmla="*/ 604 h 1385"/>
              <a:gd name="T78" fmla="*/ 1368 w 1385"/>
              <a:gd name="T79" fmla="*/ 537 h 1385"/>
              <a:gd name="T80" fmla="*/ 1349 w 1385"/>
              <a:gd name="T81" fmla="*/ 471 h 1385"/>
              <a:gd name="T82" fmla="*/ 1324 w 1385"/>
              <a:gd name="T83" fmla="*/ 408 h 1385"/>
              <a:gd name="T84" fmla="*/ 1267 w 1385"/>
              <a:gd name="T85" fmla="*/ 305 h 1385"/>
              <a:gd name="T86" fmla="*/ 1183 w 1385"/>
              <a:gd name="T87" fmla="*/ 203 h 1385"/>
              <a:gd name="T88" fmla="*/ 1081 w 1385"/>
              <a:gd name="T89" fmla="*/ 119 h 1385"/>
              <a:gd name="T90" fmla="*/ 978 w 1385"/>
              <a:gd name="T91" fmla="*/ 60 h 1385"/>
              <a:gd name="T92" fmla="*/ 915 w 1385"/>
              <a:gd name="T93" fmla="*/ 37 h 1385"/>
              <a:gd name="T94" fmla="*/ 849 w 1385"/>
              <a:gd name="T95" fmla="*/ 18 h 1385"/>
              <a:gd name="T96" fmla="*/ 780 w 1385"/>
              <a:gd name="T97" fmla="*/ 5 h 1385"/>
              <a:gd name="T98" fmla="*/ 710 w 1385"/>
              <a:gd name="T99" fmla="*/ 0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5" h="1385">
                <a:moveTo>
                  <a:pt x="692" y="0"/>
                </a:moveTo>
                <a:lnTo>
                  <a:pt x="675" y="0"/>
                </a:lnTo>
                <a:lnTo>
                  <a:pt x="657" y="0"/>
                </a:lnTo>
                <a:lnTo>
                  <a:pt x="640" y="2"/>
                </a:lnTo>
                <a:lnTo>
                  <a:pt x="622" y="3"/>
                </a:lnTo>
                <a:lnTo>
                  <a:pt x="605" y="6"/>
                </a:lnTo>
                <a:lnTo>
                  <a:pt x="587" y="8"/>
                </a:lnTo>
                <a:lnTo>
                  <a:pt x="571" y="11"/>
                </a:lnTo>
                <a:lnTo>
                  <a:pt x="553" y="14"/>
                </a:lnTo>
                <a:lnTo>
                  <a:pt x="537" y="18"/>
                </a:lnTo>
                <a:lnTo>
                  <a:pt x="520" y="22"/>
                </a:lnTo>
                <a:lnTo>
                  <a:pt x="504" y="27"/>
                </a:lnTo>
                <a:lnTo>
                  <a:pt x="487" y="31"/>
                </a:lnTo>
                <a:lnTo>
                  <a:pt x="471" y="37"/>
                </a:lnTo>
                <a:lnTo>
                  <a:pt x="455" y="41"/>
                </a:lnTo>
                <a:lnTo>
                  <a:pt x="439" y="49"/>
                </a:lnTo>
                <a:lnTo>
                  <a:pt x="423" y="55"/>
                </a:lnTo>
                <a:lnTo>
                  <a:pt x="408" y="62"/>
                </a:lnTo>
                <a:lnTo>
                  <a:pt x="392" y="68"/>
                </a:lnTo>
                <a:lnTo>
                  <a:pt x="363" y="84"/>
                </a:lnTo>
                <a:lnTo>
                  <a:pt x="334" y="100"/>
                </a:lnTo>
                <a:lnTo>
                  <a:pt x="306" y="119"/>
                </a:lnTo>
                <a:lnTo>
                  <a:pt x="278" y="138"/>
                </a:lnTo>
                <a:lnTo>
                  <a:pt x="253" y="159"/>
                </a:lnTo>
                <a:lnTo>
                  <a:pt x="227" y="181"/>
                </a:lnTo>
                <a:lnTo>
                  <a:pt x="203" y="203"/>
                </a:lnTo>
                <a:lnTo>
                  <a:pt x="180" y="227"/>
                </a:lnTo>
                <a:lnTo>
                  <a:pt x="158" y="252"/>
                </a:lnTo>
                <a:lnTo>
                  <a:pt x="137" y="279"/>
                </a:lnTo>
                <a:lnTo>
                  <a:pt x="118" y="305"/>
                </a:lnTo>
                <a:lnTo>
                  <a:pt x="101" y="333"/>
                </a:lnTo>
                <a:lnTo>
                  <a:pt x="83" y="362"/>
                </a:lnTo>
                <a:lnTo>
                  <a:pt x="68" y="393"/>
                </a:lnTo>
                <a:lnTo>
                  <a:pt x="61" y="408"/>
                </a:lnTo>
                <a:lnTo>
                  <a:pt x="55" y="424"/>
                </a:lnTo>
                <a:lnTo>
                  <a:pt x="48" y="438"/>
                </a:lnTo>
                <a:lnTo>
                  <a:pt x="42" y="455"/>
                </a:lnTo>
                <a:lnTo>
                  <a:pt x="36" y="471"/>
                </a:lnTo>
                <a:lnTo>
                  <a:pt x="32" y="487"/>
                </a:lnTo>
                <a:lnTo>
                  <a:pt x="26" y="503"/>
                </a:lnTo>
                <a:lnTo>
                  <a:pt x="22" y="519"/>
                </a:lnTo>
                <a:lnTo>
                  <a:pt x="17" y="537"/>
                </a:lnTo>
                <a:lnTo>
                  <a:pt x="14" y="553"/>
                </a:lnTo>
                <a:lnTo>
                  <a:pt x="11" y="570"/>
                </a:lnTo>
                <a:lnTo>
                  <a:pt x="8" y="588"/>
                </a:lnTo>
                <a:lnTo>
                  <a:pt x="5" y="604"/>
                </a:lnTo>
                <a:lnTo>
                  <a:pt x="4" y="622"/>
                </a:lnTo>
                <a:lnTo>
                  <a:pt x="3" y="639"/>
                </a:lnTo>
                <a:lnTo>
                  <a:pt x="1" y="657"/>
                </a:lnTo>
                <a:lnTo>
                  <a:pt x="1" y="674"/>
                </a:lnTo>
                <a:lnTo>
                  <a:pt x="0" y="693"/>
                </a:lnTo>
                <a:lnTo>
                  <a:pt x="1" y="711"/>
                </a:lnTo>
                <a:lnTo>
                  <a:pt x="1" y="728"/>
                </a:lnTo>
                <a:lnTo>
                  <a:pt x="3" y="746"/>
                </a:lnTo>
                <a:lnTo>
                  <a:pt x="4" y="764"/>
                </a:lnTo>
                <a:lnTo>
                  <a:pt x="5" y="781"/>
                </a:lnTo>
                <a:lnTo>
                  <a:pt x="8" y="799"/>
                </a:lnTo>
                <a:lnTo>
                  <a:pt x="11" y="815"/>
                </a:lnTo>
                <a:lnTo>
                  <a:pt x="14" y="832"/>
                </a:lnTo>
                <a:lnTo>
                  <a:pt x="19" y="849"/>
                </a:lnTo>
                <a:lnTo>
                  <a:pt x="22" y="866"/>
                </a:lnTo>
                <a:lnTo>
                  <a:pt x="26" y="882"/>
                </a:lnTo>
                <a:lnTo>
                  <a:pt x="32" y="898"/>
                </a:lnTo>
                <a:lnTo>
                  <a:pt x="36" y="915"/>
                </a:lnTo>
                <a:lnTo>
                  <a:pt x="42" y="931"/>
                </a:lnTo>
                <a:lnTo>
                  <a:pt x="48" y="947"/>
                </a:lnTo>
                <a:lnTo>
                  <a:pt x="55" y="963"/>
                </a:lnTo>
                <a:lnTo>
                  <a:pt x="61" y="978"/>
                </a:lnTo>
                <a:lnTo>
                  <a:pt x="68" y="994"/>
                </a:lnTo>
                <a:lnTo>
                  <a:pt x="83" y="1023"/>
                </a:lnTo>
                <a:lnTo>
                  <a:pt x="101" y="1052"/>
                </a:lnTo>
                <a:lnTo>
                  <a:pt x="118" y="1080"/>
                </a:lnTo>
                <a:lnTo>
                  <a:pt x="137" y="1108"/>
                </a:lnTo>
                <a:lnTo>
                  <a:pt x="158" y="1134"/>
                </a:lnTo>
                <a:lnTo>
                  <a:pt x="180" y="1159"/>
                </a:lnTo>
                <a:lnTo>
                  <a:pt x="203" y="1183"/>
                </a:lnTo>
                <a:lnTo>
                  <a:pt x="227" y="1206"/>
                </a:lnTo>
                <a:lnTo>
                  <a:pt x="252" y="1228"/>
                </a:lnTo>
                <a:lnTo>
                  <a:pt x="278" y="1249"/>
                </a:lnTo>
                <a:lnTo>
                  <a:pt x="306" y="1268"/>
                </a:lnTo>
                <a:lnTo>
                  <a:pt x="334" y="1285"/>
                </a:lnTo>
                <a:lnTo>
                  <a:pt x="363" y="1301"/>
                </a:lnTo>
                <a:lnTo>
                  <a:pt x="392" y="1317"/>
                </a:lnTo>
                <a:lnTo>
                  <a:pt x="408" y="1325"/>
                </a:lnTo>
                <a:lnTo>
                  <a:pt x="423" y="1331"/>
                </a:lnTo>
                <a:lnTo>
                  <a:pt x="439" y="1338"/>
                </a:lnTo>
                <a:lnTo>
                  <a:pt x="455" y="1344"/>
                </a:lnTo>
                <a:lnTo>
                  <a:pt x="471" y="1350"/>
                </a:lnTo>
                <a:lnTo>
                  <a:pt x="487" y="1354"/>
                </a:lnTo>
                <a:lnTo>
                  <a:pt x="504" y="1360"/>
                </a:lnTo>
                <a:lnTo>
                  <a:pt x="520" y="1364"/>
                </a:lnTo>
                <a:lnTo>
                  <a:pt x="536" y="1367"/>
                </a:lnTo>
                <a:lnTo>
                  <a:pt x="553" y="1372"/>
                </a:lnTo>
                <a:lnTo>
                  <a:pt x="571" y="1375"/>
                </a:lnTo>
                <a:lnTo>
                  <a:pt x="587" y="1377"/>
                </a:lnTo>
                <a:lnTo>
                  <a:pt x="605" y="1380"/>
                </a:lnTo>
                <a:lnTo>
                  <a:pt x="622" y="1382"/>
                </a:lnTo>
                <a:lnTo>
                  <a:pt x="640" y="1383"/>
                </a:lnTo>
                <a:lnTo>
                  <a:pt x="657" y="1385"/>
                </a:lnTo>
                <a:lnTo>
                  <a:pt x="675" y="1385"/>
                </a:lnTo>
                <a:lnTo>
                  <a:pt x="692" y="1385"/>
                </a:lnTo>
                <a:lnTo>
                  <a:pt x="712" y="1385"/>
                </a:lnTo>
                <a:lnTo>
                  <a:pt x="729" y="1385"/>
                </a:lnTo>
                <a:lnTo>
                  <a:pt x="747" y="1383"/>
                </a:lnTo>
                <a:lnTo>
                  <a:pt x="764" y="1382"/>
                </a:lnTo>
                <a:lnTo>
                  <a:pt x="782" y="1380"/>
                </a:lnTo>
                <a:lnTo>
                  <a:pt x="798" y="1377"/>
                </a:lnTo>
                <a:lnTo>
                  <a:pt x="816" y="1375"/>
                </a:lnTo>
                <a:lnTo>
                  <a:pt x="833" y="1372"/>
                </a:lnTo>
                <a:lnTo>
                  <a:pt x="849" y="1369"/>
                </a:lnTo>
                <a:lnTo>
                  <a:pt x="867" y="1364"/>
                </a:lnTo>
                <a:lnTo>
                  <a:pt x="883" y="1360"/>
                </a:lnTo>
                <a:lnTo>
                  <a:pt x="899" y="1354"/>
                </a:lnTo>
                <a:lnTo>
                  <a:pt x="915" y="1350"/>
                </a:lnTo>
                <a:lnTo>
                  <a:pt x="931" y="1344"/>
                </a:lnTo>
                <a:lnTo>
                  <a:pt x="947" y="1338"/>
                </a:lnTo>
                <a:lnTo>
                  <a:pt x="962" y="1331"/>
                </a:lnTo>
                <a:lnTo>
                  <a:pt x="978" y="1325"/>
                </a:lnTo>
                <a:lnTo>
                  <a:pt x="993" y="1317"/>
                </a:lnTo>
                <a:lnTo>
                  <a:pt x="1024" y="1303"/>
                </a:lnTo>
                <a:lnTo>
                  <a:pt x="1053" y="1285"/>
                </a:lnTo>
                <a:lnTo>
                  <a:pt x="1081" y="1268"/>
                </a:lnTo>
                <a:lnTo>
                  <a:pt x="1107" y="1249"/>
                </a:lnTo>
                <a:lnTo>
                  <a:pt x="1133" y="1228"/>
                </a:lnTo>
                <a:lnTo>
                  <a:pt x="1158" y="1206"/>
                </a:lnTo>
                <a:lnTo>
                  <a:pt x="1183" y="1183"/>
                </a:lnTo>
                <a:lnTo>
                  <a:pt x="1205" y="1159"/>
                </a:lnTo>
                <a:lnTo>
                  <a:pt x="1227" y="1134"/>
                </a:lnTo>
                <a:lnTo>
                  <a:pt x="1248" y="1108"/>
                </a:lnTo>
                <a:lnTo>
                  <a:pt x="1267" y="1080"/>
                </a:lnTo>
                <a:lnTo>
                  <a:pt x="1286" y="1052"/>
                </a:lnTo>
                <a:lnTo>
                  <a:pt x="1302" y="1023"/>
                </a:lnTo>
                <a:lnTo>
                  <a:pt x="1318" y="994"/>
                </a:lnTo>
                <a:lnTo>
                  <a:pt x="1324" y="978"/>
                </a:lnTo>
                <a:lnTo>
                  <a:pt x="1331" y="963"/>
                </a:lnTo>
                <a:lnTo>
                  <a:pt x="1337" y="947"/>
                </a:lnTo>
                <a:lnTo>
                  <a:pt x="1344" y="931"/>
                </a:lnTo>
                <a:lnTo>
                  <a:pt x="1349" y="915"/>
                </a:lnTo>
                <a:lnTo>
                  <a:pt x="1355" y="898"/>
                </a:lnTo>
                <a:lnTo>
                  <a:pt x="1359" y="882"/>
                </a:lnTo>
                <a:lnTo>
                  <a:pt x="1363" y="866"/>
                </a:lnTo>
                <a:lnTo>
                  <a:pt x="1368" y="849"/>
                </a:lnTo>
                <a:lnTo>
                  <a:pt x="1372" y="832"/>
                </a:lnTo>
                <a:lnTo>
                  <a:pt x="1375" y="815"/>
                </a:lnTo>
                <a:lnTo>
                  <a:pt x="1378" y="799"/>
                </a:lnTo>
                <a:lnTo>
                  <a:pt x="1380" y="781"/>
                </a:lnTo>
                <a:lnTo>
                  <a:pt x="1382" y="764"/>
                </a:lnTo>
                <a:lnTo>
                  <a:pt x="1384" y="746"/>
                </a:lnTo>
                <a:lnTo>
                  <a:pt x="1385" y="728"/>
                </a:lnTo>
                <a:lnTo>
                  <a:pt x="1385" y="711"/>
                </a:lnTo>
                <a:lnTo>
                  <a:pt x="1385" y="693"/>
                </a:lnTo>
                <a:lnTo>
                  <a:pt x="1385" y="674"/>
                </a:lnTo>
                <a:lnTo>
                  <a:pt x="1385" y="657"/>
                </a:lnTo>
                <a:lnTo>
                  <a:pt x="1384" y="639"/>
                </a:lnTo>
                <a:lnTo>
                  <a:pt x="1382" y="622"/>
                </a:lnTo>
                <a:lnTo>
                  <a:pt x="1380" y="604"/>
                </a:lnTo>
                <a:lnTo>
                  <a:pt x="1378" y="588"/>
                </a:lnTo>
                <a:lnTo>
                  <a:pt x="1375" y="570"/>
                </a:lnTo>
                <a:lnTo>
                  <a:pt x="1372" y="553"/>
                </a:lnTo>
                <a:lnTo>
                  <a:pt x="1368" y="537"/>
                </a:lnTo>
                <a:lnTo>
                  <a:pt x="1363" y="519"/>
                </a:lnTo>
                <a:lnTo>
                  <a:pt x="1359" y="503"/>
                </a:lnTo>
                <a:lnTo>
                  <a:pt x="1355" y="487"/>
                </a:lnTo>
                <a:lnTo>
                  <a:pt x="1349" y="471"/>
                </a:lnTo>
                <a:lnTo>
                  <a:pt x="1344" y="455"/>
                </a:lnTo>
                <a:lnTo>
                  <a:pt x="1337" y="438"/>
                </a:lnTo>
                <a:lnTo>
                  <a:pt x="1331" y="424"/>
                </a:lnTo>
                <a:lnTo>
                  <a:pt x="1324" y="408"/>
                </a:lnTo>
                <a:lnTo>
                  <a:pt x="1318" y="393"/>
                </a:lnTo>
                <a:lnTo>
                  <a:pt x="1302" y="362"/>
                </a:lnTo>
                <a:lnTo>
                  <a:pt x="1286" y="333"/>
                </a:lnTo>
                <a:lnTo>
                  <a:pt x="1267" y="305"/>
                </a:lnTo>
                <a:lnTo>
                  <a:pt x="1248" y="279"/>
                </a:lnTo>
                <a:lnTo>
                  <a:pt x="1227" y="252"/>
                </a:lnTo>
                <a:lnTo>
                  <a:pt x="1205" y="227"/>
                </a:lnTo>
                <a:lnTo>
                  <a:pt x="1183" y="203"/>
                </a:lnTo>
                <a:lnTo>
                  <a:pt x="1158" y="181"/>
                </a:lnTo>
                <a:lnTo>
                  <a:pt x="1133" y="159"/>
                </a:lnTo>
                <a:lnTo>
                  <a:pt x="1107" y="138"/>
                </a:lnTo>
                <a:lnTo>
                  <a:pt x="1081" y="119"/>
                </a:lnTo>
                <a:lnTo>
                  <a:pt x="1053" y="100"/>
                </a:lnTo>
                <a:lnTo>
                  <a:pt x="1024" y="84"/>
                </a:lnTo>
                <a:lnTo>
                  <a:pt x="993" y="68"/>
                </a:lnTo>
                <a:lnTo>
                  <a:pt x="978" y="60"/>
                </a:lnTo>
                <a:lnTo>
                  <a:pt x="962" y="55"/>
                </a:lnTo>
                <a:lnTo>
                  <a:pt x="947" y="49"/>
                </a:lnTo>
                <a:lnTo>
                  <a:pt x="931" y="41"/>
                </a:lnTo>
                <a:lnTo>
                  <a:pt x="915" y="37"/>
                </a:lnTo>
                <a:lnTo>
                  <a:pt x="899" y="31"/>
                </a:lnTo>
                <a:lnTo>
                  <a:pt x="883" y="27"/>
                </a:lnTo>
                <a:lnTo>
                  <a:pt x="865" y="22"/>
                </a:lnTo>
                <a:lnTo>
                  <a:pt x="849" y="18"/>
                </a:lnTo>
                <a:lnTo>
                  <a:pt x="833" y="14"/>
                </a:lnTo>
                <a:lnTo>
                  <a:pt x="816" y="11"/>
                </a:lnTo>
                <a:lnTo>
                  <a:pt x="798" y="8"/>
                </a:lnTo>
                <a:lnTo>
                  <a:pt x="780" y="5"/>
                </a:lnTo>
                <a:lnTo>
                  <a:pt x="764" y="3"/>
                </a:lnTo>
                <a:lnTo>
                  <a:pt x="747" y="2"/>
                </a:lnTo>
                <a:lnTo>
                  <a:pt x="729" y="0"/>
                </a:lnTo>
                <a:lnTo>
                  <a:pt x="710" y="0"/>
                </a:lnTo>
                <a:lnTo>
                  <a:pt x="692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Freeform 37">
            <a:extLst>
              <a:ext uri="{FF2B5EF4-FFF2-40B4-BE49-F238E27FC236}">
                <a16:creationId xmlns:a16="http://schemas.microsoft.com/office/drawing/2014/main" id="{779CE946-88D5-40CE-B384-D958BE8D5135}"/>
              </a:ext>
            </a:extLst>
          </p:cNvPr>
          <p:cNvSpPr>
            <a:spLocks/>
          </p:cNvSpPr>
          <p:nvPr/>
        </p:nvSpPr>
        <p:spPr bwMode="auto">
          <a:xfrm>
            <a:off x="3503713" y="1792121"/>
            <a:ext cx="1391666" cy="1369710"/>
          </a:xfrm>
          <a:custGeom>
            <a:avLst/>
            <a:gdLst>
              <a:gd name="T0" fmla="*/ 640 w 1386"/>
              <a:gd name="T1" fmla="*/ 1 h 1386"/>
              <a:gd name="T2" fmla="*/ 571 w 1386"/>
              <a:gd name="T3" fmla="*/ 10 h 1386"/>
              <a:gd name="T4" fmla="*/ 504 w 1386"/>
              <a:gd name="T5" fmla="*/ 26 h 1386"/>
              <a:gd name="T6" fmla="*/ 439 w 1386"/>
              <a:gd name="T7" fmla="*/ 48 h 1386"/>
              <a:gd name="T8" fmla="*/ 363 w 1386"/>
              <a:gd name="T9" fmla="*/ 83 h 1386"/>
              <a:gd name="T10" fmla="*/ 253 w 1386"/>
              <a:gd name="T11" fmla="*/ 158 h 1386"/>
              <a:gd name="T12" fmla="*/ 159 w 1386"/>
              <a:gd name="T13" fmla="*/ 252 h 1386"/>
              <a:gd name="T14" fmla="*/ 85 w 1386"/>
              <a:gd name="T15" fmla="*/ 362 h 1386"/>
              <a:gd name="T16" fmla="*/ 48 w 1386"/>
              <a:gd name="T17" fmla="*/ 438 h 1386"/>
              <a:gd name="T18" fmla="*/ 28 w 1386"/>
              <a:gd name="T19" fmla="*/ 502 h 1386"/>
              <a:gd name="T20" fmla="*/ 12 w 1386"/>
              <a:gd name="T21" fmla="*/ 570 h 1386"/>
              <a:gd name="T22" fmla="*/ 3 w 1386"/>
              <a:gd name="T23" fmla="*/ 639 h 1386"/>
              <a:gd name="T24" fmla="*/ 1 w 1386"/>
              <a:gd name="T25" fmla="*/ 710 h 1386"/>
              <a:gd name="T26" fmla="*/ 6 w 1386"/>
              <a:gd name="T27" fmla="*/ 781 h 1386"/>
              <a:gd name="T28" fmla="*/ 19 w 1386"/>
              <a:gd name="T29" fmla="*/ 848 h 1386"/>
              <a:gd name="T30" fmla="*/ 36 w 1386"/>
              <a:gd name="T31" fmla="*/ 914 h 1386"/>
              <a:gd name="T32" fmla="*/ 61 w 1386"/>
              <a:gd name="T33" fmla="*/ 977 h 1386"/>
              <a:gd name="T34" fmla="*/ 118 w 1386"/>
              <a:gd name="T35" fmla="*/ 1080 h 1386"/>
              <a:gd name="T36" fmla="*/ 203 w 1386"/>
              <a:gd name="T37" fmla="*/ 1182 h 1386"/>
              <a:gd name="T38" fmla="*/ 306 w 1386"/>
              <a:gd name="T39" fmla="*/ 1267 h 1386"/>
              <a:gd name="T40" fmla="*/ 408 w 1386"/>
              <a:gd name="T41" fmla="*/ 1324 h 1386"/>
              <a:gd name="T42" fmla="*/ 471 w 1386"/>
              <a:gd name="T43" fmla="*/ 1349 h 1386"/>
              <a:gd name="T44" fmla="*/ 537 w 1386"/>
              <a:gd name="T45" fmla="*/ 1367 h 1386"/>
              <a:gd name="T46" fmla="*/ 605 w 1386"/>
              <a:gd name="T47" fmla="*/ 1380 h 1386"/>
              <a:gd name="T48" fmla="*/ 675 w 1386"/>
              <a:gd name="T49" fmla="*/ 1384 h 1386"/>
              <a:gd name="T50" fmla="*/ 747 w 1386"/>
              <a:gd name="T51" fmla="*/ 1383 h 1386"/>
              <a:gd name="T52" fmla="*/ 816 w 1386"/>
              <a:gd name="T53" fmla="*/ 1374 h 1386"/>
              <a:gd name="T54" fmla="*/ 883 w 1386"/>
              <a:gd name="T55" fmla="*/ 1359 h 1386"/>
              <a:gd name="T56" fmla="*/ 948 w 1386"/>
              <a:gd name="T57" fmla="*/ 1337 h 1386"/>
              <a:gd name="T58" fmla="*/ 1024 w 1386"/>
              <a:gd name="T59" fmla="*/ 1301 h 1386"/>
              <a:gd name="T60" fmla="*/ 1134 w 1386"/>
              <a:gd name="T61" fmla="*/ 1228 h 1386"/>
              <a:gd name="T62" fmla="*/ 1227 w 1386"/>
              <a:gd name="T63" fmla="*/ 1132 h 1386"/>
              <a:gd name="T64" fmla="*/ 1302 w 1386"/>
              <a:gd name="T65" fmla="*/ 1022 h 1386"/>
              <a:gd name="T66" fmla="*/ 1339 w 1386"/>
              <a:gd name="T67" fmla="*/ 946 h 1386"/>
              <a:gd name="T68" fmla="*/ 1359 w 1386"/>
              <a:gd name="T69" fmla="*/ 882 h 1386"/>
              <a:gd name="T70" fmla="*/ 1375 w 1386"/>
              <a:gd name="T71" fmla="*/ 814 h 1386"/>
              <a:gd name="T72" fmla="*/ 1384 w 1386"/>
              <a:gd name="T73" fmla="*/ 746 h 1386"/>
              <a:gd name="T74" fmla="*/ 1386 w 1386"/>
              <a:gd name="T75" fmla="*/ 674 h 1386"/>
              <a:gd name="T76" fmla="*/ 1381 w 1386"/>
              <a:gd name="T77" fmla="*/ 604 h 1386"/>
              <a:gd name="T78" fmla="*/ 1368 w 1386"/>
              <a:gd name="T79" fmla="*/ 536 h 1386"/>
              <a:gd name="T80" fmla="*/ 1350 w 1386"/>
              <a:gd name="T81" fmla="*/ 470 h 1386"/>
              <a:gd name="T82" fmla="*/ 1325 w 1386"/>
              <a:gd name="T83" fmla="*/ 407 h 1386"/>
              <a:gd name="T84" fmla="*/ 1268 w 1386"/>
              <a:gd name="T85" fmla="*/ 305 h 1386"/>
              <a:gd name="T86" fmla="*/ 1183 w 1386"/>
              <a:gd name="T87" fmla="*/ 202 h 1386"/>
              <a:gd name="T88" fmla="*/ 1081 w 1386"/>
              <a:gd name="T89" fmla="*/ 119 h 1386"/>
              <a:gd name="T90" fmla="*/ 978 w 1386"/>
              <a:gd name="T91" fmla="*/ 60 h 1386"/>
              <a:gd name="T92" fmla="*/ 915 w 1386"/>
              <a:gd name="T93" fmla="*/ 37 h 1386"/>
              <a:gd name="T94" fmla="*/ 849 w 1386"/>
              <a:gd name="T95" fmla="*/ 18 h 1386"/>
              <a:gd name="T96" fmla="*/ 782 w 1386"/>
              <a:gd name="T97" fmla="*/ 4 h 1386"/>
              <a:gd name="T98" fmla="*/ 712 w 1386"/>
              <a:gd name="T99" fmla="*/ 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6" h="1386">
                <a:moveTo>
                  <a:pt x="694" y="0"/>
                </a:moveTo>
                <a:lnTo>
                  <a:pt x="675" y="0"/>
                </a:lnTo>
                <a:lnTo>
                  <a:pt x="657" y="0"/>
                </a:lnTo>
                <a:lnTo>
                  <a:pt x="640" y="1"/>
                </a:lnTo>
                <a:lnTo>
                  <a:pt x="622" y="3"/>
                </a:lnTo>
                <a:lnTo>
                  <a:pt x="605" y="6"/>
                </a:lnTo>
                <a:lnTo>
                  <a:pt x="589" y="7"/>
                </a:lnTo>
                <a:lnTo>
                  <a:pt x="571" y="10"/>
                </a:lnTo>
                <a:lnTo>
                  <a:pt x="553" y="13"/>
                </a:lnTo>
                <a:lnTo>
                  <a:pt x="537" y="18"/>
                </a:lnTo>
                <a:lnTo>
                  <a:pt x="520" y="22"/>
                </a:lnTo>
                <a:lnTo>
                  <a:pt x="504" y="26"/>
                </a:lnTo>
                <a:lnTo>
                  <a:pt x="488" y="31"/>
                </a:lnTo>
                <a:lnTo>
                  <a:pt x="471" y="37"/>
                </a:lnTo>
                <a:lnTo>
                  <a:pt x="455" y="41"/>
                </a:lnTo>
                <a:lnTo>
                  <a:pt x="439" y="48"/>
                </a:lnTo>
                <a:lnTo>
                  <a:pt x="423" y="54"/>
                </a:lnTo>
                <a:lnTo>
                  <a:pt x="408" y="61"/>
                </a:lnTo>
                <a:lnTo>
                  <a:pt x="394" y="67"/>
                </a:lnTo>
                <a:lnTo>
                  <a:pt x="363" y="83"/>
                </a:lnTo>
                <a:lnTo>
                  <a:pt x="334" y="100"/>
                </a:lnTo>
                <a:lnTo>
                  <a:pt x="306" y="119"/>
                </a:lnTo>
                <a:lnTo>
                  <a:pt x="280" y="138"/>
                </a:lnTo>
                <a:lnTo>
                  <a:pt x="253" y="158"/>
                </a:lnTo>
                <a:lnTo>
                  <a:pt x="228" y="180"/>
                </a:lnTo>
                <a:lnTo>
                  <a:pt x="203" y="202"/>
                </a:lnTo>
                <a:lnTo>
                  <a:pt x="180" y="227"/>
                </a:lnTo>
                <a:lnTo>
                  <a:pt x="159" y="252"/>
                </a:lnTo>
                <a:lnTo>
                  <a:pt x="139" y="278"/>
                </a:lnTo>
                <a:lnTo>
                  <a:pt x="118" y="305"/>
                </a:lnTo>
                <a:lnTo>
                  <a:pt x="101" y="332"/>
                </a:lnTo>
                <a:lnTo>
                  <a:pt x="85" y="362"/>
                </a:lnTo>
                <a:lnTo>
                  <a:pt x="69" y="393"/>
                </a:lnTo>
                <a:lnTo>
                  <a:pt x="61" y="407"/>
                </a:lnTo>
                <a:lnTo>
                  <a:pt x="55" y="423"/>
                </a:lnTo>
                <a:lnTo>
                  <a:pt x="48" y="438"/>
                </a:lnTo>
                <a:lnTo>
                  <a:pt x="42" y="454"/>
                </a:lnTo>
                <a:lnTo>
                  <a:pt x="36" y="470"/>
                </a:lnTo>
                <a:lnTo>
                  <a:pt x="32" y="486"/>
                </a:lnTo>
                <a:lnTo>
                  <a:pt x="28" y="502"/>
                </a:lnTo>
                <a:lnTo>
                  <a:pt x="22" y="519"/>
                </a:lnTo>
                <a:lnTo>
                  <a:pt x="19" y="536"/>
                </a:lnTo>
                <a:lnTo>
                  <a:pt x="14" y="552"/>
                </a:lnTo>
                <a:lnTo>
                  <a:pt x="12" y="570"/>
                </a:lnTo>
                <a:lnTo>
                  <a:pt x="9" y="587"/>
                </a:lnTo>
                <a:lnTo>
                  <a:pt x="6" y="604"/>
                </a:lnTo>
                <a:lnTo>
                  <a:pt x="4" y="621"/>
                </a:lnTo>
                <a:lnTo>
                  <a:pt x="3" y="639"/>
                </a:lnTo>
                <a:lnTo>
                  <a:pt x="1" y="656"/>
                </a:lnTo>
                <a:lnTo>
                  <a:pt x="1" y="674"/>
                </a:lnTo>
                <a:lnTo>
                  <a:pt x="0" y="693"/>
                </a:lnTo>
                <a:lnTo>
                  <a:pt x="1" y="710"/>
                </a:lnTo>
                <a:lnTo>
                  <a:pt x="1" y="728"/>
                </a:lnTo>
                <a:lnTo>
                  <a:pt x="3" y="746"/>
                </a:lnTo>
                <a:lnTo>
                  <a:pt x="4" y="763"/>
                </a:lnTo>
                <a:lnTo>
                  <a:pt x="6" y="781"/>
                </a:lnTo>
                <a:lnTo>
                  <a:pt x="9" y="798"/>
                </a:lnTo>
                <a:lnTo>
                  <a:pt x="12" y="814"/>
                </a:lnTo>
                <a:lnTo>
                  <a:pt x="14" y="832"/>
                </a:lnTo>
                <a:lnTo>
                  <a:pt x="19" y="848"/>
                </a:lnTo>
                <a:lnTo>
                  <a:pt x="23" y="866"/>
                </a:lnTo>
                <a:lnTo>
                  <a:pt x="28" y="882"/>
                </a:lnTo>
                <a:lnTo>
                  <a:pt x="32" y="898"/>
                </a:lnTo>
                <a:lnTo>
                  <a:pt x="36" y="914"/>
                </a:lnTo>
                <a:lnTo>
                  <a:pt x="42" y="930"/>
                </a:lnTo>
                <a:lnTo>
                  <a:pt x="48" y="946"/>
                </a:lnTo>
                <a:lnTo>
                  <a:pt x="55" y="962"/>
                </a:lnTo>
                <a:lnTo>
                  <a:pt x="61" y="977"/>
                </a:lnTo>
                <a:lnTo>
                  <a:pt x="69" y="993"/>
                </a:lnTo>
                <a:lnTo>
                  <a:pt x="85" y="1022"/>
                </a:lnTo>
                <a:lnTo>
                  <a:pt x="101" y="1052"/>
                </a:lnTo>
                <a:lnTo>
                  <a:pt x="118" y="1080"/>
                </a:lnTo>
                <a:lnTo>
                  <a:pt x="139" y="1107"/>
                </a:lnTo>
                <a:lnTo>
                  <a:pt x="159" y="1132"/>
                </a:lnTo>
                <a:lnTo>
                  <a:pt x="180" y="1159"/>
                </a:lnTo>
                <a:lnTo>
                  <a:pt x="203" y="1182"/>
                </a:lnTo>
                <a:lnTo>
                  <a:pt x="228" y="1206"/>
                </a:lnTo>
                <a:lnTo>
                  <a:pt x="253" y="1228"/>
                </a:lnTo>
                <a:lnTo>
                  <a:pt x="280" y="1248"/>
                </a:lnTo>
                <a:lnTo>
                  <a:pt x="306" y="1267"/>
                </a:lnTo>
                <a:lnTo>
                  <a:pt x="334" y="1285"/>
                </a:lnTo>
                <a:lnTo>
                  <a:pt x="363" y="1301"/>
                </a:lnTo>
                <a:lnTo>
                  <a:pt x="392" y="1317"/>
                </a:lnTo>
                <a:lnTo>
                  <a:pt x="408" y="1324"/>
                </a:lnTo>
                <a:lnTo>
                  <a:pt x="423" y="1330"/>
                </a:lnTo>
                <a:lnTo>
                  <a:pt x="439" y="1337"/>
                </a:lnTo>
                <a:lnTo>
                  <a:pt x="455" y="1343"/>
                </a:lnTo>
                <a:lnTo>
                  <a:pt x="471" y="1349"/>
                </a:lnTo>
                <a:lnTo>
                  <a:pt x="488" y="1354"/>
                </a:lnTo>
                <a:lnTo>
                  <a:pt x="504" y="1359"/>
                </a:lnTo>
                <a:lnTo>
                  <a:pt x="520" y="1364"/>
                </a:lnTo>
                <a:lnTo>
                  <a:pt x="537" y="1367"/>
                </a:lnTo>
                <a:lnTo>
                  <a:pt x="553" y="1371"/>
                </a:lnTo>
                <a:lnTo>
                  <a:pt x="571" y="1374"/>
                </a:lnTo>
                <a:lnTo>
                  <a:pt x="587" y="1377"/>
                </a:lnTo>
                <a:lnTo>
                  <a:pt x="605" y="1380"/>
                </a:lnTo>
                <a:lnTo>
                  <a:pt x="622" y="1381"/>
                </a:lnTo>
                <a:lnTo>
                  <a:pt x="640" y="1383"/>
                </a:lnTo>
                <a:lnTo>
                  <a:pt x="657" y="1384"/>
                </a:lnTo>
                <a:lnTo>
                  <a:pt x="675" y="1384"/>
                </a:lnTo>
                <a:lnTo>
                  <a:pt x="693" y="1386"/>
                </a:lnTo>
                <a:lnTo>
                  <a:pt x="712" y="1384"/>
                </a:lnTo>
                <a:lnTo>
                  <a:pt x="729" y="1384"/>
                </a:lnTo>
                <a:lnTo>
                  <a:pt x="747" y="1383"/>
                </a:lnTo>
                <a:lnTo>
                  <a:pt x="764" y="1381"/>
                </a:lnTo>
                <a:lnTo>
                  <a:pt x="782" y="1380"/>
                </a:lnTo>
                <a:lnTo>
                  <a:pt x="800" y="1377"/>
                </a:lnTo>
                <a:lnTo>
                  <a:pt x="816" y="1374"/>
                </a:lnTo>
                <a:lnTo>
                  <a:pt x="833" y="1371"/>
                </a:lnTo>
                <a:lnTo>
                  <a:pt x="849" y="1367"/>
                </a:lnTo>
                <a:lnTo>
                  <a:pt x="867" y="1364"/>
                </a:lnTo>
                <a:lnTo>
                  <a:pt x="883" y="1359"/>
                </a:lnTo>
                <a:lnTo>
                  <a:pt x="899" y="1354"/>
                </a:lnTo>
                <a:lnTo>
                  <a:pt x="915" y="1349"/>
                </a:lnTo>
                <a:lnTo>
                  <a:pt x="931" y="1343"/>
                </a:lnTo>
                <a:lnTo>
                  <a:pt x="948" y="1337"/>
                </a:lnTo>
                <a:lnTo>
                  <a:pt x="964" y="1330"/>
                </a:lnTo>
                <a:lnTo>
                  <a:pt x="978" y="1324"/>
                </a:lnTo>
                <a:lnTo>
                  <a:pt x="994" y="1317"/>
                </a:lnTo>
                <a:lnTo>
                  <a:pt x="1024" y="1301"/>
                </a:lnTo>
                <a:lnTo>
                  <a:pt x="1053" y="1285"/>
                </a:lnTo>
                <a:lnTo>
                  <a:pt x="1081" y="1267"/>
                </a:lnTo>
                <a:lnTo>
                  <a:pt x="1109" y="1248"/>
                </a:lnTo>
                <a:lnTo>
                  <a:pt x="1134" y="1228"/>
                </a:lnTo>
                <a:lnTo>
                  <a:pt x="1160" y="1206"/>
                </a:lnTo>
                <a:lnTo>
                  <a:pt x="1183" y="1182"/>
                </a:lnTo>
                <a:lnTo>
                  <a:pt x="1207" y="1159"/>
                </a:lnTo>
                <a:lnTo>
                  <a:pt x="1227" y="1132"/>
                </a:lnTo>
                <a:lnTo>
                  <a:pt x="1249" y="1107"/>
                </a:lnTo>
                <a:lnTo>
                  <a:pt x="1268" y="1080"/>
                </a:lnTo>
                <a:lnTo>
                  <a:pt x="1286" y="1052"/>
                </a:lnTo>
                <a:lnTo>
                  <a:pt x="1302" y="1022"/>
                </a:lnTo>
                <a:lnTo>
                  <a:pt x="1318" y="993"/>
                </a:lnTo>
                <a:lnTo>
                  <a:pt x="1325" y="977"/>
                </a:lnTo>
                <a:lnTo>
                  <a:pt x="1331" y="962"/>
                </a:lnTo>
                <a:lnTo>
                  <a:pt x="1339" y="946"/>
                </a:lnTo>
                <a:lnTo>
                  <a:pt x="1345" y="930"/>
                </a:lnTo>
                <a:lnTo>
                  <a:pt x="1350" y="914"/>
                </a:lnTo>
                <a:lnTo>
                  <a:pt x="1355" y="898"/>
                </a:lnTo>
                <a:lnTo>
                  <a:pt x="1359" y="882"/>
                </a:lnTo>
                <a:lnTo>
                  <a:pt x="1365" y="866"/>
                </a:lnTo>
                <a:lnTo>
                  <a:pt x="1368" y="848"/>
                </a:lnTo>
                <a:lnTo>
                  <a:pt x="1372" y="832"/>
                </a:lnTo>
                <a:lnTo>
                  <a:pt x="1375" y="814"/>
                </a:lnTo>
                <a:lnTo>
                  <a:pt x="1378" y="798"/>
                </a:lnTo>
                <a:lnTo>
                  <a:pt x="1381" y="781"/>
                </a:lnTo>
                <a:lnTo>
                  <a:pt x="1383" y="763"/>
                </a:lnTo>
                <a:lnTo>
                  <a:pt x="1384" y="746"/>
                </a:lnTo>
                <a:lnTo>
                  <a:pt x="1386" y="728"/>
                </a:lnTo>
                <a:lnTo>
                  <a:pt x="1386" y="710"/>
                </a:lnTo>
                <a:lnTo>
                  <a:pt x="1386" y="693"/>
                </a:lnTo>
                <a:lnTo>
                  <a:pt x="1386" y="674"/>
                </a:lnTo>
                <a:lnTo>
                  <a:pt x="1386" y="656"/>
                </a:lnTo>
                <a:lnTo>
                  <a:pt x="1384" y="639"/>
                </a:lnTo>
                <a:lnTo>
                  <a:pt x="1383" y="621"/>
                </a:lnTo>
                <a:lnTo>
                  <a:pt x="1381" y="604"/>
                </a:lnTo>
                <a:lnTo>
                  <a:pt x="1378" y="587"/>
                </a:lnTo>
                <a:lnTo>
                  <a:pt x="1375" y="570"/>
                </a:lnTo>
                <a:lnTo>
                  <a:pt x="1372" y="552"/>
                </a:lnTo>
                <a:lnTo>
                  <a:pt x="1368" y="536"/>
                </a:lnTo>
                <a:lnTo>
                  <a:pt x="1365" y="519"/>
                </a:lnTo>
                <a:lnTo>
                  <a:pt x="1361" y="502"/>
                </a:lnTo>
                <a:lnTo>
                  <a:pt x="1355" y="486"/>
                </a:lnTo>
                <a:lnTo>
                  <a:pt x="1350" y="470"/>
                </a:lnTo>
                <a:lnTo>
                  <a:pt x="1345" y="454"/>
                </a:lnTo>
                <a:lnTo>
                  <a:pt x="1339" y="438"/>
                </a:lnTo>
                <a:lnTo>
                  <a:pt x="1331" y="423"/>
                </a:lnTo>
                <a:lnTo>
                  <a:pt x="1325" y="407"/>
                </a:lnTo>
                <a:lnTo>
                  <a:pt x="1318" y="393"/>
                </a:lnTo>
                <a:lnTo>
                  <a:pt x="1302" y="362"/>
                </a:lnTo>
                <a:lnTo>
                  <a:pt x="1286" y="332"/>
                </a:lnTo>
                <a:lnTo>
                  <a:pt x="1268" y="305"/>
                </a:lnTo>
                <a:lnTo>
                  <a:pt x="1249" y="278"/>
                </a:lnTo>
                <a:lnTo>
                  <a:pt x="1229" y="252"/>
                </a:lnTo>
                <a:lnTo>
                  <a:pt x="1207" y="227"/>
                </a:lnTo>
                <a:lnTo>
                  <a:pt x="1183" y="202"/>
                </a:lnTo>
                <a:lnTo>
                  <a:pt x="1160" y="180"/>
                </a:lnTo>
                <a:lnTo>
                  <a:pt x="1134" y="158"/>
                </a:lnTo>
                <a:lnTo>
                  <a:pt x="1109" y="138"/>
                </a:lnTo>
                <a:lnTo>
                  <a:pt x="1081" y="119"/>
                </a:lnTo>
                <a:lnTo>
                  <a:pt x="1053" y="100"/>
                </a:lnTo>
                <a:lnTo>
                  <a:pt x="1024" y="83"/>
                </a:lnTo>
                <a:lnTo>
                  <a:pt x="994" y="67"/>
                </a:lnTo>
                <a:lnTo>
                  <a:pt x="978" y="60"/>
                </a:lnTo>
                <a:lnTo>
                  <a:pt x="964" y="54"/>
                </a:lnTo>
                <a:lnTo>
                  <a:pt x="948" y="48"/>
                </a:lnTo>
                <a:lnTo>
                  <a:pt x="931" y="41"/>
                </a:lnTo>
                <a:lnTo>
                  <a:pt x="915" y="37"/>
                </a:lnTo>
                <a:lnTo>
                  <a:pt x="899" y="31"/>
                </a:lnTo>
                <a:lnTo>
                  <a:pt x="883" y="26"/>
                </a:lnTo>
                <a:lnTo>
                  <a:pt x="867" y="22"/>
                </a:lnTo>
                <a:lnTo>
                  <a:pt x="849" y="18"/>
                </a:lnTo>
                <a:lnTo>
                  <a:pt x="833" y="13"/>
                </a:lnTo>
                <a:lnTo>
                  <a:pt x="816" y="10"/>
                </a:lnTo>
                <a:lnTo>
                  <a:pt x="800" y="7"/>
                </a:lnTo>
                <a:lnTo>
                  <a:pt x="782" y="4"/>
                </a:lnTo>
                <a:lnTo>
                  <a:pt x="764" y="3"/>
                </a:lnTo>
                <a:lnTo>
                  <a:pt x="747" y="1"/>
                </a:lnTo>
                <a:lnTo>
                  <a:pt x="729" y="0"/>
                </a:lnTo>
                <a:lnTo>
                  <a:pt x="712" y="0"/>
                </a:lnTo>
                <a:lnTo>
                  <a:pt x="693" y="0"/>
                </a:lnTo>
                <a:lnTo>
                  <a:pt x="694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Freeform 39">
            <a:extLst>
              <a:ext uri="{FF2B5EF4-FFF2-40B4-BE49-F238E27FC236}">
                <a16:creationId xmlns:a16="http://schemas.microsoft.com/office/drawing/2014/main" id="{C353EFF1-A258-4D7D-A4A8-0A6D20AA414C}"/>
              </a:ext>
            </a:extLst>
          </p:cNvPr>
          <p:cNvSpPr>
            <a:spLocks/>
          </p:cNvSpPr>
          <p:nvPr/>
        </p:nvSpPr>
        <p:spPr bwMode="auto">
          <a:xfrm>
            <a:off x="1775521" y="1793707"/>
            <a:ext cx="1391666" cy="1367733"/>
          </a:xfrm>
          <a:custGeom>
            <a:avLst/>
            <a:gdLst>
              <a:gd name="T0" fmla="*/ 640 w 1385"/>
              <a:gd name="T1" fmla="*/ 2 h 1385"/>
              <a:gd name="T2" fmla="*/ 569 w 1385"/>
              <a:gd name="T3" fmla="*/ 11 h 1385"/>
              <a:gd name="T4" fmla="*/ 502 w 1385"/>
              <a:gd name="T5" fmla="*/ 27 h 1385"/>
              <a:gd name="T6" fmla="*/ 438 w 1385"/>
              <a:gd name="T7" fmla="*/ 49 h 1385"/>
              <a:gd name="T8" fmla="*/ 361 w 1385"/>
              <a:gd name="T9" fmla="*/ 84 h 1385"/>
              <a:gd name="T10" fmla="*/ 252 w 1385"/>
              <a:gd name="T11" fmla="*/ 159 h 1385"/>
              <a:gd name="T12" fmla="*/ 158 w 1385"/>
              <a:gd name="T13" fmla="*/ 252 h 1385"/>
              <a:gd name="T14" fmla="*/ 83 w 1385"/>
              <a:gd name="T15" fmla="*/ 362 h 1385"/>
              <a:gd name="T16" fmla="*/ 48 w 1385"/>
              <a:gd name="T17" fmla="*/ 438 h 1385"/>
              <a:gd name="T18" fmla="*/ 26 w 1385"/>
              <a:gd name="T19" fmla="*/ 503 h 1385"/>
              <a:gd name="T20" fmla="*/ 10 w 1385"/>
              <a:gd name="T21" fmla="*/ 570 h 1385"/>
              <a:gd name="T22" fmla="*/ 1 w 1385"/>
              <a:gd name="T23" fmla="*/ 639 h 1385"/>
              <a:gd name="T24" fmla="*/ 0 w 1385"/>
              <a:gd name="T25" fmla="*/ 711 h 1385"/>
              <a:gd name="T26" fmla="*/ 6 w 1385"/>
              <a:gd name="T27" fmla="*/ 781 h 1385"/>
              <a:gd name="T28" fmla="*/ 17 w 1385"/>
              <a:gd name="T29" fmla="*/ 849 h 1385"/>
              <a:gd name="T30" fmla="*/ 36 w 1385"/>
              <a:gd name="T31" fmla="*/ 915 h 1385"/>
              <a:gd name="T32" fmla="*/ 61 w 1385"/>
              <a:gd name="T33" fmla="*/ 978 h 1385"/>
              <a:gd name="T34" fmla="*/ 118 w 1385"/>
              <a:gd name="T35" fmla="*/ 1080 h 1385"/>
              <a:gd name="T36" fmla="*/ 202 w 1385"/>
              <a:gd name="T37" fmla="*/ 1183 h 1385"/>
              <a:gd name="T38" fmla="*/ 304 w 1385"/>
              <a:gd name="T39" fmla="*/ 1268 h 1385"/>
              <a:gd name="T40" fmla="*/ 407 w 1385"/>
              <a:gd name="T41" fmla="*/ 1325 h 1385"/>
              <a:gd name="T42" fmla="*/ 470 w 1385"/>
              <a:gd name="T43" fmla="*/ 1350 h 1385"/>
              <a:gd name="T44" fmla="*/ 536 w 1385"/>
              <a:gd name="T45" fmla="*/ 1367 h 1385"/>
              <a:gd name="T46" fmla="*/ 603 w 1385"/>
              <a:gd name="T47" fmla="*/ 1380 h 1385"/>
              <a:gd name="T48" fmla="*/ 675 w 1385"/>
              <a:gd name="T49" fmla="*/ 1385 h 1385"/>
              <a:gd name="T50" fmla="*/ 745 w 1385"/>
              <a:gd name="T51" fmla="*/ 1383 h 1385"/>
              <a:gd name="T52" fmla="*/ 816 w 1385"/>
              <a:gd name="T53" fmla="*/ 1375 h 1385"/>
              <a:gd name="T54" fmla="*/ 881 w 1385"/>
              <a:gd name="T55" fmla="*/ 1360 h 1385"/>
              <a:gd name="T56" fmla="*/ 946 w 1385"/>
              <a:gd name="T57" fmla="*/ 1338 h 1385"/>
              <a:gd name="T58" fmla="*/ 1022 w 1385"/>
              <a:gd name="T59" fmla="*/ 1303 h 1385"/>
              <a:gd name="T60" fmla="*/ 1133 w 1385"/>
              <a:gd name="T61" fmla="*/ 1228 h 1385"/>
              <a:gd name="T62" fmla="*/ 1227 w 1385"/>
              <a:gd name="T63" fmla="*/ 1134 h 1385"/>
              <a:gd name="T64" fmla="*/ 1302 w 1385"/>
              <a:gd name="T65" fmla="*/ 1023 h 1385"/>
              <a:gd name="T66" fmla="*/ 1337 w 1385"/>
              <a:gd name="T67" fmla="*/ 947 h 1385"/>
              <a:gd name="T68" fmla="*/ 1359 w 1385"/>
              <a:gd name="T69" fmla="*/ 882 h 1385"/>
              <a:gd name="T70" fmla="*/ 1374 w 1385"/>
              <a:gd name="T71" fmla="*/ 815 h 1385"/>
              <a:gd name="T72" fmla="*/ 1382 w 1385"/>
              <a:gd name="T73" fmla="*/ 746 h 1385"/>
              <a:gd name="T74" fmla="*/ 1385 w 1385"/>
              <a:gd name="T75" fmla="*/ 674 h 1385"/>
              <a:gd name="T76" fmla="*/ 1380 w 1385"/>
              <a:gd name="T77" fmla="*/ 604 h 1385"/>
              <a:gd name="T78" fmla="*/ 1368 w 1385"/>
              <a:gd name="T79" fmla="*/ 537 h 1385"/>
              <a:gd name="T80" fmla="*/ 1349 w 1385"/>
              <a:gd name="T81" fmla="*/ 471 h 1385"/>
              <a:gd name="T82" fmla="*/ 1324 w 1385"/>
              <a:gd name="T83" fmla="*/ 408 h 1385"/>
              <a:gd name="T84" fmla="*/ 1267 w 1385"/>
              <a:gd name="T85" fmla="*/ 305 h 1385"/>
              <a:gd name="T86" fmla="*/ 1182 w 1385"/>
              <a:gd name="T87" fmla="*/ 203 h 1385"/>
              <a:gd name="T88" fmla="*/ 1079 w 1385"/>
              <a:gd name="T89" fmla="*/ 119 h 1385"/>
              <a:gd name="T90" fmla="*/ 977 w 1385"/>
              <a:gd name="T91" fmla="*/ 60 h 1385"/>
              <a:gd name="T92" fmla="*/ 914 w 1385"/>
              <a:gd name="T93" fmla="*/ 37 h 1385"/>
              <a:gd name="T94" fmla="*/ 849 w 1385"/>
              <a:gd name="T95" fmla="*/ 18 h 1385"/>
              <a:gd name="T96" fmla="*/ 780 w 1385"/>
              <a:gd name="T97" fmla="*/ 5 h 1385"/>
              <a:gd name="T98" fmla="*/ 710 w 1385"/>
              <a:gd name="T99" fmla="*/ 0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5" h="1385">
                <a:moveTo>
                  <a:pt x="693" y="0"/>
                </a:moveTo>
                <a:lnTo>
                  <a:pt x="675" y="0"/>
                </a:lnTo>
                <a:lnTo>
                  <a:pt x="657" y="0"/>
                </a:lnTo>
                <a:lnTo>
                  <a:pt x="640" y="2"/>
                </a:lnTo>
                <a:lnTo>
                  <a:pt x="622" y="3"/>
                </a:lnTo>
                <a:lnTo>
                  <a:pt x="605" y="6"/>
                </a:lnTo>
                <a:lnTo>
                  <a:pt x="587" y="8"/>
                </a:lnTo>
                <a:lnTo>
                  <a:pt x="569" y="11"/>
                </a:lnTo>
                <a:lnTo>
                  <a:pt x="553" y="14"/>
                </a:lnTo>
                <a:lnTo>
                  <a:pt x="536" y="18"/>
                </a:lnTo>
                <a:lnTo>
                  <a:pt x="520" y="22"/>
                </a:lnTo>
                <a:lnTo>
                  <a:pt x="502" y="27"/>
                </a:lnTo>
                <a:lnTo>
                  <a:pt x="486" y="31"/>
                </a:lnTo>
                <a:lnTo>
                  <a:pt x="470" y="37"/>
                </a:lnTo>
                <a:lnTo>
                  <a:pt x="454" y="41"/>
                </a:lnTo>
                <a:lnTo>
                  <a:pt x="438" y="49"/>
                </a:lnTo>
                <a:lnTo>
                  <a:pt x="423" y="55"/>
                </a:lnTo>
                <a:lnTo>
                  <a:pt x="407" y="62"/>
                </a:lnTo>
                <a:lnTo>
                  <a:pt x="392" y="68"/>
                </a:lnTo>
                <a:lnTo>
                  <a:pt x="361" y="84"/>
                </a:lnTo>
                <a:lnTo>
                  <a:pt x="334" y="100"/>
                </a:lnTo>
                <a:lnTo>
                  <a:pt x="304" y="119"/>
                </a:lnTo>
                <a:lnTo>
                  <a:pt x="278" y="138"/>
                </a:lnTo>
                <a:lnTo>
                  <a:pt x="252" y="159"/>
                </a:lnTo>
                <a:lnTo>
                  <a:pt x="227" y="181"/>
                </a:lnTo>
                <a:lnTo>
                  <a:pt x="202" y="203"/>
                </a:lnTo>
                <a:lnTo>
                  <a:pt x="180" y="227"/>
                </a:lnTo>
                <a:lnTo>
                  <a:pt x="158" y="252"/>
                </a:lnTo>
                <a:lnTo>
                  <a:pt x="137" y="279"/>
                </a:lnTo>
                <a:lnTo>
                  <a:pt x="118" y="305"/>
                </a:lnTo>
                <a:lnTo>
                  <a:pt x="99" y="333"/>
                </a:lnTo>
                <a:lnTo>
                  <a:pt x="83" y="362"/>
                </a:lnTo>
                <a:lnTo>
                  <a:pt x="69" y="393"/>
                </a:lnTo>
                <a:lnTo>
                  <a:pt x="61" y="408"/>
                </a:lnTo>
                <a:lnTo>
                  <a:pt x="54" y="424"/>
                </a:lnTo>
                <a:lnTo>
                  <a:pt x="48" y="438"/>
                </a:lnTo>
                <a:lnTo>
                  <a:pt x="42" y="455"/>
                </a:lnTo>
                <a:lnTo>
                  <a:pt x="36" y="471"/>
                </a:lnTo>
                <a:lnTo>
                  <a:pt x="30" y="487"/>
                </a:lnTo>
                <a:lnTo>
                  <a:pt x="26" y="503"/>
                </a:lnTo>
                <a:lnTo>
                  <a:pt x="22" y="519"/>
                </a:lnTo>
                <a:lnTo>
                  <a:pt x="17" y="537"/>
                </a:lnTo>
                <a:lnTo>
                  <a:pt x="13" y="553"/>
                </a:lnTo>
                <a:lnTo>
                  <a:pt x="10" y="570"/>
                </a:lnTo>
                <a:lnTo>
                  <a:pt x="7" y="588"/>
                </a:lnTo>
                <a:lnTo>
                  <a:pt x="6" y="604"/>
                </a:lnTo>
                <a:lnTo>
                  <a:pt x="3" y="622"/>
                </a:lnTo>
                <a:lnTo>
                  <a:pt x="1" y="639"/>
                </a:lnTo>
                <a:lnTo>
                  <a:pt x="0" y="657"/>
                </a:lnTo>
                <a:lnTo>
                  <a:pt x="0" y="674"/>
                </a:lnTo>
                <a:lnTo>
                  <a:pt x="0" y="693"/>
                </a:lnTo>
                <a:lnTo>
                  <a:pt x="0" y="711"/>
                </a:lnTo>
                <a:lnTo>
                  <a:pt x="1" y="728"/>
                </a:lnTo>
                <a:lnTo>
                  <a:pt x="1" y="746"/>
                </a:lnTo>
                <a:lnTo>
                  <a:pt x="3" y="764"/>
                </a:lnTo>
                <a:lnTo>
                  <a:pt x="6" y="781"/>
                </a:lnTo>
                <a:lnTo>
                  <a:pt x="7" y="799"/>
                </a:lnTo>
                <a:lnTo>
                  <a:pt x="10" y="815"/>
                </a:lnTo>
                <a:lnTo>
                  <a:pt x="14" y="832"/>
                </a:lnTo>
                <a:lnTo>
                  <a:pt x="17" y="849"/>
                </a:lnTo>
                <a:lnTo>
                  <a:pt x="22" y="866"/>
                </a:lnTo>
                <a:lnTo>
                  <a:pt x="26" y="882"/>
                </a:lnTo>
                <a:lnTo>
                  <a:pt x="30" y="898"/>
                </a:lnTo>
                <a:lnTo>
                  <a:pt x="36" y="915"/>
                </a:lnTo>
                <a:lnTo>
                  <a:pt x="42" y="931"/>
                </a:lnTo>
                <a:lnTo>
                  <a:pt x="48" y="947"/>
                </a:lnTo>
                <a:lnTo>
                  <a:pt x="54" y="963"/>
                </a:lnTo>
                <a:lnTo>
                  <a:pt x="61" y="978"/>
                </a:lnTo>
                <a:lnTo>
                  <a:pt x="69" y="994"/>
                </a:lnTo>
                <a:lnTo>
                  <a:pt x="83" y="1023"/>
                </a:lnTo>
                <a:lnTo>
                  <a:pt x="99" y="1052"/>
                </a:lnTo>
                <a:lnTo>
                  <a:pt x="118" y="1080"/>
                </a:lnTo>
                <a:lnTo>
                  <a:pt x="137" y="1108"/>
                </a:lnTo>
                <a:lnTo>
                  <a:pt x="158" y="1134"/>
                </a:lnTo>
                <a:lnTo>
                  <a:pt x="180" y="1159"/>
                </a:lnTo>
                <a:lnTo>
                  <a:pt x="202" y="1183"/>
                </a:lnTo>
                <a:lnTo>
                  <a:pt x="227" y="1206"/>
                </a:lnTo>
                <a:lnTo>
                  <a:pt x="252" y="1228"/>
                </a:lnTo>
                <a:lnTo>
                  <a:pt x="278" y="1249"/>
                </a:lnTo>
                <a:lnTo>
                  <a:pt x="304" y="1268"/>
                </a:lnTo>
                <a:lnTo>
                  <a:pt x="334" y="1285"/>
                </a:lnTo>
                <a:lnTo>
                  <a:pt x="361" y="1301"/>
                </a:lnTo>
                <a:lnTo>
                  <a:pt x="392" y="1317"/>
                </a:lnTo>
                <a:lnTo>
                  <a:pt x="407" y="1325"/>
                </a:lnTo>
                <a:lnTo>
                  <a:pt x="423" y="1331"/>
                </a:lnTo>
                <a:lnTo>
                  <a:pt x="438" y="1338"/>
                </a:lnTo>
                <a:lnTo>
                  <a:pt x="454" y="1344"/>
                </a:lnTo>
                <a:lnTo>
                  <a:pt x="470" y="1350"/>
                </a:lnTo>
                <a:lnTo>
                  <a:pt x="486" y="1354"/>
                </a:lnTo>
                <a:lnTo>
                  <a:pt x="502" y="1360"/>
                </a:lnTo>
                <a:lnTo>
                  <a:pt x="520" y="1364"/>
                </a:lnTo>
                <a:lnTo>
                  <a:pt x="536" y="1367"/>
                </a:lnTo>
                <a:lnTo>
                  <a:pt x="552" y="1372"/>
                </a:lnTo>
                <a:lnTo>
                  <a:pt x="569" y="1375"/>
                </a:lnTo>
                <a:lnTo>
                  <a:pt x="587" y="1377"/>
                </a:lnTo>
                <a:lnTo>
                  <a:pt x="603" y="1380"/>
                </a:lnTo>
                <a:lnTo>
                  <a:pt x="621" y="1382"/>
                </a:lnTo>
                <a:lnTo>
                  <a:pt x="638" y="1383"/>
                </a:lnTo>
                <a:lnTo>
                  <a:pt x="656" y="1385"/>
                </a:lnTo>
                <a:lnTo>
                  <a:pt x="675" y="1385"/>
                </a:lnTo>
                <a:lnTo>
                  <a:pt x="693" y="1385"/>
                </a:lnTo>
                <a:lnTo>
                  <a:pt x="710" y="1385"/>
                </a:lnTo>
                <a:lnTo>
                  <a:pt x="728" y="1385"/>
                </a:lnTo>
                <a:lnTo>
                  <a:pt x="745" y="1383"/>
                </a:lnTo>
                <a:lnTo>
                  <a:pt x="763" y="1382"/>
                </a:lnTo>
                <a:lnTo>
                  <a:pt x="780" y="1380"/>
                </a:lnTo>
                <a:lnTo>
                  <a:pt x="798" y="1377"/>
                </a:lnTo>
                <a:lnTo>
                  <a:pt x="816" y="1375"/>
                </a:lnTo>
                <a:lnTo>
                  <a:pt x="832" y="1372"/>
                </a:lnTo>
                <a:lnTo>
                  <a:pt x="849" y="1369"/>
                </a:lnTo>
                <a:lnTo>
                  <a:pt x="865" y="1364"/>
                </a:lnTo>
                <a:lnTo>
                  <a:pt x="881" y="1360"/>
                </a:lnTo>
                <a:lnTo>
                  <a:pt x="899" y="1354"/>
                </a:lnTo>
                <a:lnTo>
                  <a:pt x="915" y="1350"/>
                </a:lnTo>
                <a:lnTo>
                  <a:pt x="930" y="1344"/>
                </a:lnTo>
                <a:lnTo>
                  <a:pt x="946" y="1338"/>
                </a:lnTo>
                <a:lnTo>
                  <a:pt x="962" y="1331"/>
                </a:lnTo>
                <a:lnTo>
                  <a:pt x="977" y="1325"/>
                </a:lnTo>
                <a:lnTo>
                  <a:pt x="993" y="1317"/>
                </a:lnTo>
                <a:lnTo>
                  <a:pt x="1022" y="1303"/>
                </a:lnTo>
                <a:lnTo>
                  <a:pt x="1051" y="1285"/>
                </a:lnTo>
                <a:lnTo>
                  <a:pt x="1079" y="1268"/>
                </a:lnTo>
                <a:lnTo>
                  <a:pt x="1107" y="1249"/>
                </a:lnTo>
                <a:lnTo>
                  <a:pt x="1133" y="1228"/>
                </a:lnTo>
                <a:lnTo>
                  <a:pt x="1158" y="1206"/>
                </a:lnTo>
                <a:lnTo>
                  <a:pt x="1182" y="1183"/>
                </a:lnTo>
                <a:lnTo>
                  <a:pt x="1205" y="1159"/>
                </a:lnTo>
                <a:lnTo>
                  <a:pt x="1227" y="1134"/>
                </a:lnTo>
                <a:lnTo>
                  <a:pt x="1248" y="1108"/>
                </a:lnTo>
                <a:lnTo>
                  <a:pt x="1267" y="1080"/>
                </a:lnTo>
                <a:lnTo>
                  <a:pt x="1284" y="1052"/>
                </a:lnTo>
                <a:lnTo>
                  <a:pt x="1302" y="1023"/>
                </a:lnTo>
                <a:lnTo>
                  <a:pt x="1317" y="994"/>
                </a:lnTo>
                <a:lnTo>
                  <a:pt x="1324" y="978"/>
                </a:lnTo>
                <a:lnTo>
                  <a:pt x="1331" y="963"/>
                </a:lnTo>
                <a:lnTo>
                  <a:pt x="1337" y="947"/>
                </a:lnTo>
                <a:lnTo>
                  <a:pt x="1343" y="931"/>
                </a:lnTo>
                <a:lnTo>
                  <a:pt x="1349" y="915"/>
                </a:lnTo>
                <a:lnTo>
                  <a:pt x="1353" y="898"/>
                </a:lnTo>
                <a:lnTo>
                  <a:pt x="1359" y="882"/>
                </a:lnTo>
                <a:lnTo>
                  <a:pt x="1363" y="866"/>
                </a:lnTo>
                <a:lnTo>
                  <a:pt x="1368" y="849"/>
                </a:lnTo>
                <a:lnTo>
                  <a:pt x="1371" y="832"/>
                </a:lnTo>
                <a:lnTo>
                  <a:pt x="1374" y="815"/>
                </a:lnTo>
                <a:lnTo>
                  <a:pt x="1377" y="799"/>
                </a:lnTo>
                <a:lnTo>
                  <a:pt x="1380" y="781"/>
                </a:lnTo>
                <a:lnTo>
                  <a:pt x="1381" y="764"/>
                </a:lnTo>
                <a:lnTo>
                  <a:pt x="1382" y="746"/>
                </a:lnTo>
                <a:lnTo>
                  <a:pt x="1384" y="728"/>
                </a:lnTo>
                <a:lnTo>
                  <a:pt x="1385" y="711"/>
                </a:lnTo>
                <a:lnTo>
                  <a:pt x="1385" y="693"/>
                </a:lnTo>
                <a:lnTo>
                  <a:pt x="1385" y="674"/>
                </a:lnTo>
                <a:lnTo>
                  <a:pt x="1384" y="657"/>
                </a:lnTo>
                <a:lnTo>
                  <a:pt x="1382" y="639"/>
                </a:lnTo>
                <a:lnTo>
                  <a:pt x="1381" y="622"/>
                </a:lnTo>
                <a:lnTo>
                  <a:pt x="1380" y="604"/>
                </a:lnTo>
                <a:lnTo>
                  <a:pt x="1377" y="588"/>
                </a:lnTo>
                <a:lnTo>
                  <a:pt x="1374" y="570"/>
                </a:lnTo>
                <a:lnTo>
                  <a:pt x="1371" y="553"/>
                </a:lnTo>
                <a:lnTo>
                  <a:pt x="1368" y="537"/>
                </a:lnTo>
                <a:lnTo>
                  <a:pt x="1363" y="519"/>
                </a:lnTo>
                <a:lnTo>
                  <a:pt x="1359" y="503"/>
                </a:lnTo>
                <a:lnTo>
                  <a:pt x="1355" y="487"/>
                </a:lnTo>
                <a:lnTo>
                  <a:pt x="1349" y="471"/>
                </a:lnTo>
                <a:lnTo>
                  <a:pt x="1343" y="455"/>
                </a:lnTo>
                <a:lnTo>
                  <a:pt x="1337" y="438"/>
                </a:lnTo>
                <a:lnTo>
                  <a:pt x="1331" y="424"/>
                </a:lnTo>
                <a:lnTo>
                  <a:pt x="1324" y="408"/>
                </a:lnTo>
                <a:lnTo>
                  <a:pt x="1317" y="393"/>
                </a:lnTo>
                <a:lnTo>
                  <a:pt x="1302" y="362"/>
                </a:lnTo>
                <a:lnTo>
                  <a:pt x="1284" y="333"/>
                </a:lnTo>
                <a:lnTo>
                  <a:pt x="1267" y="305"/>
                </a:lnTo>
                <a:lnTo>
                  <a:pt x="1248" y="279"/>
                </a:lnTo>
                <a:lnTo>
                  <a:pt x="1227" y="252"/>
                </a:lnTo>
                <a:lnTo>
                  <a:pt x="1205" y="227"/>
                </a:lnTo>
                <a:lnTo>
                  <a:pt x="1182" y="203"/>
                </a:lnTo>
                <a:lnTo>
                  <a:pt x="1158" y="181"/>
                </a:lnTo>
                <a:lnTo>
                  <a:pt x="1133" y="159"/>
                </a:lnTo>
                <a:lnTo>
                  <a:pt x="1107" y="138"/>
                </a:lnTo>
                <a:lnTo>
                  <a:pt x="1079" y="119"/>
                </a:lnTo>
                <a:lnTo>
                  <a:pt x="1051" y="100"/>
                </a:lnTo>
                <a:lnTo>
                  <a:pt x="1022" y="84"/>
                </a:lnTo>
                <a:lnTo>
                  <a:pt x="993" y="68"/>
                </a:lnTo>
                <a:lnTo>
                  <a:pt x="977" y="60"/>
                </a:lnTo>
                <a:lnTo>
                  <a:pt x="962" y="55"/>
                </a:lnTo>
                <a:lnTo>
                  <a:pt x="946" y="49"/>
                </a:lnTo>
                <a:lnTo>
                  <a:pt x="930" y="41"/>
                </a:lnTo>
                <a:lnTo>
                  <a:pt x="914" y="37"/>
                </a:lnTo>
                <a:lnTo>
                  <a:pt x="898" y="31"/>
                </a:lnTo>
                <a:lnTo>
                  <a:pt x="881" y="27"/>
                </a:lnTo>
                <a:lnTo>
                  <a:pt x="865" y="22"/>
                </a:lnTo>
                <a:lnTo>
                  <a:pt x="849" y="18"/>
                </a:lnTo>
                <a:lnTo>
                  <a:pt x="832" y="14"/>
                </a:lnTo>
                <a:lnTo>
                  <a:pt x="814" y="11"/>
                </a:lnTo>
                <a:lnTo>
                  <a:pt x="798" y="8"/>
                </a:lnTo>
                <a:lnTo>
                  <a:pt x="780" y="5"/>
                </a:lnTo>
                <a:lnTo>
                  <a:pt x="763" y="3"/>
                </a:lnTo>
                <a:lnTo>
                  <a:pt x="745" y="2"/>
                </a:lnTo>
                <a:lnTo>
                  <a:pt x="728" y="0"/>
                </a:lnTo>
                <a:lnTo>
                  <a:pt x="710" y="0"/>
                </a:lnTo>
                <a:lnTo>
                  <a:pt x="693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Rectangle 41">
            <a:extLst>
              <a:ext uri="{FF2B5EF4-FFF2-40B4-BE49-F238E27FC236}">
                <a16:creationId xmlns:a16="http://schemas.microsoft.com/office/drawing/2014/main" id="{795F2755-F53D-4CF3-B433-C60D3E650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850" y="2324583"/>
            <a:ext cx="1182815" cy="296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Rectangle 43">
            <a:extLst>
              <a:ext uri="{FF2B5EF4-FFF2-40B4-BE49-F238E27FC236}">
                <a16:creationId xmlns:a16="http://schemas.microsoft.com/office/drawing/2014/main" id="{269636F9-0624-4C08-8C3C-67219E8D2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646" y="2348880"/>
            <a:ext cx="8442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-32768</a:t>
            </a:r>
            <a:endParaRPr kumimoji="1" lang="ko-KR" altLang="ko-KR" sz="2400" b="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87" name="Freeform 44">
            <a:extLst>
              <a:ext uri="{FF2B5EF4-FFF2-40B4-BE49-F238E27FC236}">
                <a16:creationId xmlns:a16="http://schemas.microsoft.com/office/drawing/2014/main" id="{52FF294D-9FF6-4BF4-9968-6C9021E3595B}"/>
              </a:ext>
            </a:extLst>
          </p:cNvPr>
          <p:cNvSpPr>
            <a:spLocks noEditPoints="1"/>
          </p:cNvSpPr>
          <p:nvPr/>
        </p:nvSpPr>
        <p:spPr bwMode="auto">
          <a:xfrm>
            <a:off x="4801007" y="2396591"/>
            <a:ext cx="214874" cy="71154"/>
          </a:xfrm>
          <a:custGeom>
            <a:avLst/>
            <a:gdLst>
              <a:gd name="T0" fmla="*/ 6 w 214"/>
              <a:gd name="T1" fmla="*/ 30 h 74"/>
              <a:gd name="T2" fmla="*/ 153 w 214"/>
              <a:gd name="T3" fmla="*/ 30 h 74"/>
              <a:gd name="T4" fmla="*/ 154 w 214"/>
              <a:gd name="T5" fmla="*/ 31 h 74"/>
              <a:gd name="T6" fmla="*/ 157 w 214"/>
              <a:gd name="T7" fmla="*/ 33 h 74"/>
              <a:gd name="T8" fmla="*/ 158 w 214"/>
              <a:gd name="T9" fmla="*/ 34 h 74"/>
              <a:gd name="T10" fmla="*/ 158 w 214"/>
              <a:gd name="T11" fmla="*/ 37 h 74"/>
              <a:gd name="T12" fmla="*/ 158 w 214"/>
              <a:gd name="T13" fmla="*/ 38 h 74"/>
              <a:gd name="T14" fmla="*/ 157 w 214"/>
              <a:gd name="T15" fmla="*/ 41 h 74"/>
              <a:gd name="T16" fmla="*/ 154 w 214"/>
              <a:gd name="T17" fmla="*/ 41 h 74"/>
              <a:gd name="T18" fmla="*/ 153 w 214"/>
              <a:gd name="T19" fmla="*/ 43 h 74"/>
              <a:gd name="T20" fmla="*/ 6 w 214"/>
              <a:gd name="T21" fmla="*/ 43 h 74"/>
              <a:gd name="T22" fmla="*/ 3 w 214"/>
              <a:gd name="T23" fmla="*/ 41 h 74"/>
              <a:gd name="T24" fmla="*/ 2 w 214"/>
              <a:gd name="T25" fmla="*/ 41 h 74"/>
              <a:gd name="T26" fmla="*/ 0 w 214"/>
              <a:gd name="T27" fmla="*/ 38 h 74"/>
              <a:gd name="T28" fmla="*/ 0 w 214"/>
              <a:gd name="T29" fmla="*/ 37 h 74"/>
              <a:gd name="T30" fmla="*/ 0 w 214"/>
              <a:gd name="T31" fmla="*/ 34 h 74"/>
              <a:gd name="T32" fmla="*/ 2 w 214"/>
              <a:gd name="T33" fmla="*/ 33 h 74"/>
              <a:gd name="T34" fmla="*/ 3 w 214"/>
              <a:gd name="T35" fmla="*/ 31 h 74"/>
              <a:gd name="T36" fmla="*/ 6 w 214"/>
              <a:gd name="T37" fmla="*/ 30 h 74"/>
              <a:gd name="T38" fmla="*/ 6 w 214"/>
              <a:gd name="T39" fmla="*/ 30 h 74"/>
              <a:gd name="T40" fmla="*/ 141 w 214"/>
              <a:gd name="T41" fmla="*/ 0 h 74"/>
              <a:gd name="T42" fmla="*/ 214 w 214"/>
              <a:gd name="T43" fmla="*/ 37 h 74"/>
              <a:gd name="T44" fmla="*/ 141 w 214"/>
              <a:gd name="T45" fmla="*/ 74 h 74"/>
              <a:gd name="T46" fmla="*/ 141 w 214"/>
              <a:gd name="T47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4" h="74">
                <a:moveTo>
                  <a:pt x="6" y="30"/>
                </a:moveTo>
                <a:lnTo>
                  <a:pt x="153" y="30"/>
                </a:lnTo>
                <a:lnTo>
                  <a:pt x="154" y="31"/>
                </a:lnTo>
                <a:lnTo>
                  <a:pt x="157" y="33"/>
                </a:lnTo>
                <a:lnTo>
                  <a:pt x="158" y="34"/>
                </a:lnTo>
                <a:lnTo>
                  <a:pt x="158" y="37"/>
                </a:lnTo>
                <a:lnTo>
                  <a:pt x="158" y="38"/>
                </a:lnTo>
                <a:lnTo>
                  <a:pt x="157" y="41"/>
                </a:lnTo>
                <a:lnTo>
                  <a:pt x="154" y="41"/>
                </a:lnTo>
                <a:lnTo>
                  <a:pt x="153" y="43"/>
                </a:lnTo>
                <a:lnTo>
                  <a:pt x="6" y="43"/>
                </a:lnTo>
                <a:lnTo>
                  <a:pt x="3" y="41"/>
                </a:lnTo>
                <a:lnTo>
                  <a:pt x="2" y="41"/>
                </a:lnTo>
                <a:lnTo>
                  <a:pt x="0" y="38"/>
                </a:lnTo>
                <a:lnTo>
                  <a:pt x="0" y="37"/>
                </a:lnTo>
                <a:lnTo>
                  <a:pt x="0" y="34"/>
                </a:lnTo>
                <a:lnTo>
                  <a:pt x="2" y="33"/>
                </a:lnTo>
                <a:lnTo>
                  <a:pt x="3" y="31"/>
                </a:lnTo>
                <a:lnTo>
                  <a:pt x="6" y="30"/>
                </a:lnTo>
                <a:lnTo>
                  <a:pt x="6" y="30"/>
                </a:lnTo>
                <a:close/>
                <a:moveTo>
                  <a:pt x="141" y="0"/>
                </a:moveTo>
                <a:lnTo>
                  <a:pt x="214" y="37"/>
                </a:lnTo>
                <a:lnTo>
                  <a:pt x="141" y="74"/>
                </a:lnTo>
                <a:lnTo>
                  <a:pt x="141" y="0"/>
                </a:lnTo>
                <a:close/>
              </a:path>
            </a:pathLst>
          </a:custGeom>
          <a:solidFill>
            <a:srgbClr val="000000"/>
          </a:solidFill>
          <a:ln w="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Rectangle 45">
            <a:extLst>
              <a:ext uri="{FF2B5EF4-FFF2-40B4-BE49-F238E27FC236}">
                <a16:creationId xmlns:a16="http://schemas.microsoft.com/office/drawing/2014/main" id="{880D5F0D-03FC-4C56-8475-F20224E90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049" y="2324583"/>
            <a:ext cx="1180808" cy="296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Rectangle 47">
            <a:extLst>
              <a:ext uri="{FF2B5EF4-FFF2-40B4-BE49-F238E27FC236}">
                <a16:creationId xmlns:a16="http://schemas.microsoft.com/office/drawing/2014/main" id="{3E124C8A-2BF1-43FF-A96B-707AD4931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950" y="2348880"/>
            <a:ext cx="10169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-32767</a:t>
            </a:r>
            <a:endParaRPr kumimoji="1" lang="ko-KR" altLang="ko-KR" sz="2400" b="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90" name="Rectangle 49">
            <a:extLst>
              <a:ext uri="{FF2B5EF4-FFF2-40B4-BE49-F238E27FC236}">
                <a16:creationId xmlns:a16="http://schemas.microsoft.com/office/drawing/2014/main" id="{353878AF-B301-4271-BA02-AD21E54DB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289" y="2180567"/>
            <a:ext cx="19466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...</a:t>
            </a:r>
            <a:endParaRPr kumimoji="1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91" name="Freeform 50">
            <a:extLst>
              <a:ext uri="{FF2B5EF4-FFF2-40B4-BE49-F238E27FC236}">
                <a16:creationId xmlns:a16="http://schemas.microsoft.com/office/drawing/2014/main" id="{EEEAF75C-657D-4CE3-848F-420AE80263CF}"/>
              </a:ext>
            </a:extLst>
          </p:cNvPr>
          <p:cNvSpPr>
            <a:spLocks noEditPoints="1"/>
          </p:cNvSpPr>
          <p:nvPr/>
        </p:nvSpPr>
        <p:spPr bwMode="auto">
          <a:xfrm>
            <a:off x="6624279" y="2363428"/>
            <a:ext cx="214874" cy="71154"/>
          </a:xfrm>
          <a:custGeom>
            <a:avLst/>
            <a:gdLst>
              <a:gd name="T0" fmla="*/ 7 w 214"/>
              <a:gd name="T1" fmla="*/ 30 h 73"/>
              <a:gd name="T2" fmla="*/ 154 w 214"/>
              <a:gd name="T3" fmla="*/ 30 h 73"/>
              <a:gd name="T4" fmla="*/ 155 w 214"/>
              <a:gd name="T5" fmla="*/ 30 h 73"/>
              <a:gd name="T6" fmla="*/ 158 w 214"/>
              <a:gd name="T7" fmla="*/ 32 h 73"/>
              <a:gd name="T8" fmla="*/ 158 w 214"/>
              <a:gd name="T9" fmla="*/ 33 h 73"/>
              <a:gd name="T10" fmla="*/ 160 w 214"/>
              <a:gd name="T11" fmla="*/ 36 h 73"/>
              <a:gd name="T12" fmla="*/ 158 w 214"/>
              <a:gd name="T13" fmla="*/ 38 h 73"/>
              <a:gd name="T14" fmla="*/ 158 w 214"/>
              <a:gd name="T15" fmla="*/ 41 h 73"/>
              <a:gd name="T16" fmla="*/ 155 w 214"/>
              <a:gd name="T17" fmla="*/ 42 h 73"/>
              <a:gd name="T18" fmla="*/ 154 w 214"/>
              <a:gd name="T19" fmla="*/ 42 h 73"/>
              <a:gd name="T20" fmla="*/ 7 w 214"/>
              <a:gd name="T21" fmla="*/ 42 h 73"/>
              <a:gd name="T22" fmla="*/ 4 w 214"/>
              <a:gd name="T23" fmla="*/ 42 h 73"/>
              <a:gd name="T24" fmla="*/ 3 w 214"/>
              <a:gd name="T25" fmla="*/ 41 h 73"/>
              <a:gd name="T26" fmla="*/ 1 w 214"/>
              <a:gd name="T27" fmla="*/ 38 h 73"/>
              <a:gd name="T28" fmla="*/ 0 w 214"/>
              <a:gd name="T29" fmla="*/ 36 h 73"/>
              <a:gd name="T30" fmla="*/ 1 w 214"/>
              <a:gd name="T31" fmla="*/ 33 h 73"/>
              <a:gd name="T32" fmla="*/ 3 w 214"/>
              <a:gd name="T33" fmla="*/ 32 h 73"/>
              <a:gd name="T34" fmla="*/ 4 w 214"/>
              <a:gd name="T35" fmla="*/ 30 h 73"/>
              <a:gd name="T36" fmla="*/ 7 w 214"/>
              <a:gd name="T37" fmla="*/ 30 h 73"/>
              <a:gd name="T38" fmla="*/ 7 w 214"/>
              <a:gd name="T39" fmla="*/ 30 h 73"/>
              <a:gd name="T40" fmla="*/ 141 w 214"/>
              <a:gd name="T41" fmla="*/ 0 h 73"/>
              <a:gd name="T42" fmla="*/ 214 w 214"/>
              <a:gd name="T43" fmla="*/ 36 h 73"/>
              <a:gd name="T44" fmla="*/ 141 w 214"/>
              <a:gd name="T45" fmla="*/ 73 h 73"/>
              <a:gd name="T46" fmla="*/ 141 w 214"/>
              <a:gd name="T4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4" h="73">
                <a:moveTo>
                  <a:pt x="7" y="30"/>
                </a:moveTo>
                <a:lnTo>
                  <a:pt x="154" y="30"/>
                </a:lnTo>
                <a:lnTo>
                  <a:pt x="155" y="30"/>
                </a:lnTo>
                <a:lnTo>
                  <a:pt x="158" y="32"/>
                </a:lnTo>
                <a:lnTo>
                  <a:pt x="158" y="33"/>
                </a:lnTo>
                <a:lnTo>
                  <a:pt x="160" y="36"/>
                </a:lnTo>
                <a:lnTo>
                  <a:pt x="158" y="38"/>
                </a:lnTo>
                <a:lnTo>
                  <a:pt x="158" y="41"/>
                </a:lnTo>
                <a:lnTo>
                  <a:pt x="155" y="42"/>
                </a:lnTo>
                <a:lnTo>
                  <a:pt x="154" y="42"/>
                </a:lnTo>
                <a:lnTo>
                  <a:pt x="7" y="42"/>
                </a:lnTo>
                <a:lnTo>
                  <a:pt x="4" y="42"/>
                </a:lnTo>
                <a:lnTo>
                  <a:pt x="3" y="41"/>
                </a:lnTo>
                <a:lnTo>
                  <a:pt x="1" y="38"/>
                </a:lnTo>
                <a:lnTo>
                  <a:pt x="0" y="36"/>
                </a:lnTo>
                <a:lnTo>
                  <a:pt x="1" y="33"/>
                </a:lnTo>
                <a:lnTo>
                  <a:pt x="3" y="32"/>
                </a:lnTo>
                <a:lnTo>
                  <a:pt x="4" y="30"/>
                </a:lnTo>
                <a:lnTo>
                  <a:pt x="7" y="30"/>
                </a:lnTo>
                <a:lnTo>
                  <a:pt x="7" y="30"/>
                </a:lnTo>
                <a:close/>
                <a:moveTo>
                  <a:pt x="141" y="0"/>
                </a:moveTo>
                <a:lnTo>
                  <a:pt x="214" y="36"/>
                </a:lnTo>
                <a:lnTo>
                  <a:pt x="141" y="73"/>
                </a:lnTo>
                <a:lnTo>
                  <a:pt x="141" y="0"/>
                </a:lnTo>
                <a:close/>
              </a:path>
            </a:pathLst>
          </a:custGeom>
          <a:solidFill>
            <a:srgbClr val="000000"/>
          </a:solidFill>
          <a:ln w="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Rectangle 51">
            <a:extLst>
              <a:ext uri="{FF2B5EF4-FFF2-40B4-BE49-F238E27FC236}">
                <a16:creationId xmlns:a16="http://schemas.microsoft.com/office/drawing/2014/main" id="{258BEF3C-62CE-4AD1-88E0-019B3CC10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0629" y="2267461"/>
            <a:ext cx="1141697" cy="345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Rectangle 53">
            <a:extLst>
              <a:ext uri="{FF2B5EF4-FFF2-40B4-BE49-F238E27FC236}">
                <a16:creationId xmlns:a16="http://schemas.microsoft.com/office/drawing/2014/main" id="{D91FE8CD-8DA3-4EDB-834F-33910DB82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1018" y="2324583"/>
            <a:ext cx="6131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32766</a:t>
            </a:r>
            <a:endParaRPr kumimoji="1" lang="ko-KR" altLang="ko-KR" sz="2400" b="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94" name="Freeform 54">
            <a:extLst>
              <a:ext uri="{FF2B5EF4-FFF2-40B4-BE49-F238E27FC236}">
                <a16:creationId xmlns:a16="http://schemas.microsoft.com/office/drawing/2014/main" id="{44638C48-5FDD-4421-807A-2EF0A4C8A04F}"/>
              </a:ext>
            </a:extLst>
          </p:cNvPr>
          <p:cNvSpPr>
            <a:spLocks noEditPoints="1"/>
          </p:cNvSpPr>
          <p:nvPr/>
        </p:nvSpPr>
        <p:spPr bwMode="auto">
          <a:xfrm>
            <a:off x="8332112" y="2363675"/>
            <a:ext cx="214874" cy="71154"/>
          </a:xfrm>
          <a:custGeom>
            <a:avLst/>
            <a:gdLst>
              <a:gd name="T0" fmla="*/ 5 w 213"/>
              <a:gd name="T1" fmla="*/ 30 h 73"/>
              <a:gd name="T2" fmla="*/ 152 w 213"/>
              <a:gd name="T3" fmla="*/ 30 h 73"/>
              <a:gd name="T4" fmla="*/ 155 w 213"/>
              <a:gd name="T5" fmla="*/ 30 h 73"/>
              <a:gd name="T6" fmla="*/ 156 w 213"/>
              <a:gd name="T7" fmla="*/ 32 h 73"/>
              <a:gd name="T8" fmla="*/ 158 w 213"/>
              <a:gd name="T9" fmla="*/ 33 h 73"/>
              <a:gd name="T10" fmla="*/ 159 w 213"/>
              <a:gd name="T11" fmla="*/ 36 h 73"/>
              <a:gd name="T12" fmla="*/ 158 w 213"/>
              <a:gd name="T13" fmla="*/ 38 h 73"/>
              <a:gd name="T14" fmla="*/ 156 w 213"/>
              <a:gd name="T15" fmla="*/ 41 h 73"/>
              <a:gd name="T16" fmla="*/ 155 w 213"/>
              <a:gd name="T17" fmla="*/ 42 h 73"/>
              <a:gd name="T18" fmla="*/ 152 w 213"/>
              <a:gd name="T19" fmla="*/ 42 h 73"/>
              <a:gd name="T20" fmla="*/ 5 w 213"/>
              <a:gd name="T21" fmla="*/ 42 h 73"/>
              <a:gd name="T22" fmla="*/ 4 w 213"/>
              <a:gd name="T23" fmla="*/ 42 h 73"/>
              <a:gd name="T24" fmla="*/ 1 w 213"/>
              <a:gd name="T25" fmla="*/ 41 h 73"/>
              <a:gd name="T26" fmla="*/ 1 w 213"/>
              <a:gd name="T27" fmla="*/ 38 h 73"/>
              <a:gd name="T28" fmla="*/ 0 w 213"/>
              <a:gd name="T29" fmla="*/ 36 h 73"/>
              <a:gd name="T30" fmla="*/ 1 w 213"/>
              <a:gd name="T31" fmla="*/ 33 h 73"/>
              <a:gd name="T32" fmla="*/ 1 w 213"/>
              <a:gd name="T33" fmla="*/ 32 h 73"/>
              <a:gd name="T34" fmla="*/ 4 w 213"/>
              <a:gd name="T35" fmla="*/ 30 h 73"/>
              <a:gd name="T36" fmla="*/ 5 w 213"/>
              <a:gd name="T37" fmla="*/ 30 h 73"/>
              <a:gd name="T38" fmla="*/ 5 w 213"/>
              <a:gd name="T39" fmla="*/ 30 h 73"/>
              <a:gd name="T40" fmla="*/ 140 w 213"/>
              <a:gd name="T41" fmla="*/ 0 h 73"/>
              <a:gd name="T42" fmla="*/ 213 w 213"/>
              <a:gd name="T43" fmla="*/ 36 h 73"/>
              <a:gd name="T44" fmla="*/ 140 w 213"/>
              <a:gd name="T45" fmla="*/ 73 h 73"/>
              <a:gd name="T46" fmla="*/ 140 w 213"/>
              <a:gd name="T4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3" h="73">
                <a:moveTo>
                  <a:pt x="5" y="30"/>
                </a:moveTo>
                <a:lnTo>
                  <a:pt x="152" y="30"/>
                </a:lnTo>
                <a:lnTo>
                  <a:pt x="155" y="30"/>
                </a:lnTo>
                <a:lnTo>
                  <a:pt x="156" y="32"/>
                </a:lnTo>
                <a:lnTo>
                  <a:pt x="158" y="33"/>
                </a:lnTo>
                <a:lnTo>
                  <a:pt x="159" y="36"/>
                </a:lnTo>
                <a:lnTo>
                  <a:pt x="158" y="38"/>
                </a:lnTo>
                <a:lnTo>
                  <a:pt x="156" y="41"/>
                </a:lnTo>
                <a:lnTo>
                  <a:pt x="155" y="42"/>
                </a:lnTo>
                <a:lnTo>
                  <a:pt x="152" y="42"/>
                </a:lnTo>
                <a:lnTo>
                  <a:pt x="5" y="42"/>
                </a:lnTo>
                <a:lnTo>
                  <a:pt x="4" y="42"/>
                </a:lnTo>
                <a:lnTo>
                  <a:pt x="1" y="41"/>
                </a:lnTo>
                <a:lnTo>
                  <a:pt x="1" y="38"/>
                </a:lnTo>
                <a:lnTo>
                  <a:pt x="0" y="36"/>
                </a:lnTo>
                <a:lnTo>
                  <a:pt x="1" y="33"/>
                </a:lnTo>
                <a:lnTo>
                  <a:pt x="1" y="32"/>
                </a:lnTo>
                <a:lnTo>
                  <a:pt x="4" y="30"/>
                </a:lnTo>
                <a:lnTo>
                  <a:pt x="5" y="30"/>
                </a:lnTo>
                <a:lnTo>
                  <a:pt x="5" y="30"/>
                </a:lnTo>
                <a:close/>
                <a:moveTo>
                  <a:pt x="140" y="0"/>
                </a:moveTo>
                <a:lnTo>
                  <a:pt x="213" y="36"/>
                </a:lnTo>
                <a:lnTo>
                  <a:pt x="140" y="73"/>
                </a:lnTo>
                <a:lnTo>
                  <a:pt x="140" y="0"/>
                </a:lnTo>
                <a:close/>
              </a:path>
            </a:pathLst>
          </a:custGeom>
          <a:solidFill>
            <a:srgbClr val="000000"/>
          </a:solidFill>
          <a:ln w="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Rectangle 55">
            <a:extLst>
              <a:ext uri="{FF2B5EF4-FFF2-40B4-BE49-F238E27FC236}">
                <a16:creationId xmlns:a16="http://schemas.microsoft.com/office/drawing/2014/main" id="{F91B48C4-4852-4EFD-BC07-3FF53D6A0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655" y="2252575"/>
            <a:ext cx="1118280" cy="361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Rectangle 57">
            <a:extLst>
              <a:ext uri="{FF2B5EF4-FFF2-40B4-BE49-F238E27FC236}">
                <a16:creationId xmlns:a16="http://schemas.microsoft.com/office/drawing/2014/main" id="{9ED8D1FA-C48F-4BC3-9572-9F68F3190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058" y="2324583"/>
            <a:ext cx="8723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32767</a:t>
            </a:r>
            <a:endParaRPr kumimoji="1" lang="ko-KR" altLang="ko-KR" sz="2400" b="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97" name="Freeform 58">
            <a:extLst>
              <a:ext uri="{FF2B5EF4-FFF2-40B4-BE49-F238E27FC236}">
                <a16:creationId xmlns:a16="http://schemas.microsoft.com/office/drawing/2014/main" id="{73FA9731-7567-4865-B86A-5C57DD8CE586}"/>
              </a:ext>
            </a:extLst>
          </p:cNvPr>
          <p:cNvSpPr>
            <a:spLocks noEditPoints="1"/>
          </p:cNvSpPr>
          <p:nvPr/>
        </p:nvSpPr>
        <p:spPr bwMode="auto">
          <a:xfrm>
            <a:off x="1559497" y="2054058"/>
            <a:ext cx="8496943" cy="467726"/>
          </a:xfrm>
          <a:custGeom>
            <a:avLst/>
            <a:gdLst>
              <a:gd name="T0" fmla="*/ 5869 w 6094"/>
              <a:gd name="T1" fmla="*/ 370 h 439"/>
              <a:gd name="T2" fmla="*/ 6088 w 6094"/>
              <a:gd name="T3" fmla="*/ 370 h 439"/>
              <a:gd name="T4" fmla="*/ 6082 w 6094"/>
              <a:gd name="T5" fmla="*/ 376 h 439"/>
              <a:gd name="T6" fmla="*/ 6082 w 6094"/>
              <a:gd name="T7" fmla="*/ 5 h 439"/>
              <a:gd name="T8" fmla="*/ 6088 w 6094"/>
              <a:gd name="T9" fmla="*/ 11 h 439"/>
              <a:gd name="T10" fmla="*/ 6 w 6094"/>
              <a:gd name="T11" fmla="*/ 11 h 439"/>
              <a:gd name="T12" fmla="*/ 12 w 6094"/>
              <a:gd name="T13" fmla="*/ 5 h 439"/>
              <a:gd name="T14" fmla="*/ 12 w 6094"/>
              <a:gd name="T15" fmla="*/ 378 h 439"/>
              <a:gd name="T16" fmla="*/ 6 w 6094"/>
              <a:gd name="T17" fmla="*/ 372 h 439"/>
              <a:gd name="T18" fmla="*/ 116 w 6094"/>
              <a:gd name="T19" fmla="*/ 372 h 439"/>
              <a:gd name="T20" fmla="*/ 119 w 6094"/>
              <a:gd name="T21" fmla="*/ 372 h 439"/>
              <a:gd name="T22" fmla="*/ 121 w 6094"/>
              <a:gd name="T23" fmla="*/ 373 h 439"/>
              <a:gd name="T24" fmla="*/ 122 w 6094"/>
              <a:gd name="T25" fmla="*/ 375 h 439"/>
              <a:gd name="T26" fmla="*/ 122 w 6094"/>
              <a:gd name="T27" fmla="*/ 378 h 439"/>
              <a:gd name="T28" fmla="*/ 122 w 6094"/>
              <a:gd name="T29" fmla="*/ 380 h 439"/>
              <a:gd name="T30" fmla="*/ 121 w 6094"/>
              <a:gd name="T31" fmla="*/ 382 h 439"/>
              <a:gd name="T32" fmla="*/ 119 w 6094"/>
              <a:gd name="T33" fmla="*/ 383 h 439"/>
              <a:gd name="T34" fmla="*/ 116 w 6094"/>
              <a:gd name="T35" fmla="*/ 383 h 439"/>
              <a:gd name="T36" fmla="*/ 6 w 6094"/>
              <a:gd name="T37" fmla="*/ 383 h 439"/>
              <a:gd name="T38" fmla="*/ 3 w 6094"/>
              <a:gd name="T39" fmla="*/ 383 h 439"/>
              <a:gd name="T40" fmla="*/ 2 w 6094"/>
              <a:gd name="T41" fmla="*/ 382 h 439"/>
              <a:gd name="T42" fmla="*/ 0 w 6094"/>
              <a:gd name="T43" fmla="*/ 380 h 439"/>
              <a:gd name="T44" fmla="*/ 0 w 6094"/>
              <a:gd name="T45" fmla="*/ 378 h 439"/>
              <a:gd name="T46" fmla="*/ 0 w 6094"/>
              <a:gd name="T47" fmla="*/ 5 h 439"/>
              <a:gd name="T48" fmla="*/ 0 w 6094"/>
              <a:gd name="T49" fmla="*/ 2 h 439"/>
              <a:gd name="T50" fmla="*/ 2 w 6094"/>
              <a:gd name="T51" fmla="*/ 1 h 439"/>
              <a:gd name="T52" fmla="*/ 3 w 6094"/>
              <a:gd name="T53" fmla="*/ 0 h 439"/>
              <a:gd name="T54" fmla="*/ 6 w 6094"/>
              <a:gd name="T55" fmla="*/ 0 h 439"/>
              <a:gd name="T56" fmla="*/ 6088 w 6094"/>
              <a:gd name="T57" fmla="*/ 0 h 439"/>
              <a:gd name="T58" fmla="*/ 6091 w 6094"/>
              <a:gd name="T59" fmla="*/ 0 h 439"/>
              <a:gd name="T60" fmla="*/ 6093 w 6094"/>
              <a:gd name="T61" fmla="*/ 1 h 439"/>
              <a:gd name="T62" fmla="*/ 6094 w 6094"/>
              <a:gd name="T63" fmla="*/ 2 h 439"/>
              <a:gd name="T64" fmla="*/ 6094 w 6094"/>
              <a:gd name="T65" fmla="*/ 5 h 439"/>
              <a:gd name="T66" fmla="*/ 6094 w 6094"/>
              <a:gd name="T67" fmla="*/ 376 h 439"/>
              <a:gd name="T68" fmla="*/ 6094 w 6094"/>
              <a:gd name="T69" fmla="*/ 379 h 439"/>
              <a:gd name="T70" fmla="*/ 6093 w 6094"/>
              <a:gd name="T71" fmla="*/ 380 h 439"/>
              <a:gd name="T72" fmla="*/ 6091 w 6094"/>
              <a:gd name="T73" fmla="*/ 382 h 439"/>
              <a:gd name="T74" fmla="*/ 6088 w 6094"/>
              <a:gd name="T75" fmla="*/ 382 h 439"/>
              <a:gd name="T76" fmla="*/ 5869 w 6094"/>
              <a:gd name="T77" fmla="*/ 382 h 439"/>
              <a:gd name="T78" fmla="*/ 5869 w 6094"/>
              <a:gd name="T79" fmla="*/ 382 h 439"/>
              <a:gd name="T80" fmla="*/ 5866 w 6094"/>
              <a:gd name="T81" fmla="*/ 382 h 439"/>
              <a:gd name="T82" fmla="*/ 5864 w 6094"/>
              <a:gd name="T83" fmla="*/ 380 h 439"/>
              <a:gd name="T84" fmla="*/ 5863 w 6094"/>
              <a:gd name="T85" fmla="*/ 379 h 439"/>
              <a:gd name="T86" fmla="*/ 5863 w 6094"/>
              <a:gd name="T87" fmla="*/ 376 h 439"/>
              <a:gd name="T88" fmla="*/ 5863 w 6094"/>
              <a:gd name="T89" fmla="*/ 373 h 439"/>
              <a:gd name="T90" fmla="*/ 5864 w 6094"/>
              <a:gd name="T91" fmla="*/ 372 h 439"/>
              <a:gd name="T92" fmla="*/ 5866 w 6094"/>
              <a:gd name="T93" fmla="*/ 370 h 439"/>
              <a:gd name="T94" fmla="*/ 5869 w 6094"/>
              <a:gd name="T95" fmla="*/ 370 h 439"/>
              <a:gd name="T96" fmla="*/ 5869 w 6094"/>
              <a:gd name="T97" fmla="*/ 370 h 439"/>
              <a:gd name="T98" fmla="*/ 104 w 6094"/>
              <a:gd name="T99" fmla="*/ 317 h 439"/>
              <a:gd name="T100" fmla="*/ 226 w 6094"/>
              <a:gd name="T101" fmla="*/ 378 h 439"/>
              <a:gd name="T102" fmla="*/ 104 w 6094"/>
              <a:gd name="T103" fmla="*/ 439 h 439"/>
              <a:gd name="T104" fmla="*/ 104 w 6094"/>
              <a:gd name="T105" fmla="*/ 317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094" h="439">
                <a:moveTo>
                  <a:pt x="5869" y="370"/>
                </a:moveTo>
                <a:lnTo>
                  <a:pt x="6088" y="370"/>
                </a:lnTo>
                <a:lnTo>
                  <a:pt x="6082" y="376"/>
                </a:lnTo>
                <a:lnTo>
                  <a:pt x="6082" y="5"/>
                </a:lnTo>
                <a:lnTo>
                  <a:pt x="6088" y="11"/>
                </a:lnTo>
                <a:lnTo>
                  <a:pt x="6" y="11"/>
                </a:lnTo>
                <a:lnTo>
                  <a:pt x="12" y="5"/>
                </a:lnTo>
                <a:lnTo>
                  <a:pt x="12" y="378"/>
                </a:lnTo>
                <a:lnTo>
                  <a:pt x="6" y="372"/>
                </a:lnTo>
                <a:lnTo>
                  <a:pt x="116" y="372"/>
                </a:lnTo>
                <a:lnTo>
                  <a:pt x="119" y="372"/>
                </a:lnTo>
                <a:lnTo>
                  <a:pt x="121" y="373"/>
                </a:lnTo>
                <a:lnTo>
                  <a:pt x="122" y="375"/>
                </a:lnTo>
                <a:lnTo>
                  <a:pt x="122" y="378"/>
                </a:lnTo>
                <a:lnTo>
                  <a:pt x="122" y="380"/>
                </a:lnTo>
                <a:lnTo>
                  <a:pt x="121" y="382"/>
                </a:lnTo>
                <a:lnTo>
                  <a:pt x="119" y="383"/>
                </a:lnTo>
                <a:lnTo>
                  <a:pt x="116" y="383"/>
                </a:lnTo>
                <a:lnTo>
                  <a:pt x="6" y="383"/>
                </a:lnTo>
                <a:lnTo>
                  <a:pt x="3" y="383"/>
                </a:lnTo>
                <a:lnTo>
                  <a:pt x="2" y="382"/>
                </a:lnTo>
                <a:lnTo>
                  <a:pt x="0" y="380"/>
                </a:lnTo>
                <a:lnTo>
                  <a:pt x="0" y="378"/>
                </a:lnTo>
                <a:lnTo>
                  <a:pt x="0" y="5"/>
                </a:lnTo>
                <a:lnTo>
                  <a:pt x="0" y="2"/>
                </a:lnTo>
                <a:lnTo>
                  <a:pt x="2" y="1"/>
                </a:lnTo>
                <a:lnTo>
                  <a:pt x="3" y="0"/>
                </a:lnTo>
                <a:lnTo>
                  <a:pt x="6" y="0"/>
                </a:lnTo>
                <a:lnTo>
                  <a:pt x="6088" y="0"/>
                </a:lnTo>
                <a:lnTo>
                  <a:pt x="6091" y="0"/>
                </a:lnTo>
                <a:lnTo>
                  <a:pt x="6093" y="1"/>
                </a:lnTo>
                <a:lnTo>
                  <a:pt x="6094" y="2"/>
                </a:lnTo>
                <a:lnTo>
                  <a:pt x="6094" y="5"/>
                </a:lnTo>
                <a:lnTo>
                  <a:pt x="6094" y="376"/>
                </a:lnTo>
                <a:lnTo>
                  <a:pt x="6094" y="379"/>
                </a:lnTo>
                <a:lnTo>
                  <a:pt x="6093" y="380"/>
                </a:lnTo>
                <a:lnTo>
                  <a:pt x="6091" y="382"/>
                </a:lnTo>
                <a:lnTo>
                  <a:pt x="6088" y="382"/>
                </a:lnTo>
                <a:lnTo>
                  <a:pt x="5869" y="382"/>
                </a:lnTo>
                <a:lnTo>
                  <a:pt x="5869" y="382"/>
                </a:lnTo>
                <a:lnTo>
                  <a:pt x="5866" y="382"/>
                </a:lnTo>
                <a:lnTo>
                  <a:pt x="5864" y="380"/>
                </a:lnTo>
                <a:lnTo>
                  <a:pt x="5863" y="379"/>
                </a:lnTo>
                <a:lnTo>
                  <a:pt x="5863" y="376"/>
                </a:lnTo>
                <a:lnTo>
                  <a:pt x="5863" y="373"/>
                </a:lnTo>
                <a:lnTo>
                  <a:pt x="5864" y="372"/>
                </a:lnTo>
                <a:lnTo>
                  <a:pt x="5866" y="370"/>
                </a:lnTo>
                <a:lnTo>
                  <a:pt x="5869" y="370"/>
                </a:lnTo>
                <a:lnTo>
                  <a:pt x="5869" y="370"/>
                </a:lnTo>
                <a:close/>
                <a:moveTo>
                  <a:pt x="104" y="317"/>
                </a:moveTo>
                <a:lnTo>
                  <a:pt x="226" y="378"/>
                </a:lnTo>
                <a:lnTo>
                  <a:pt x="104" y="439"/>
                </a:lnTo>
                <a:lnTo>
                  <a:pt x="104" y="317"/>
                </a:lnTo>
                <a:close/>
              </a:path>
            </a:pathLst>
          </a:custGeom>
          <a:solidFill>
            <a:srgbClr val="000000"/>
          </a:solidFill>
          <a:ln w="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Rectangle 62">
            <a:extLst>
              <a:ext uri="{FF2B5EF4-FFF2-40B4-BE49-F238E27FC236}">
                <a16:creationId xmlns:a16="http://schemas.microsoft.com/office/drawing/2014/main" id="{BFCBB4AB-ED9C-4E9E-84EA-7C36FA43F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857" y="3224589"/>
            <a:ext cx="21346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unsigned</a:t>
            </a:r>
            <a:r>
              <a:rPr kumimoji="1" lang="ko-KR" altLang="ko-KR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 </a:t>
            </a:r>
            <a:r>
              <a:rPr kumimoji="1" lang="ko-KR" altLang="ko-KR" b="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short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경우</a:t>
            </a:r>
            <a:endParaRPr kumimoji="1" lang="ko-KR" altLang="ko-KR" sz="3200" b="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041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TextBox 1"/>
          <p:cNvSpPr txBox="1">
            <a:spLocks noChangeArrowheads="1"/>
          </p:cNvSpPr>
          <p:nvPr/>
        </p:nvSpPr>
        <p:spPr bwMode="auto">
          <a:xfrm>
            <a:off x="8018972" y="4133850"/>
            <a:ext cx="23272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Total sale = 200000000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3B134ED-E223-480E-9DC4-85795AEC01C5}"/>
              </a:ext>
            </a:extLst>
          </p:cNvPr>
          <p:cNvSpPr txBox="1">
            <a:spLocks/>
          </p:cNvSpPr>
          <p:nvPr/>
        </p:nvSpPr>
        <p:spPr bwMode="auto">
          <a:xfrm>
            <a:off x="1047751" y="122238"/>
            <a:ext cx="9525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kern="0" dirty="0"/>
              <a:t>예제</a:t>
            </a:r>
            <a:r>
              <a:rPr lang="en-US" altLang="ko-KR" kern="0" dirty="0"/>
              <a:t>: unsigned </a:t>
            </a:r>
            <a:r>
              <a:rPr lang="ko-KR" altLang="en-US" kern="0" dirty="0"/>
              <a:t>와 </a:t>
            </a:r>
            <a:r>
              <a:rPr lang="en-US" altLang="ko-KR" kern="0" dirty="0" err="1"/>
              <a:t>overfow</a:t>
            </a:r>
            <a:endParaRPr lang="ko-KR" altLang="en-US" kern="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56A17EF-6186-4371-9733-C78997B011E3}"/>
              </a:ext>
            </a:extLst>
          </p:cNvPr>
          <p:cNvSpPr>
            <a:spLocks noGrp="1" noChangeArrowheads="1"/>
          </p:cNvSpPr>
          <p:nvPr/>
        </p:nvSpPr>
        <p:spPr>
          <a:xfrm>
            <a:off x="1271464" y="1268760"/>
            <a:ext cx="9301287" cy="5040560"/>
          </a:xfrm>
          <a:prstGeom prst="rect">
            <a:avLst/>
          </a:prstGeom>
          <a:solidFill>
            <a:srgbClr val="FFFFCC"/>
          </a:solidFill>
          <a:ln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6" indent="-342906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limits.h</a:t>
            </a:r>
            <a:r>
              <a:rPr lang="en-U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endParaRPr lang="en-US" altLang="ko-KR" sz="1600" b="1" dirty="0">
              <a:solidFill>
                <a:srgbClr val="A3151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main(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endParaRPr lang="ko-KR" altLang="en-US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short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s_money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SHRT_MAX;		</a:t>
            </a:r>
            <a:r>
              <a:rPr lang="en-US" altLang="ko-KR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최대값으로 초기화한다</a:t>
            </a:r>
            <a:r>
              <a:rPr lang="en-US" altLang="ko-KR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32767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unsigned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short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u_money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USHRT_MAX; 	</a:t>
            </a:r>
            <a:r>
              <a:rPr lang="en-US" altLang="ko-KR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최대값으로 초기화한다</a:t>
            </a:r>
            <a:r>
              <a:rPr lang="en-US" altLang="ko-KR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65535</a:t>
            </a:r>
          </a:p>
          <a:p>
            <a:pPr marL="0" indent="0">
              <a:buNone/>
            </a:pPr>
            <a:endParaRPr lang="ko-KR" altLang="en-US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s_money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s_money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+ 1;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s_money</a:t>
            </a:r>
            <a:r>
              <a:rPr lang="en-U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%d"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s_money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0" indent="0">
              <a:buNone/>
            </a:pPr>
            <a:endParaRPr lang="ko-KR" altLang="en-US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u_money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u_money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+ 1;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u_money</a:t>
            </a:r>
            <a:r>
              <a:rPr lang="en-U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%d"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u_money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820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진법</a:t>
            </a:r>
            <a:r>
              <a:rPr lang="en-US" altLang="ko-KR" dirty="0"/>
              <a:t>, 8</a:t>
            </a:r>
            <a:r>
              <a:rPr lang="ko-KR" altLang="en-US" dirty="0"/>
              <a:t>진법</a:t>
            </a:r>
            <a:r>
              <a:rPr lang="en-US" altLang="ko-KR" dirty="0"/>
              <a:t>, 16</a:t>
            </a:r>
            <a:r>
              <a:rPr lang="ko-KR" altLang="en-US" dirty="0"/>
              <a:t>진법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10</a:t>
            </a:r>
            <a:r>
              <a:rPr lang="ko-KR" altLang="en-US" sz="2000" dirty="0"/>
              <a:t>진법 이외의 진법으로 표현해보기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계산법</a:t>
            </a:r>
          </a:p>
        </p:txBody>
      </p:sp>
      <p:sp>
        <p:nvSpPr>
          <p:cNvPr id="14" name="Rectangle 96">
            <a:extLst>
              <a:ext uri="{FF2B5EF4-FFF2-40B4-BE49-F238E27FC236}">
                <a16:creationId xmlns:a16="http://schemas.microsoft.com/office/drawing/2014/main" id="{8A2F9D39-5B98-44C2-B3D2-222EC0FA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1772816"/>
            <a:ext cx="4765058" cy="97967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b="1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lang="en-US" altLang="ko-KR" sz="1600" b="1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x = 10;              // 10</a:t>
            </a:r>
            <a:r>
              <a:rPr lang="ko-KR" altLang="en-US" sz="1600" b="1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진수</a:t>
            </a:r>
            <a:endParaRPr lang="en-US" altLang="ko-KR" sz="1600" b="1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b="1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y = 012; 	// 8</a:t>
            </a:r>
            <a:r>
              <a:rPr lang="ko-KR" altLang="en-US" sz="1600" b="1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진수</a:t>
            </a:r>
            <a:endParaRPr lang="en-US" altLang="ko-KR" sz="1600" b="1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b="1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z = 0xA; 	// 16</a:t>
            </a:r>
            <a:r>
              <a:rPr lang="ko-KR" altLang="en-US" sz="1600" b="1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진수</a:t>
            </a:r>
            <a:br>
              <a:rPr lang="en-US" altLang="ko-KR" sz="1600" b="1" dirty="0">
                <a:solidFill>
                  <a:srgbClr val="000000"/>
                </a:solidFill>
                <a:latin typeface="한컴바탕" pitchFamily="18" charset="2"/>
                <a:ea typeface="한컴바탕" pitchFamily="18" charset="2"/>
                <a:cs typeface="한컴바탕" pitchFamily="18" charset="2"/>
              </a:rPr>
            </a:br>
            <a:endParaRPr lang="ko-KR" altLang="en-US" sz="1600" b="1" dirty="0">
              <a:solidFill>
                <a:srgbClr val="000000"/>
              </a:solidFill>
              <a:latin typeface="한컴바탕" pitchFamily="18" charset="2"/>
              <a:ea typeface="한컴바탕" pitchFamily="18" charset="2"/>
              <a:cs typeface="한컴바탕" pitchFamily="18" charset="2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E6B679-C5A5-4A54-BA18-B351DCEACF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6120" y="32227"/>
          <a:ext cx="2767857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19">
                  <a:extLst>
                    <a:ext uri="{9D8B030D-6E8A-4147-A177-3AD203B41FA5}">
                      <a16:colId xmlns:a16="http://schemas.microsoft.com/office/drawing/2014/main" val="296964079"/>
                    </a:ext>
                  </a:extLst>
                </a:gridCol>
                <a:gridCol w="922619">
                  <a:extLst>
                    <a:ext uri="{9D8B030D-6E8A-4147-A177-3AD203B41FA5}">
                      <a16:colId xmlns:a16="http://schemas.microsoft.com/office/drawing/2014/main" val="1274401995"/>
                    </a:ext>
                  </a:extLst>
                </a:gridCol>
                <a:gridCol w="922619">
                  <a:extLst>
                    <a:ext uri="{9D8B030D-6E8A-4147-A177-3AD203B41FA5}">
                      <a16:colId xmlns:a16="http://schemas.microsoft.com/office/drawing/2014/main" val="1160018210"/>
                    </a:ext>
                  </a:extLst>
                </a:gridCol>
              </a:tblGrid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24286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9347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92620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291173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186048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25657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33488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40724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505379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080294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851927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513400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543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02781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63123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9745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0644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964406"/>
                  </a:ext>
                </a:extLst>
              </a:tr>
            </a:tbl>
          </a:graphicData>
        </a:graphic>
      </p:graphicFrame>
      <p:pic>
        <p:nvPicPr>
          <p:cNvPr id="15" name="Picture 3">
            <a:extLst>
              <a:ext uri="{FF2B5EF4-FFF2-40B4-BE49-F238E27FC236}">
                <a16:creationId xmlns:a16="http://schemas.microsoft.com/office/drawing/2014/main" id="{7FB5E5E0-6FAB-4E2F-98FE-4EAFD250E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254" y="3524622"/>
            <a:ext cx="3165031" cy="449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0F0E4C09-CC9B-4334-8CE3-799CA26B8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4077072"/>
            <a:ext cx="2474620" cy="449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901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TextBox 1"/>
          <p:cNvSpPr txBox="1">
            <a:spLocks noChangeArrowheads="1"/>
          </p:cNvSpPr>
          <p:nvPr/>
        </p:nvSpPr>
        <p:spPr bwMode="auto">
          <a:xfrm>
            <a:off x="8018972" y="4133850"/>
            <a:ext cx="23272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Total sale = 200000000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3B134ED-E223-480E-9DC4-85795AEC01C5}"/>
              </a:ext>
            </a:extLst>
          </p:cNvPr>
          <p:cNvSpPr txBox="1">
            <a:spLocks/>
          </p:cNvSpPr>
          <p:nvPr/>
        </p:nvSpPr>
        <p:spPr bwMode="auto">
          <a:xfrm>
            <a:off x="1047751" y="122238"/>
            <a:ext cx="9525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kern="0" dirty="0"/>
              <a:t>예제</a:t>
            </a:r>
            <a:r>
              <a:rPr lang="en-US" altLang="ko-KR" kern="0" dirty="0"/>
              <a:t>: </a:t>
            </a:r>
            <a:r>
              <a:rPr lang="ko-KR" altLang="en-US" kern="0" dirty="0"/>
              <a:t>정수 상수 프로그램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B82C7-EC6F-4EA5-BA64-B543E3FB1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6" y="1201594"/>
            <a:ext cx="9074782" cy="4819694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/* </a:t>
            </a:r>
            <a:r>
              <a:rPr lang="ko-KR" altLang="en-US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 상수 프로그램*</a:t>
            </a:r>
            <a:r>
              <a:rPr lang="en-US" altLang="ko-KR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endParaRPr lang="en-US" altLang="ko-KR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b="1" dirty="0" err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solidFill>
                <a:srgbClr val="8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main(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</a:t>
            </a:r>
            <a:r>
              <a:rPr lang="en-US" altLang="ko-KR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x = 10;   </a:t>
            </a:r>
            <a:r>
              <a:rPr lang="en-US" altLang="ko-KR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10</a:t>
            </a:r>
            <a:r>
              <a:rPr lang="ko-KR" altLang="en-US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진수이고 </a:t>
            </a:r>
            <a:r>
              <a:rPr lang="en-US" altLang="ko-KR" b="1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형이고 값은 십진수로 </a:t>
            </a:r>
            <a:r>
              <a:rPr lang="en-US" altLang="ko-KR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</a:t>
            </a:r>
            <a:r>
              <a:rPr lang="en-US" altLang="ko-KR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y = 010;  </a:t>
            </a:r>
            <a:r>
              <a:rPr lang="en-US" altLang="ko-KR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010</a:t>
            </a:r>
            <a:r>
              <a:rPr lang="ko-KR" altLang="en-US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진수이고 </a:t>
            </a:r>
            <a:r>
              <a:rPr lang="en-US" altLang="ko-KR" b="1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형이고 값은 십진수로 </a:t>
            </a:r>
            <a:r>
              <a:rPr lang="en-US" altLang="ko-KR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</a:t>
            </a:r>
            <a:r>
              <a:rPr lang="en-US" altLang="ko-KR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z = 0x10; </a:t>
            </a:r>
            <a:r>
              <a:rPr lang="en-US" altLang="ko-KR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010</a:t>
            </a:r>
            <a:r>
              <a:rPr lang="ko-KR" altLang="en-US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진수이고 </a:t>
            </a:r>
            <a:r>
              <a:rPr lang="en-US" altLang="ko-KR" b="1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형이고 값은 십진수로 </a:t>
            </a:r>
            <a:r>
              <a:rPr lang="en-US" altLang="ko-KR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br>
              <a:rPr lang="en-US" altLang="ko-KR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"x = %d"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x);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"y = %d"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y);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"z = %d"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z);</a:t>
            </a:r>
          </a:p>
          <a:p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9008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기호 상수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3B1EF422-E7EE-4403-B6B2-24FB877CB8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7752" y="1268760"/>
                <a:ext cx="10534649" cy="4824413"/>
              </a:xfrm>
            </p:spPr>
            <p:txBody>
              <a:bodyPr/>
              <a:lstStyle/>
              <a:p>
                <a:r>
                  <a:rPr lang="ko-KR" altLang="en-US" sz="2000" dirty="0"/>
                  <a:t>기호상수</a:t>
                </a:r>
                <a:r>
                  <a:rPr lang="en-US" altLang="ko-KR" sz="2000" dirty="0"/>
                  <a:t>(symbolic constant): </a:t>
                </a:r>
                <a:r>
                  <a:rPr lang="ko-KR" altLang="en-US" sz="2000" dirty="0"/>
                  <a:t>기호를 이용해 상수를 표현</a:t>
                </a:r>
                <a:br>
                  <a:rPr lang="en-US" altLang="ko-KR" sz="2000" dirty="0"/>
                </a:br>
                <a:r>
                  <a:rPr lang="ko-KR" altLang="en-US" sz="2000" dirty="0"/>
                  <a:t>수학에서 식을 작성할 때 어떤 값을 상징하는 여러 기호들을 사용 </a:t>
                </a:r>
                <a:r>
                  <a:rPr lang="en-US" altLang="ko-KR" sz="2000" dirty="0"/>
                  <a:t>ex) </a:t>
                </a:r>
                <a:r>
                  <a:rPr lang="ko-KR" altLang="en-US" sz="2000" dirty="0"/>
                  <a:t>파이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2000" dirty="0"/>
                  <a:t>)</a:t>
                </a:r>
                <a:br>
                  <a:rPr lang="en-US" altLang="ko-KR" sz="2000" dirty="0"/>
                </a:br>
                <a:r>
                  <a:rPr lang="ko-KR" altLang="en-US" sz="2000" dirty="0"/>
                  <a:t>프로그래밍에서도 계산의 편의를 위해 숫자 대신 기호를 사용할 수 있다</a:t>
                </a:r>
                <a:br>
                  <a:rPr lang="en-US" altLang="ko-KR" sz="2000" dirty="0"/>
                </a:br>
                <a:endParaRPr lang="en-US" altLang="ko-KR" sz="1000" dirty="0"/>
              </a:p>
              <a:p>
                <a:r>
                  <a:rPr lang="ko-KR" altLang="en-US" sz="2000" dirty="0"/>
                  <a:t>기호상수 정의하기</a:t>
                </a:r>
                <a:br>
                  <a:rPr lang="en-US" altLang="ko-KR" sz="2000" dirty="0"/>
                </a:br>
                <a:r>
                  <a:rPr lang="en-US" altLang="ko-KR" sz="2000" dirty="0"/>
                  <a:t>①#define </a:t>
                </a:r>
                <a:r>
                  <a:rPr lang="en-US" altLang="ko-KR" sz="2000" dirty="0">
                    <a:solidFill>
                      <a:schemeClr val="accent1">
                        <a:lumMod val="75000"/>
                      </a:schemeClr>
                    </a:solidFill>
                  </a:rPr>
                  <a:t>name</a:t>
                </a:r>
                <a:r>
                  <a:rPr lang="en-US" altLang="ko-KR" sz="2000" dirty="0"/>
                  <a:t> </a:t>
                </a:r>
                <a:r>
                  <a:rPr lang="en-US" altLang="ko-KR" sz="2000" dirty="0">
                    <a:solidFill>
                      <a:schemeClr val="accent1">
                        <a:lumMod val="75000"/>
                      </a:schemeClr>
                    </a:solidFill>
                  </a:rPr>
                  <a:t>replacement</a:t>
                </a:r>
                <a:br>
                  <a:rPr lang="en-US" altLang="ko-KR" sz="2000" dirty="0"/>
                </a:br>
                <a:r>
                  <a:rPr lang="en-US" altLang="ko-KR" sz="2000" dirty="0"/>
                  <a:t>②</a:t>
                </a:r>
                <a:r>
                  <a:rPr lang="en-US" altLang="ko-KR" sz="2000" dirty="0" err="1"/>
                  <a:t>const</a:t>
                </a:r>
                <a:r>
                  <a:rPr lang="en-US" altLang="ko-KR" sz="2000" dirty="0"/>
                  <a:t> </a:t>
                </a:r>
                <a:r>
                  <a:rPr lang="en-US" altLang="ko-KR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int</a:t>
                </a:r>
                <a:r>
                  <a:rPr lang="en-US" altLang="ko-KR" sz="2000" dirty="0">
                    <a:solidFill>
                      <a:schemeClr val="accent1">
                        <a:lumMod val="75000"/>
                      </a:schemeClr>
                    </a:solidFill>
                  </a:rPr>
                  <a:t> name</a:t>
                </a:r>
                <a:r>
                  <a:rPr lang="en-US" altLang="ko-KR" sz="2000" dirty="0"/>
                  <a:t> = </a:t>
                </a:r>
                <a:r>
                  <a:rPr lang="en-US" altLang="ko-KR" sz="2000" dirty="0">
                    <a:solidFill>
                      <a:schemeClr val="accent1">
                        <a:lumMod val="75000"/>
                      </a:schemeClr>
                    </a:solidFill>
                  </a:rPr>
                  <a:t>replacement</a:t>
                </a:r>
                <a:br>
                  <a:rPr lang="en-US" altLang="ko-KR" sz="20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altLang="ko-KR" sz="2000" dirty="0">
                    <a:solidFill>
                      <a:schemeClr val="accent1">
                        <a:lumMod val="75000"/>
                      </a:schemeClr>
                    </a:solidFill>
                  </a:rPr>
                  <a:t>name</a:t>
                </a:r>
                <a:r>
                  <a:rPr lang="ko-KR" alt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ko-KR" altLang="en-US" sz="2000" dirty="0"/>
                  <a:t>에 해당되는 위치에 기호상수의 이름을</a:t>
                </a:r>
                <a:r>
                  <a:rPr lang="en-US" altLang="ko-KR" sz="2000" dirty="0"/>
                  <a:t>, </a:t>
                </a:r>
                <a:r>
                  <a:rPr lang="en-US" altLang="ko-KR" sz="2000" dirty="0">
                    <a:solidFill>
                      <a:schemeClr val="accent1">
                        <a:lumMod val="75000"/>
                      </a:schemeClr>
                    </a:solidFill>
                  </a:rPr>
                  <a:t>replacement</a:t>
                </a:r>
                <a:r>
                  <a:rPr lang="ko-KR" altLang="en-US" sz="2000" dirty="0"/>
                  <a:t>에 수를 입력</a:t>
                </a:r>
                <a:endParaRPr lang="en-US" altLang="ko-KR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altLang="ko-KR" sz="500" dirty="0"/>
              </a:p>
              <a:p>
                <a:r>
                  <a:rPr lang="en-US" altLang="ko-KR" sz="2000" dirty="0"/>
                  <a:t>#define</a:t>
                </a:r>
                <a:r>
                  <a:rPr lang="ko-KR" altLang="en-US" sz="2000" dirty="0"/>
                  <a:t>의 역할</a:t>
                </a:r>
                <a:br>
                  <a:rPr lang="en-US" altLang="ko-KR" sz="2000" dirty="0"/>
                </a:br>
                <a:r>
                  <a:rPr lang="en-US" altLang="ko-KR" sz="2000" dirty="0"/>
                  <a:t>#define</a:t>
                </a:r>
                <a:r>
                  <a:rPr lang="ko-KR" altLang="en-US" sz="2000" dirty="0"/>
                  <a:t>은 전처리기로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이는 코드를 컴파일하기 전에 실행되는 것을 의미합니다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:r>
                  <a:rPr lang="en-US" altLang="ko-KR" sz="2000" dirty="0"/>
                  <a:t>#define</a:t>
                </a:r>
                <a:r>
                  <a:rPr lang="ko-KR" altLang="en-US" sz="2000" dirty="0"/>
                  <a:t>으로 기호상수를 정의하면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이를 사용하는 식에서는 기호상수가 그에 해당하는 수로 바뀐 뒤 컴파일 하므로 코드상에서 기호상수를 변수가 아닌 하나의 수로 인식함</a:t>
                </a:r>
                <a:endParaRPr lang="en-US" altLang="ko-KR" sz="2000" dirty="0"/>
              </a:p>
              <a:p>
                <a:endParaRPr lang="en-US" altLang="ko-KR" sz="500" dirty="0"/>
              </a:p>
              <a:p>
                <a:r>
                  <a:rPr lang="en-US" altLang="ko-KR" sz="2000" dirty="0" err="1"/>
                  <a:t>const</a:t>
                </a:r>
                <a:r>
                  <a:rPr lang="ko-KR" altLang="en-US" sz="2000" dirty="0"/>
                  <a:t>의 역할</a:t>
                </a:r>
                <a:br>
                  <a:rPr lang="en-US" altLang="ko-KR" sz="2000" dirty="0"/>
                </a:br>
                <a:r>
                  <a:rPr lang="ko-KR" altLang="en-US" sz="2000" dirty="0"/>
                  <a:t>변수가 값을 변경할 수 없게 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3B1EF422-E7EE-4403-B6B2-24FB877CB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7752" y="1268760"/>
                <a:ext cx="10534649" cy="4824413"/>
              </a:xfrm>
              <a:blipFill>
                <a:blip r:embed="rId3"/>
                <a:stretch>
                  <a:fillRect l="-116" t="-6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336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B643CC-D56D-4AB6-8FF4-C05B782A0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238" y="1044197"/>
            <a:ext cx="1847850" cy="11525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기호 상수의 장점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3" y="5085184"/>
            <a:ext cx="3992486" cy="1007989"/>
          </a:xfrm>
        </p:spPr>
        <p:txBody>
          <a:bodyPr/>
          <a:lstStyle/>
          <a:p>
            <a:r>
              <a:rPr lang="ko-KR" altLang="en-US" sz="2000" dirty="0" err="1"/>
              <a:t>리터럴</a:t>
            </a:r>
            <a:r>
              <a:rPr lang="ko-KR" altLang="en-US" sz="2000" dirty="0"/>
              <a:t> 상수를 사용하는 경우</a:t>
            </a:r>
            <a:r>
              <a:rPr lang="en-US" altLang="ko-KR" sz="2000" dirty="0"/>
              <a:t>:</a:t>
            </a:r>
            <a:br>
              <a:rPr lang="en-US" altLang="ko-KR" sz="2000" dirty="0"/>
            </a:br>
            <a:r>
              <a:rPr lang="ko-KR" altLang="en-US" sz="2000" dirty="0"/>
              <a:t>사용할 때마다 수정해야 함</a:t>
            </a:r>
            <a:endParaRPr lang="en-US" altLang="ko-KR" sz="2000" dirty="0"/>
          </a:p>
        </p:txBody>
      </p:sp>
      <p:pic>
        <p:nvPicPr>
          <p:cNvPr id="5" name="_x43234560" descr="EMB000007f00a04">
            <a:extLst>
              <a:ext uri="{FF2B5EF4-FFF2-40B4-BE49-F238E27FC236}">
                <a16:creationId xmlns:a16="http://schemas.microsoft.com/office/drawing/2014/main" id="{69B1DFD7-1A30-40E6-A7DF-C4E459AA6D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16" b="21854"/>
          <a:stretch/>
        </p:blipFill>
        <p:spPr bwMode="auto">
          <a:xfrm>
            <a:off x="856723" y="1124744"/>
            <a:ext cx="4159157" cy="386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_x43234560" descr="EMB000007f00a04">
            <a:extLst>
              <a:ext uri="{FF2B5EF4-FFF2-40B4-BE49-F238E27FC236}">
                <a16:creationId xmlns:a16="http://schemas.microsoft.com/office/drawing/2014/main" id="{0CF5A749-5F6A-4544-8AEE-E6CC9CADF9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0" r="8361" b="21854"/>
          <a:stretch/>
        </p:blipFill>
        <p:spPr bwMode="auto">
          <a:xfrm>
            <a:off x="6768887" y="1086052"/>
            <a:ext cx="4079641" cy="395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161CABC-F200-4E5E-B3CB-DFFC85782349}"/>
              </a:ext>
            </a:extLst>
          </p:cNvPr>
          <p:cNvSpPr txBox="1">
            <a:spLocks/>
          </p:cNvSpPr>
          <p:nvPr/>
        </p:nvSpPr>
        <p:spPr bwMode="auto">
          <a:xfrm>
            <a:off x="6856042" y="5085184"/>
            <a:ext cx="3992486" cy="100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92150" indent="-3476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987425" indent="-2936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l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281113" indent="-2921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5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1598613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8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0558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000" kern="0" dirty="0"/>
              <a:t>기호 상수를 사용하는 경우</a:t>
            </a:r>
            <a:r>
              <a:rPr lang="en-US" altLang="ko-KR" sz="2000" kern="0" dirty="0"/>
              <a:t>:</a:t>
            </a:r>
            <a:br>
              <a:rPr lang="en-US" altLang="ko-KR" sz="2000" kern="0" dirty="0"/>
            </a:br>
            <a:r>
              <a:rPr lang="ko-KR" altLang="en-US" sz="2000" kern="0" dirty="0"/>
              <a:t>정의한 곳만 수정하면 됨</a:t>
            </a:r>
            <a:endParaRPr lang="en-US" altLang="ko-KR" sz="2000" kern="0" dirty="0"/>
          </a:p>
        </p:txBody>
      </p:sp>
    </p:spTree>
    <p:extLst>
      <p:ext uri="{BB962C8B-B14F-4D97-AF65-F5344CB8AC3E}">
        <p14:creationId xmlns:p14="http://schemas.microsoft.com/office/powerpoint/2010/main" val="3154503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TextBox 1"/>
          <p:cNvSpPr txBox="1">
            <a:spLocks noChangeArrowheads="1"/>
          </p:cNvSpPr>
          <p:nvPr/>
        </p:nvSpPr>
        <p:spPr bwMode="auto">
          <a:xfrm>
            <a:off x="8018972" y="4133850"/>
            <a:ext cx="23272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Total sale = 200000000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3B134ED-E223-480E-9DC4-85795AEC01C5}"/>
              </a:ext>
            </a:extLst>
          </p:cNvPr>
          <p:cNvSpPr txBox="1">
            <a:spLocks/>
          </p:cNvSpPr>
          <p:nvPr/>
        </p:nvSpPr>
        <p:spPr bwMode="auto">
          <a:xfrm>
            <a:off x="1047751" y="122238"/>
            <a:ext cx="9525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kern="0" dirty="0"/>
              <a:t>예제</a:t>
            </a:r>
            <a:r>
              <a:rPr lang="en-US" altLang="ko-KR" kern="0" dirty="0"/>
              <a:t>: </a:t>
            </a:r>
            <a:r>
              <a:rPr lang="ko-KR" altLang="en-US" kern="0" dirty="0"/>
              <a:t>기호상수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26E1D4E-6971-4CD8-9FD0-D43A518F4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520" y="1196752"/>
            <a:ext cx="8365278" cy="5085055"/>
          </a:xfrm>
          <a:prstGeom prst="rect">
            <a:avLst/>
          </a:prstGeom>
          <a:solidFill>
            <a:srgbClr val="FFFFCC"/>
          </a:solidFill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#define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TAX_RATE  0.2</a:t>
            </a:r>
          </a:p>
          <a:p>
            <a:pPr marL="0" indent="0">
              <a:buNone/>
            </a:pPr>
            <a:endParaRPr lang="en-US" altLang="ko-KR" sz="16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main(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endParaRPr lang="ko-KR" altLang="en-US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MONTHS = 12;	</a:t>
            </a:r>
            <a:endParaRPr lang="en-US" altLang="ko-KR" sz="1600" b="1" dirty="0">
              <a:solidFill>
                <a:srgbClr val="008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m_salary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y_salary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	</a:t>
            </a:r>
            <a:r>
              <a:rPr lang="en-US" altLang="ko-KR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선언</a:t>
            </a:r>
          </a:p>
          <a:p>
            <a:pPr marL="0" indent="0">
              <a:buNone/>
            </a:pPr>
            <a:endParaRPr lang="ko-KR" altLang="en-US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월급을 </a:t>
            </a:r>
            <a:r>
              <a:rPr lang="ko-KR" altLang="en-US" sz="1600" b="1" dirty="0" err="1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입력하시요</a:t>
            </a:r>
            <a:r>
              <a:rPr lang="en-U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"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	</a:t>
            </a:r>
            <a:r>
              <a:rPr lang="en-US" altLang="ko-KR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안내문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scanf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"%d"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&amp;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m_salary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y_salary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MONTHS *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m_salary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b="1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순수입</a:t>
            </a:r>
            <a:r>
              <a:rPr lang="ko-KR" altLang="en-US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계산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연봉은 </a:t>
            </a:r>
            <a:r>
              <a:rPr lang="en-U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%d</a:t>
            </a:r>
            <a:r>
              <a:rPr lang="ko-KR" altLang="en-US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."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y_salary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세금은 </a:t>
            </a:r>
            <a:r>
              <a:rPr lang="en-U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%f</a:t>
            </a:r>
            <a:r>
              <a:rPr lang="ko-KR" altLang="en-US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."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y_salary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*TAX_RATE);</a:t>
            </a:r>
          </a:p>
          <a:p>
            <a:pPr marL="0" indent="0">
              <a:buNone/>
            </a:pPr>
            <a:endParaRPr lang="ko-KR" altLang="en-US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8" name="Text Box 31">
            <a:extLst>
              <a:ext uri="{FF2B5EF4-FFF2-40B4-BE49-F238E27FC236}">
                <a16:creationId xmlns:a16="http://schemas.microsoft.com/office/drawing/2014/main" id="{18B5B372-8750-449C-A658-8A1AD38A5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013" y="3169299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" name="설명선 1 1">
            <a:extLst>
              <a:ext uri="{FF2B5EF4-FFF2-40B4-BE49-F238E27FC236}">
                <a16:creationId xmlns:a16="http://schemas.microsoft.com/office/drawing/2014/main" id="{196B7DDD-024F-4E73-A7C2-286256F1AF92}"/>
              </a:ext>
            </a:extLst>
          </p:cNvPr>
          <p:cNvSpPr/>
          <p:nvPr/>
        </p:nvSpPr>
        <p:spPr bwMode="auto">
          <a:xfrm>
            <a:off x="1847528" y="1484784"/>
            <a:ext cx="2448272" cy="290629"/>
          </a:xfrm>
          <a:prstGeom prst="borderCallout1">
            <a:avLst>
              <a:gd name="adj1" fmla="val 37269"/>
              <a:gd name="adj2" fmla="val 102840"/>
              <a:gd name="adj3" fmla="val 107390"/>
              <a:gd name="adj4" fmla="val 211012"/>
            </a:avLst>
          </a:prstGeom>
          <a:noFill/>
          <a:ln w="9525" cap="flat" cmpd="sng" algn="ctr">
            <a:solidFill>
              <a:srgbClr val="FF6767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설명선 1 24">
            <a:extLst>
              <a:ext uri="{FF2B5EF4-FFF2-40B4-BE49-F238E27FC236}">
                <a16:creationId xmlns:a16="http://schemas.microsoft.com/office/drawing/2014/main" id="{F2907C0F-4CAB-48D9-A743-B787B59B24A9}"/>
              </a:ext>
            </a:extLst>
          </p:cNvPr>
          <p:cNvSpPr/>
          <p:nvPr/>
        </p:nvSpPr>
        <p:spPr bwMode="auto">
          <a:xfrm>
            <a:off x="2732316" y="2420888"/>
            <a:ext cx="2427580" cy="329625"/>
          </a:xfrm>
          <a:prstGeom prst="borderCallout1">
            <a:avLst>
              <a:gd name="adj1" fmla="val 37269"/>
              <a:gd name="adj2" fmla="val 102840"/>
              <a:gd name="adj3" fmla="val -165544"/>
              <a:gd name="adj4" fmla="val 175529"/>
            </a:avLst>
          </a:prstGeom>
          <a:noFill/>
          <a:ln w="9525" cap="flat" cmpd="sng" algn="ctr">
            <a:solidFill>
              <a:srgbClr val="FF6767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97CF0787-5A31-447F-AA03-62D38B3357BB}"/>
              </a:ext>
            </a:extLst>
          </p:cNvPr>
          <p:cNvSpPr txBox="1"/>
          <p:nvPr/>
        </p:nvSpPr>
        <p:spPr>
          <a:xfrm>
            <a:off x="7032104" y="1630098"/>
            <a:ext cx="110799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기호상수</a:t>
            </a:r>
          </a:p>
        </p:txBody>
      </p:sp>
    </p:spTree>
    <p:extLst>
      <p:ext uri="{BB962C8B-B14F-4D97-AF65-F5344CB8AC3E}">
        <p14:creationId xmlns:p14="http://schemas.microsoft.com/office/powerpoint/2010/main" val="390157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879970" y="1391618"/>
            <a:ext cx="8466276" cy="4917702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b="1" dirty="0"/>
              <a:t>/* </a:t>
            </a:r>
            <a:r>
              <a:rPr lang="ko-KR" altLang="en-US" sz="1600" b="1" dirty="0"/>
              <a:t>정수형 </a:t>
            </a:r>
            <a:r>
              <a:rPr lang="ko-KR" altLang="en-US" sz="1600" b="1" dirty="0" err="1"/>
              <a:t>자료형의</a:t>
            </a:r>
            <a:r>
              <a:rPr lang="ko-KR" altLang="en-US" sz="1600" b="1" dirty="0"/>
              <a:t> 크기를 계산하는 프로그램*</a:t>
            </a:r>
            <a:r>
              <a:rPr lang="en-US" altLang="ko-KR" sz="1600" b="1" dirty="0"/>
              <a:t>/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b="1" dirty="0"/>
              <a:t>#include &lt;</a:t>
            </a:r>
            <a:r>
              <a:rPr lang="en-US" altLang="ko-KR" sz="1600" b="1" dirty="0" err="1"/>
              <a:t>stdio.h</a:t>
            </a:r>
            <a:r>
              <a:rPr lang="en-US" altLang="ko-KR" sz="1600" b="1" dirty="0"/>
              <a:t>&gt;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sz="1600" b="1" dirty="0"/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b="1" dirty="0" err="1"/>
              <a:t>int</a:t>
            </a:r>
            <a:r>
              <a:rPr lang="en-US" altLang="ko-KR" sz="1600" b="1" dirty="0"/>
              <a:t> main(void)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b="1" dirty="0"/>
              <a:t>{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b="1" dirty="0"/>
              <a:t>        short year = 0;              // 0</a:t>
            </a:r>
            <a:r>
              <a:rPr lang="ko-KR" altLang="en-US" sz="1600" b="1" dirty="0"/>
              <a:t>으로 초기화한다</a:t>
            </a:r>
            <a:r>
              <a:rPr lang="en-US" altLang="ko-KR" sz="1600" b="1" dirty="0"/>
              <a:t>.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b="1" dirty="0"/>
              <a:t>        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sale = 0;                 // 0</a:t>
            </a:r>
            <a:r>
              <a:rPr lang="ko-KR" altLang="en-US" sz="1600" b="1" dirty="0"/>
              <a:t>으로 초기화한다</a:t>
            </a:r>
            <a:r>
              <a:rPr lang="en-US" altLang="ko-KR" sz="1600" b="1" dirty="0"/>
              <a:t>.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b="1" dirty="0"/>
              <a:t>        long </a:t>
            </a:r>
            <a:r>
              <a:rPr lang="en-US" altLang="ko-KR" sz="1600" b="1" dirty="0" err="1"/>
              <a:t>total_sale</a:t>
            </a:r>
            <a:r>
              <a:rPr lang="en-US" altLang="ko-KR" sz="1600" b="1" dirty="0"/>
              <a:t> = 0;         // 0</a:t>
            </a:r>
            <a:r>
              <a:rPr lang="ko-KR" altLang="en-US" sz="1600" b="1" dirty="0"/>
              <a:t>으로 초기화한다</a:t>
            </a:r>
            <a:r>
              <a:rPr lang="en-US" altLang="ko-KR" sz="1600" b="1" dirty="0"/>
              <a:t>.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sz="1600" b="1" dirty="0"/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b="1" dirty="0"/>
              <a:t>        year = 10;                    // </a:t>
            </a:r>
            <a:r>
              <a:rPr lang="ko-KR" altLang="en-US" sz="1600" b="1" dirty="0"/>
              <a:t>약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만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천을 넘지 않도록 주의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ko-KR" altLang="en-US" sz="1600" b="1" dirty="0"/>
              <a:t>        </a:t>
            </a:r>
            <a:r>
              <a:rPr lang="en-US" altLang="ko-KR" sz="1600" b="1" dirty="0"/>
              <a:t>sale = 200000000;           // </a:t>
            </a:r>
            <a:r>
              <a:rPr lang="ko-KR" altLang="en-US" sz="1600" b="1" dirty="0"/>
              <a:t>약 </a:t>
            </a:r>
            <a:r>
              <a:rPr lang="en-US" altLang="ko-KR" sz="1600" b="1" dirty="0"/>
              <a:t>21</a:t>
            </a:r>
            <a:r>
              <a:rPr lang="ko-KR" altLang="en-US" sz="1600" b="1" dirty="0"/>
              <a:t>억을 넘지 않도록 주의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ko-KR" altLang="en-US" sz="1600" b="1" dirty="0"/>
              <a:t>        </a:t>
            </a:r>
            <a:r>
              <a:rPr lang="en-US" altLang="ko-KR" sz="1600" b="1" dirty="0" err="1"/>
              <a:t>total_sale</a:t>
            </a:r>
            <a:r>
              <a:rPr lang="en-US" altLang="ko-KR" sz="1600" b="1" dirty="0"/>
              <a:t> = year * sale;  // </a:t>
            </a:r>
            <a:r>
              <a:rPr lang="ko-KR" altLang="en-US" sz="1600" b="1" dirty="0"/>
              <a:t>약 </a:t>
            </a:r>
            <a:r>
              <a:rPr lang="en-US" altLang="ko-KR" sz="1600" b="1" dirty="0"/>
              <a:t>21</a:t>
            </a:r>
            <a:r>
              <a:rPr lang="ko-KR" altLang="en-US" sz="1600" b="1" dirty="0"/>
              <a:t>억을 넘지 않도록 주의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ko-KR" altLang="en-US" sz="1600" b="1" dirty="0"/>
              <a:t>        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ko-KR" altLang="en-US" sz="1600" b="1" dirty="0"/>
              <a:t>        </a:t>
            </a:r>
            <a:r>
              <a:rPr lang="en-US" altLang="ko-KR" sz="1600" b="1" dirty="0" err="1"/>
              <a:t>printf</a:t>
            </a:r>
            <a:r>
              <a:rPr lang="en-US" altLang="ko-KR" sz="1600" b="1" dirty="0"/>
              <a:t>("</a:t>
            </a:r>
            <a:r>
              <a:rPr lang="en-US" altLang="ko-KR" sz="1600" b="1" dirty="0" err="1"/>
              <a:t>total_sale</a:t>
            </a:r>
            <a:r>
              <a:rPr lang="en-US" altLang="ko-KR" sz="1600" b="1" dirty="0"/>
              <a:t> = %d \n", </a:t>
            </a:r>
            <a:r>
              <a:rPr lang="en-US" altLang="ko-KR" sz="1600" b="1" dirty="0" err="1"/>
              <a:t>total_sale</a:t>
            </a:r>
            <a:r>
              <a:rPr lang="en-US" altLang="ko-KR" sz="1600" b="1" dirty="0"/>
              <a:t>);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sz="1600" b="1" dirty="0"/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b="1" dirty="0"/>
              <a:t>         return 0;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b="1" dirty="0"/>
              <a:t>} </a:t>
            </a:r>
            <a:endParaRPr lang="ko-KR" altLang="en-US" sz="1600" b="1" dirty="0"/>
          </a:p>
        </p:txBody>
      </p:sp>
      <p:pic>
        <p:nvPicPr>
          <p:cNvPr id="21509" name="Picture 34" descr="C:\Users\jinsol\AppData\Local\Microsoft\Windows\Temporary Internet Files\Content.IE5\4APYS3SV\MC90042423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760" y="3959224"/>
            <a:ext cx="2681287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직사각형 2"/>
          <p:cNvSpPr>
            <a:spLocks noChangeArrowheads="1"/>
          </p:cNvSpPr>
          <p:nvPr/>
        </p:nvSpPr>
        <p:spPr bwMode="auto">
          <a:xfrm>
            <a:off x="8053897" y="4178300"/>
            <a:ext cx="2259013" cy="1457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2" name="TextBox 1"/>
          <p:cNvSpPr txBox="1">
            <a:spLocks noChangeArrowheads="1"/>
          </p:cNvSpPr>
          <p:nvPr/>
        </p:nvSpPr>
        <p:spPr bwMode="auto">
          <a:xfrm>
            <a:off x="8018972" y="4133850"/>
            <a:ext cx="23272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Total sale = 200000000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3B134ED-E223-480E-9DC4-85795AEC01C5}"/>
              </a:ext>
            </a:extLst>
          </p:cNvPr>
          <p:cNvSpPr txBox="1">
            <a:spLocks/>
          </p:cNvSpPr>
          <p:nvPr/>
        </p:nvSpPr>
        <p:spPr bwMode="auto">
          <a:xfrm>
            <a:off x="1047751" y="122238"/>
            <a:ext cx="9525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kern="0"/>
              <a:t>예제</a:t>
            </a:r>
            <a:r>
              <a:rPr lang="en-US" altLang="ko-KR" kern="0"/>
              <a:t>: </a:t>
            </a:r>
            <a:r>
              <a:rPr lang="ko-KR" altLang="en-US" kern="0"/>
              <a:t>자료형의 크기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3635558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#3-1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정수형 변수를 두개를 입력 받아 짝수인지 홀수인지 출력하기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F3D21C2C-59A3-4320-BCE4-A6F2A9D06F4F}"/>
              </a:ext>
            </a:extLst>
          </p:cNvPr>
          <p:cNvSpPr txBox="1"/>
          <p:nvPr/>
        </p:nvSpPr>
        <p:spPr>
          <a:xfrm>
            <a:off x="6613411" y="2708920"/>
            <a:ext cx="356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결과 화면이 나와야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허용 안함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7B07EE-F537-4AD1-9CFE-E67F4B9A5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47" y="2057028"/>
            <a:ext cx="4335689" cy="266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16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정수형 두개를 입력 받아 그 둘의 차이를 원 단위로 나타내기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AFCAEA-12AE-4102-BC2D-3721E8ED5E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502"/>
          <a:stretch/>
        </p:blipFill>
        <p:spPr>
          <a:xfrm>
            <a:off x="1199456" y="1988840"/>
            <a:ext cx="4464496" cy="3329455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8CCB0839-2FAE-49A8-AF41-64511142D1F9}"/>
              </a:ext>
            </a:extLst>
          </p:cNvPr>
          <p:cNvSpPr txBox="1"/>
          <p:nvPr/>
        </p:nvSpPr>
        <p:spPr>
          <a:xfrm>
            <a:off x="6613411" y="2708920"/>
            <a:ext cx="356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결과 화면이 나와야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허용 안함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A23C696-DABA-4512-82BB-216AE028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1" y="122238"/>
            <a:ext cx="9525000" cy="990600"/>
          </a:xfrm>
        </p:spPr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420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일반적으로 계산을 위해 사용하는 식을 수식이라고 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수식은 상수와 변수</a:t>
            </a:r>
            <a:r>
              <a:rPr lang="en-US" altLang="ko-KR" sz="2000" dirty="0"/>
              <a:t>, </a:t>
            </a:r>
            <a:r>
              <a:rPr lang="ko-KR" altLang="en-US" sz="2000" dirty="0"/>
              <a:t>연산자로 구성된다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변수와 상수는 피연산자로 구분된다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1400" dirty="0"/>
          </a:p>
          <a:p>
            <a:r>
              <a:rPr lang="ko-KR" altLang="en-US" sz="2000" dirty="0"/>
              <a:t>수식에 사용되는 연산자는 항의 개수에 따라 </a:t>
            </a:r>
            <a:r>
              <a:rPr lang="ko-KR" altLang="en-US" sz="2000" dirty="0" err="1"/>
              <a:t>단항</a:t>
            </a:r>
            <a:r>
              <a:rPr lang="ko-KR" altLang="en-US" sz="2000" dirty="0"/>
              <a:t> 연산자</a:t>
            </a:r>
            <a:r>
              <a:rPr lang="en-US" altLang="ko-KR" sz="2000" dirty="0"/>
              <a:t>, </a:t>
            </a:r>
            <a:r>
              <a:rPr lang="ko-KR" altLang="en-US" sz="2000" dirty="0"/>
              <a:t>이항 연산자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삼항</a:t>
            </a:r>
            <a:r>
              <a:rPr lang="ko-KR" altLang="en-US" sz="2000" dirty="0"/>
              <a:t> 연산자로 구분한다</a:t>
            </a:r>
            <a:r>
              <a:rPr lang="en-US" altLang="ko-KR" sz="2000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C5D159C-D9F0-4649-B836-EC6D2E98D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941"/>
          <a:stretch/>
        </p:blipFill>
        <p:spPr>
          <a:xfrm>
            <a:off x="2063552" y="3645024"/>
            <a:ext cx="3168352" cy="98803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988597F-08ED-4E47-A043-43B521176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924" y="3212976"/>
            <a:ext cx="18669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1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연산자의 종류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E1D49099-EC6D-43D4-805A-AA8BABEF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1098266"/>
            <a:ext cx="8648649" cy="520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연산자의 종류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6EE3E473-EFF1-4B72-90EB-D087F5B3B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1124743"/>
            <a:ext cx="8712968" cy="524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7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연산자의 종류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8EABB281-899E-455D-8F65-42F04DAF3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1124742"/>
            <a:ext cx="8742092" cy="28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4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+, - , *, /, %(</a:t>
            </a:r>
            <a:r>
              <a:rPr lang="ko-KR" altLang="en-US" sz="2000" dirty="0"/>
              <a:t>나머지</a:t>
            </a:r>
            <a:r>
              <a:rPr lang="en-US" altLang="ko-KR" sz="2000" dirty="0"/>
              <a:t>) </a:t>
            </a:r>
            <a:r>
              <a:rPr lang="ko-KR" altLang="en-US" sz="2000" dirty="0"/>
              <a:t>연산자</a:t>
            </a:r>
            <a:endParaRPr lang="en-US" altLang="ko-KR" sz="2000" dirty="0"/>
          </a:p>
          <a:p>
            <a:r>
              <a:rPr lang="ko-KR" altLang="en-US" sz="2000" dirty="0"/>
              <a:t>흔히 사칙연산이라고 부르는 것이 산술연산자에 해당한다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D34026F-EFAD-465B-9C12-F028EF136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759" y="2842651"/>
            <a:ext cx="3880641" cy="166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CD2B879-2BFA-4A64-BE6B-D833A0F6E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08"/>
          <a:stretch/>
        </p:blipFill>
        <p:spPr bwMode="auto">
          <a:xfrm>
            <a:off x="1883533" y="2633663"/>
            <a:ext cx="2075626" cy="2255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81C312-AFD2-4A1A-9883-C6C38F043B8B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079776" y="3674217"/>
            <a:ext cx="1735983" cy="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972D594-D988-44A1-B2E5-C4C6CAE7FC43}"/>
              </a:ext>
            </a:extLst>
          </p:cNvPr>
          <p:cNvCxnSpPr>
            <a:cxnSpLocks/>
          </p:cNvCxnSpPr>
          <p:nvPr/>
        </p:nvCxnSpPr>
        <p:spPr>
          <a:xfrm>
            <a:off x="3575720" y="3071688"/>
            <a:ext cx="2234531" cy="4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6ACDBD-C374-4283-8448-B2DED854B94D}"/>
              </a:ext>
            </a:extLst>
          </p:cNvPr>
          <p:cNvCxnSpPr>
            <a:cxnSpLocks/>
          </p:cNvCxnSpPr>
          <p:nvPr/>
        </p:nvCxnSpPr>
        <p:spPr>
          <a:xfrm flipV="1">
            <a:off x="3836133" y="4279300"/>
            <a:ext cx="1974118" cy="133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316419"/>
      </p:ext>
    </p:extLst>
  </p:cSld>
  <p:clrMapOvr>
    <a:masterClrMapping/>
  </p:clrMapOvr>
</p:sld>
</file>

<file path=ppt/theme/theme1.xml><?xml version="1.0" encoding="utf-8"?>
<a:theme xmlns:a="http://schemas.openxmlformats.org/drawingml/2006/main" name="봄의 수채화">
  <a:themeElements>
    <a:clrScheme name="봄의 수채화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봄의 수채화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</a:defRPr>
        </a:defPPr>
      </a:lstStyle>
    </a:txDef>
  </a:objectDefaults>
  <a:extraClrSchemeLst>
    <a:extraClrScheme>
      <a:clrScheme name="봄의 수채화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봄의 수채화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6860</TotalTime>
  <Words>1044</Words>
  <Application>Microsoft Office PowerPoint</Application>
  <PresentationFormat>와이드스크린</PresentationFormat>
  <Paragraphs>415</Paragraphs>
  <Slides>41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7" baseType="lpstr">
      <vt:lpstr>HY강B</vt:lpstr>
      <vt:lpstr>굴림</vt:lpstr>
      <vt:lpstr>맑은 고딕</vt:lpstr>
      <vt:lpstr>한컴바탕</vt:lpstr>
      <vt:lpstr>Arial</vt:lpstr>
      <vt:lpstr>Arial Black</vt:lpstr>
      <vt:lpstr>Book Antiqua</vt:lpstr>
      <vt:lpstr>Cambria Math</vt:lpstr>
      <vt:lpstr>Comic Sans MS</vt:lpstr>
      <vt:lpstr>Lucida Calligraphy</vt:lpstr>
      <vt:lpstr>Symbol</vt:lpstr>
      <vt:lpstr>Times New Roman</vt:lpstr>
      <vt:lpstr>Trebuchet MS</vt:lpstr>
      <vt:lpstr>Wingdings</vt:lpstr>
      <vt:lpstr>Wingdings 3</vt:lpstr>
      <vt:lpstr>봄의 수채화</vt:lpstr>
      <vt:lpstr>컴퓨터 개론 및 실습</vt:lpstr>
      <vt:lpstr>예제: 자료형의 크기</vt:lpstr>
      <vt:lpstr>자료형의 종류</vt:lpstr>
      <vt:lpstr>PowerPoint 프레젠테이션</vt:lpstr>
      <vt:lpstr>수식</vt:lpstr>
      <vt:lpstr>연산자의 종류</vt:lpstr>
      <vt:lpstr>연산자의 종류</vt:lpstr>
      <vt:lpstr>연산자의 종류</vt:lpstr>
      <vt:lpstr>산술연산자</vt:lpstr>
      <vt:lpstr>산술연산자</vt:lpstr>
      <vt:lpstr>산술연산자</vt:lpstr>
      <vt:lpstr>산술연산자</vt:lpstr>
      <vt:lpstr>부호연산자</vt:lpstr>
      <vt:lpstr>산술연산자 사용해보기</vt:lpstr>
      <vt:lpstr>증감연산자</vt:lpstr>
      <vt:lpstr>증감연산자</vt:lpstr>
      <vt:lpstr>증감연산자</vt:lpstr>
      <vt:lpstr>증감연산자</vt:lpstr>
      <vt:lpstr>대입연산자</vt:lpstr>
      <vt:lpstr>복합 대입연산자</vt:lpstr>
      <vt:lpstr>복합 대입연산자</vt:lpstr>
      <vt:lpstr>복합 대입연산자</vt:lpstr>
      <vt:lpstr>관계연산자</vt:lpstr>
      <vt:lpstr>관계연산자 사용해보기</vt:lpstr>
      <vt:lpstr>논리연산자</vt:lpstr>
      <vt:lpstr>논리연산자 사용해보기</vt:lpstr>
      <vt:lpstr>주의사항!</vt:lpstr>
      <vt:lpstr>Unsigned 수식</vt:lpstr>
      <vt:lpstr>Unsigned 수식</vt:lpstr>
      <vt:lpstr>Unsigned 수식</vt:lpstr>
      <vt:lpstr>Unsigned 표현</vt:lpstr>
      <vt:lpstr>Overflow</vt:lpstr>
      <vt:lpstr>Overflow</vt:lpstr>
      <vt:lpstr>PowerPoint 프레젠테이션</vt:lpstr>
      <vt:lpstr>10진법, 8진법, 16진법</vt:lpstr>
      <vt:lpstr>PowerPoint 프레젠테이션</vt:lpstr>
      <vt:lpstr>기호 상수</vt:lpstr>
      <vt:lpstr>기호 상수의 장점</vt:lpstr>
      <vt:lpstr>PowerPoint 프레젠테이션</vt:lpstr>
      <vt:lpstr>과제 #3-1</vt:lpstr>
      <vt:lpstr>과제 #3-2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 Security</dc:title>
  <dc:creator>Jongwuk Lee</dc:creator>
  <cp:lastModifiedBy>tina</cp:lastModifiedBy>
  <cp:revision>322</cp:revision>
  <dcterms:created xsi:type="dcterms:W3CDTF">2006-02-20T18:05:16Z</dcterms:created>
  <dcterms:modified xsi:type="dcterms:W3CDTF">2019-03-26T11:27:38Z</dcterms:modified>
</cp:coreProperties>
</file>