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8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788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4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2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408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BFE8A5-20C1-479B-9A22-E38441445EB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3F09D8-3434-4831-B382-36905E7EC4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92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368C-7AC0-4221-909A-A6E212638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Estación</a:t>
            </a:r>
            <a:r>
              <a:rPr lang="en-US" dirty="0"/>
              <a:t> </a:t>
            </a:r>
            <a:r>
              <a:rPr lang="en-US" dirty="0" err="1"/>
              <a:t>meteorológica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19F51-A908-4866-9220-2C5411DF1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Midgard Team</a:t>
            </a:r>
          </a:p>
        </p:txBody>
      </p:sp>
    </p:spTree>
    <p:extLst>
      <p:ext uri="{BB962C8B-B14F-4D97-AF65-F5344CB8AC3E}">
        <p14:creationId xmlns:p14="http://schemas.microsoft.com/office/powerpoint/2010/main" val="6699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6C90-85E9-4E16-9EC2-0B122D07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DA7AD825-EFDA-442E-9A25-B1EB5826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64" y="2869122"/>
            <a:ext cx="9810036" cy="11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0B8E-B87E-4A7D-996D-80AC92B3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B8F8-0A8B-4DD2-9909-867045F2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  <a:p>
            <a:r>
              <a:rPr lang="en-US" dirty="0"/>
              <a:t>Azure functions</a:t>
            </a:r>
          </a:p>
          <a:p>
            <a:r>
              <a:rPr lang="en-US" dirty="0" err="1"/>
              <a:t>Wifi</a:t>
            </a:r>
            <a:r>
              <a:rPr lang="en-US" dirty="0"/>
              <a:t> library</a:t>
            </a:r>
          </a:p>
          <a:p>
            <a:r>
              <a:rPr lang="en-US" dirty="0" err="1"/>
              <a:t>Soldaduras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5E6F3-6649-454D-8048-7C02949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13584-5DA7-42B8-858C-03E7E15D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49" y="422827"/>
            <a:ext cx="8097965" cy="43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33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Estación meteorológica</vt:lpstr>
      <vt:lpstr>Arquitectura</vt:lpstr>
      <vt:lpstr>Dificultades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meteorológica</dc:title>
  <dc:creator>Ronaldo Umaña</dc:creator>
  <cp:lastModifiedBy>Ronaldo Umaña</cp:lastModifiedBy>
  <cp:revision>1</cp:revision>
  <dcterms:created xsi:type="dcterms:W3CDTF">2018-09-06T23:00:29Z</dcterms:created>
  <dcterms:modified xsi:type="dcterms:W3CDTF">2018-09-06T23:03:31Z</dcterms:modified>
</cp:coreProperties>
</file>