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B79A1-9ABC-4D55-BC7E-5792B1F46E3D}" type="datetimeFigureOut">
              <a:rPr lang="en-KE" smtClean="0"/>
              <a:t>15/03/2021</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BCAF5-032C-4656-ACA9-9C08FC14294A}" type="slidenum">
              <a:rPr lang="en-KE" smtClean="0"/>
              <a:t>‹#›</a:t>
            </a:fld>
            <a:endParaRPr lang="en-KE"/>
          </a:p>
        </p:txBody>
      </p:sp>
    </p:spTree>
    <p:extLst>
      <p:ext uri="{BB962C8B-B14F-4D97-AF65-F5344CB8AC3E}">
        <p14:creationId xmlns:p14="http://schemas.microsoft.com/office/powerpoint/2010/main" val="410229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Quantity of Product Sales per Day</a:t>
            </a:r>
            <a:endParaRPr dirty="0"/>
          </a:p>
          <a:p>
            <a:r>
              <a:rPr b="0" dirty="0"/>
              <a:t>No alt text provided.</a:t>
            </a:r>
            <a:endParaRPr dirty="0"/>
          </a:p>
          <a:p>
            <a:endParaRPr dirty="0"/>
          </a:p>
          <a:p>
            <a:r>
              <a:rPr b="1" dirty="0"/>
              <a:t>Customer Type Distribution</a:t>
            </a:r>
            <a:endParaRPr dirty="0"/>
          </a:p>
          <a:p>
            <a:r>
              <a:rPr b="0" dirty="0"/>
              <a:t>No alt text provided.</a:t>
            </a:r>
            <a:endParaRPr dirty="0"/>
          </a:p>
          <a:p>
            <a:endParaRPr dirty="0"/>
          </a:p>
          <a:p>
            <a:r>
              <a:rPr b="1" dirty="0"/>
              <a:t>Payment Methods Distribution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Customer Satisfaction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Gross Income and Total Revenue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e2a4ee6-2a13-4e5f-9403-a967e1d57aa8/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lusteredBarChart, slicer, slicer, Quantity of Product Sales per Day, Customer Type Distribution, Payment Methods Distribution, slicer, Customer Satisfaction, card, Gross Income and Total Revenu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General overview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100</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Custom Design</vt:lpstr>
      <vt:lpstr>General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Nachors Mwendwa</cp:lastModifiedBy>
  <cp:revision>5</cp:revision>
  <dcterms:created xsi:type="dcterms:W3CDTF">2016-09-04T11:54:55Z</dcterms:created>
  <dcterms:modified xsi:type="dcterms:W3CDTF">2021-03-15T10:44:45Z</dcterms:modified>
</cp:coreProperties>
</file>