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90" d="100"/>
          <a:sy n="90" d="100"/>
        </p:scale>
        <p:origin x="-174" y="-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D400DD-CD01-4499-A4ED-6C4B96B64CA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18BF220-06F9-4E78-93A2-D8509CE74060}">
      <dgm:prSet/>
      <dgm:spPr/>
      <dgm:t>
        <a:bodyPr/>
        <a:lstStyle/>
        <a:p>
          <a:r>
            <a:rPr lang="fr-FR" dirty="0"/>
            <a:t>Accueil</a:t>
          </a:r>
        </a:p>
      </dgm:t>
    </dgm:pt>
    <dgm:pt modelId="{AAA8ADCC-0D2C-46E7-82E3-A0EC39A7361C}" type="parTrans" cxnId="{6D95F0FB-800E-4252-B457-CDDF34D2A4D8}">
      <dgm:prSet/>
      <dgm:spPr/>
      <dgm:t>
        <a:bodyPr/>
        <a:lstStyle/>
        <a:p>
          <a:endParaRPr lang="fr-FR"/>
        </a:p>
      </dgm:t>
    </dgm:pt>
    <dgm:pt modelId="{0CE0FDF1-EB0F-4C11-983E-E14F7AF44EBA}" type="sibTrans" cxnId="{6D95F0FB-800E-4252-B457-CDDF34D2A4D8}">
      <dgm:prSet/>
      <dgm:spPr/>
      <dgm:t>
        <a:bodyPr/>
        <a:lstStyle/>
        <a:p>
          <a:endParaRPr lang="fr-FR"/>
        </a:p>
      </dgm:t>
    </dgm:pt>
    <dgm:pt modelId="{294D4050-74CD-472A-9993-0336E56204E1}">
      <dgm:prSet phldrT="[Texte]"/>
      <dgm:spPr/>
      <dgm:t>
        <a:bodyPr/>
        <a:lstStyle/>
        <a:p>
          <a:r>
            <a:rPr lang="fr-FR" dirty="0"/>
            <a:t>Article</a:t>
          </a:r>
        </a:p>
      </dgm:t>
    </dgm:pt>
    <dgm:pt modelId="{B164C7D5-0282-49C7-B421-861E35501E4E}" type="parTrans" cxnId="{94615B8F-7BAF-4DDB-BBB7-877BC022F784}">
      <dgm:prSet/>
      <dgm:spPr/>
      <dgm:t>
        <a:bodyPr/>
        <a:lstStyle/>
        <a:p>
          <a:endParaRPr lang="fr-FR"/>
        </a:p>
      </dgm:t>
    </dgm:pt>
    <dgm:pt modelId="{02252B6A-6B2B-4DEB-90A9-4F8A9B705479}" type="sibTrans" cxnId="{94615B8F-7BAF-4DDB-BBB7-877BC022F784}">
      <dgm:prSet/>
      <dgm:spPr/>
      <dgm:t>
        <a:bodyPr/>
        <a:lstStyle/>
        <a:p>
          <a:endParaRPr lang="fr-FR"/>
        </a:p>
      </dgm:t>
    </dgm:pt>
    <dgm:pt modelId="{A2C98D27-6371-4B0C-9B51-8AD44080DBE2}">
      <dgm:prSet phldrT="[Texte]"/>
      <dgm:spPr/>
      <dgm:t>
        <a:bodyPr/>
        <a:lstStyle/>
        <a:p>
          <a:r>
            <a:rPr lang="fr-FR" dirty="0"/>
            <a:t>Voir Article</a:t>
          </a:r>
        </a:p>
      </dgm:t>
    </dgm:pt>
    <dgm:pt modelId="{A93EBE48-54A5-4439-92EE-7ADFC20BC722}" type="parTrans" cxnId="{B0DBC2FC-B658-4211-9B5C-9A6BE886350B}">
      <dgm:prSet/>
      <dgm:spPr/>
      <dgm:t>
        <a:bodyPr/>
        <a:lstStyle/>
        <a:p>
          <a:endParaRPr lang="fr-FR"/>
        </a:p>
      </dgm:t>
    </dgm:pt>
    <dgm:pt modelId="{1305424A-3159-47B0-97DA-8574A87CB2F4}" type="sibTrans" cxnId="{B0DBC2FC-B658-4211-9B5C-9A6BE886350B}">
      <dgm:prSet/>
      <dgm:spPr/>
      <dgm:t>
        <a:bodyPr/>
        <a:lstStyle/>
        <a:p>
          <a:endParaRPr lang="fr-FR"/>
        </a:p>
      </dgm:t>
    </dgm:pt>
    <dgm:pt modelId="{83F46F7A-DB3C-4F53-B27B-51031B242B45}">
      <dgm:prSet phldrT="[Texte]"/>
      <dgm:spPr/>
      <dgm:t>
        <a:bodyPr/>
        <a:lstStyle/>
        <a:p>
          <a:r>
            <a:rPr lang="fr-FR" dirty="0"/>
            <a:t>Supprimer Article (Admin)</a:t>
          </a:r>
        </a:p>
      </dgm:t>
    </dgm:pt>
    <dgm:pt modelId="{0B4A29DB-66EC-4C54-BD64-5CFBA8476BCF}" type="parTrans" cxnId="{6B030A3C-BDB6-4F77-B7D3-CE0EF470A240}">
      <dgm:prSet/>
      <dgm:spPr/>
      <dgm:t>
        <a:bodyPr/>
        <a:lstStyle/>
        <a:p>
          <a:endParaRPr lang="fr-FR"/>
        </a:p>
      </dgm:t>
    </dgm:pt>
    <dgm:pt modelId="{CC74618F-36BE-4812-8DCB-A3D480870618}" type="sibTrans" cxnId="{6B030A3C-BDB6-4F77-B7D3-CE0EF470A240}">
      <dgm:prSet/>
      <dgm:spPr/>
      <dgm:t>
        <a:bodyPr/>
        <a:lstStyle/>
        <a:p>
          <a:endParaRPr lang="fr-FR"/>
        </a:p>
      </dgm:t>
    </dgm:pt>
    <dgm:pt modelId="{E5DEB7AA-FF7D-4D41-A8D0-152CB924640E}">
      <dgm:prSet phldrT="[Texte]"/>
      <dgm:spPr/>
      <dgm:t>
        <a:bodyPr/>
        <a:lstStyle/>
        <a:p>
          <a:r>
            <a:rPr lang="fr-FR" dirty="0"/>
            <a:t>Association</a:t>
          </a:r>
        </a:p>
      </dgm:t>
    </dgm:pt>
    <dgm:pt modelId="{25AE68B9-03D8-408C-AAF9-129CA7B51EB3}" type="parTrans" cxnId="{E7160DB6-2EB5-49E2-9565-3EC9D1BB0C62}">
      <dgm:prSet/>
      <dgm:spPr/>
      <dgm:t>
        <a:bodyPr/>
        <a:lstStyle/>
        <a:p>
          <a:endParaRPr lang="fr-FR"/>
        </a:p>
      </dgm:t>
    </dgm:pt>
    <dgm:pt modelId="{180D6136-D49F-4F3C-B1FE-723D170D0ACA}" type="sibTrans" cxnId="{E7160DB6-2EB5-49E2-9565-3EC9D1BB0C62}">
      <dgm:prSet/>
      <dgm:spPr/>
      <dgm:t>
        <a:bodyPr/>
        <a:lstStyle/>
        <a:p>
          <a:endParaRPr lang="fr-FR"/>
        </a:p>
      </dgm:t>
    </dgm:pt>
    <dgm:pt modelId="{3D92194D-0045-4162-8E7F-9453688EE62C}">
      <dgm:prSet phldrT="[Texte]"/>
      <dgm:spPr/>
      <dgm:t>
        <a:bodyPr/>
        <a:lstStyle/>
        <a:p>
          <a:r>
            <a:rPr lang="fr-FR" dirty="0"/>
            <a:t>Agenda</a:t>
          </a:r>
        </a:p>
      </dgm:t>
    </dgm:pt>
    <dgm:pt modelId="{E2DB342B-E794-4C44-858A-4B174C9EBB0F}" type="parTrans" cxnId="{4727C1FC-894C-4CD2-BABE-C6024C407F6E}">
      <dgm:prSet/>
      <dgm:spPr/>
      <dgm:t>
        <a:bodyPr/>
        <a:lstStyle/>
        <a:p>
          <a:endParaRPr lang="fr-FR"/>
        </a:p>
      </dgm:t>
    </dgm:pt>
    <dgm:pt modelId="{87B6DA6F-F498-4B88-A1A6-EDB0F3113E73}" type="sibTrans" cxnId="{4727C1FC-894C-4CD2-BABE-C6024C407F6E}">
      <dgm:prSet/>
      <dgm:spPr/>
      <dgm:t>
        <a:bodyPr/>
        <a:lstStyle/>
        <a:p>
          <a:endParaRPr lang="fr-FR"/>
        </a:p>
      </dgm:t>
    </dgm:pt>
    <dgm:pt modelId="{80056E26-35D4-4DAC-A1E7-A13013BBFB2B}">
      <dgm:prSet phldrT="[Texte]"/>
      <dgm:spPr/>
      <dgm:t>
        <a:bodyPr/>
        <a:lstStyle/>
        <a:p>
          <a:r>
            <a:rPr lang="fr-FR" dirty="0"/>
            <a:t>Espace Membre (User)</a:t>
          </a:r>
        </a:p>
      </dgm:t>
    </dgm:pt>
    <dgm:pt modelId="{BB1C056A-B116-425D-89D7-2C18AF3EB349}" type="parTrans" cxnId="{B7A71F5E-ED5B-415E-89BC-EDB623F8E381}">
      <dgm:prSet/>
      <dgm:spPr/>
      <dgm:t>
        <a:bodyPr/>
        <a:lstStyle/>
        <a:p>
          <a:endParaRPr lang="fr-FR"/>
        </a:p>
      </dgm:t>
    </dgm:pt>
    <dgm:pt modelId="{5AB17349-AE9C-4A7D-A83F-9A9EB55DBB95}" type="sibTrans" cxnId="{B7A71F5E-ED5B-415E-89BC-EDB623F8E381}">
      <dgm:prSet/>
      <dgm:spPr/>
      <dgm:t>
        <a:bodyPr/>
        <a:lstStyle/>
        <a:p>
          <a:endParaRPr lang="fr-FR"/>
        </a:p>
      </dgm:t>
    </dgm:pt>
    <dgm:pt modelId="{015DE0C6-823E-4883-BB84-E35303C491CB}">
      <dgm:prSet phldrT="[Texte]"/>
      <dgm:spPr/>
      <dgm:t>
        <a:bodyPr/>
        <a:lstStyle/>
        <a:p>
          <a:r>
            <a:rPr lang="fr-FR" dirty="0"/>
            <a:t>Espace Personnel</a:t>
          </a:r>
        </a:p>
      </dgm:t>
    </dgm:pt>
    <dgm:pt modelId="{863B5BB1-541B-4828-ADF8-8B69A94165F0}" type="parTrans" cxnId="{D0C6F15B-60F3-42D1-8A47-9DFD1907AABC}">
      <dgm:prSet/>
      <dgm:spPr/>
      <dgm:t>
        <a:bodyPr/>
        <a:lstStyle/>
        <a:p>
          <a:endParaRPr lang="fr-FR"/>
        </a:p>
      </dgm:t>
    </dgm:pt>
    <dgm:pt modelId="{0938FB00-AD99-4CD7-B453-5705161097BA}" type="sibTrans" cxnId="{D0C6F15B-60F3-42D1-8A47-9DFD1907AABC}">
      <dgm:prSet/>
      <dgm:spPr/>
      <dgm:t>
        <a:bodyPr/>
        <a:lstStyle/>
        <a:p>
          <a:endParaRPr lang="fr-FR"/>
        </a:p>
      </dgm:t>
    </dgm:pt>
    <dgm:pt modelId="{0E0BF6DE-CBA3-4A37-A2BB-7C2F3813D0D7}">
      <dgm:prSet phldrT="[Texte]"/>
      <dgm:spPr/>
      <dgm:t>
        <a:bodyPr/>
        <a:lstStyle/>
        <a:p>
          <a:r>
            <a:rPr lang="fr-FR" dirty="0"/>
            <a:t>Nos équipes</a:t>
          </a:r>
        </a:p>
      </dgm:t>
    </dgm:pt>
    <dgm:pt modelId="{9E445108-E538-457A-92A9-8AAE2B72EE50}" type="parTrans" cxnId="{0AF7E6F4-CA22-4F95-8942-E2822A589907}">
      <dgm:prSet/>
      <dgm:spPr/>
      <dgm:t>
        <a:bodyPr/>
        <a:lstStyle/>
        <a:p>
          <a:endParaRPr lang="fr-FR"/>
        </a:p>
      </dgm:t>
    </dgm:pt>
    <dgm:pt modelId="{3AD3DCB9-C9CB-4B10-97AB-519DED574934}" type="sibTrans" cxnId="{0AF7E6F4-CA22-4F95-8942-E2822A589907}">
      <dgm:prSet/>
      <dgm:spPr/>
      <dgm:t>
        <a:bodyPr/>
        <a:lstStyle/>
        <a:p>
          <a:endParaRPr lang="fr-FR"/>
        </a:p>
      </dgm:t>
    </dgm:pt>
    <dgm:pt modelId="{A6BA3596-E446-4351-9B6E-2181F0B88830}">
      <dgm:prSet phldrT="[Texte]"/>
      <dgm:spPr/>
      <dgm:t>
        <a:bodyPr/>
        <a:lstStyle/>
        <a:p>
          <a:r>
            <a:rPr lang="fr-FR" dirty="0"/>
            <a:t>Nos actions</a:t>
          </a:r>
        </a:p>
      </dgm:t>
    </dgm:pt>
    <dgm:pt modelId="{4A1E8A72-C5E3-4972-B3AD-C84FA139E859}" type="parTrans" cxnId="{80A25AE2-FC1B-4A3D-8E53-00C6E4B3D1D7}">
      <dgm:prSet/>
      <dgm:spPr/>
      <dgm:t>
        <a:bodyPr/>
        <a:lstStyle/>
        <a:p>
          <a:endParaRPr lang="fr-FR"/>
        </a:p>
      </dgm:t>
    </dgm:pt>
    <dgm:pt modelId="{6825C273-B11C-4A88-B094-CCF5788F1FD2}" type="sibTrans" cxnId="{80A25AE2-FC1B-4A3D-8E53-00C6E4B3D1D7}">
      <dgm:prSet/>
      <dgm:spPr/>
      <dgm:t>
        <a:bodyPr/>
        <a:lstStyle/>
        <a:p>
          <a:endParaRPr lang="fr-FR"/>
        </a:p>
      </dgm:t>
    </dgm:pt>
    <dgm:pt modelId="{10CF32EA-E011-4A92-9BE3-9A813D950676}">
      <dgm:prSet/>
      <dgm:spPr/>
      <dgm:t>
        <a:bodyPr/>
        <a:lstStyle/>
        <a:p>
          <a:r>
            <a:rPr lang="fr-FR" dirty="0"/>
            <a:t>Voir Evènements</a:t>
          </a:r>
        </a:p>
      </dgm:t>
    </dgm:pt>
    <dgm:pt modelId="{6A65480C-0195-40C1-8773-834096F32BB0}" type="parTrans" cxnId="{5A7A5CDB-B8E2-48FE-8274-0BF14C868254}">
      <dgm:prSet/>
      <dgm:spPr/>
      <dgm:t>
        <a:bodyPr/>
        <a:lstStyle/>
        <a:p>
          <a:endParaRPr lang="fr-FR"/>
        </a:p>
      </dgm:t>
    </dgm:pt>
    <dgm:pt modelId="{098390EB-C4A8-4BD7-A22C-EC38E997027E}" type="sibTrans" cxnId="{5A7A5CDB-B8E2-48FE-8274-0BF14C868254}">
      <dgm:prSet/>
      <dgm:spPr/>
      <dgm:t>
        <a:bodyPr/>
        <a:lstStyle/>
        <a:p>
          <a:endParaRPr lang="fr-FR"/>
        </a:p>
      </dgm:t>
    </dgm:pt>
    <dgm:pt modelId="{A518863F-CF07-49B9-A3BE-281DB2A2EE64}">
      <dgm:prSet/>
      <dgm:spPr/>
      <dgm:t>
        <a:bodyPr/>
        <a:lstStyle/>
        <a:p>
          <a:r>
            <a:rPr lang="fr-FR" dirty="0"/>
            <a:t>Editer Evènement (Admin)</a:t>
          </a:r>
        </a:p>
      </dgm:t>
    </dgm:pt>
    <dgm:pt modelId="{0B684F17-7ECD-4432-8EA1-75DD7DD61B67}" type="parTrans" cxnId="{C8C9BA01-7D05-4ABE-93CB-2BA2B6010CA7}">
      <dgm:prSet/>
      <dgm:spPr/>
      <dgm:t>
        <a:bodyPr/>
        <a:lstStyle/>
        <a:p>
          <a:endParaRPr lang="fr-FR"/>
        </a:p>
      </dgm:t>
    </dgm:pt>
    <dgm:pt modelId="{0F465929-25D7-4FB3-88AC-093E2B38613A}" type="sibTrans" cxnId="{C8C9BA01-7D05-4ABE-93CB-2BA2B6010CA7}">
      <dgm:prSet/>
      <dgm:spPr/>
      <dgm:t>
        <a:bodyPr/>
        <a:lstStyle/>
        <a:p>
          <a:endParaRPr lang="fr-FR"/>
        </a:p>
      </dgm:t>
    </dgm:pt>
    <dgm:pt modelId="{57B22191-B3B2-4929-B40A-D1BA27C2B350}">
      <dgm:prSet/>
      <dgm:spPr/>
      <dgm:t>
        <a:bodyPr/>
        <a:lstStyle/>
        <a:p>
          <a:r>
            <a:rPr lang="fr-FR" dirty="0"/>
            <a:t>Supprimer Evènement (Admin)</a:t>
          </a:r>
        </a:p>
      </dgm:t>
    </dgm:pt>
    <dgm:pt modelId="{6EDC1AE0-8B0A-4487-9A9B-A92FA0758A60}" type="parTrans" cxnId="{CDA2206D-D594-4D74-8428-C42D094465CE}">
      <dgm:prSet/>
      <dgm:spPr/>
      <dgm:t>
        <a:bodyPr/>
        <a:lstStyle/>
        <a:p>
          <a:endParaRPr lang="fr-FR"/>
        </a:p>
      </dgm:t>
    </dgm:pt>
    <dgm:pt modelId="{02E95C23-94F8-4B47-82BA-340DE60DCAE6}" type="sibTrans" cxnId="{CDA2206D-D594-4D74-8428-C42D094465CE}">
      <dgm:prSet/>
      <dgm:spPr/>
      <dgm:t>
        <a:bodyPr/>
        <a:lstStyle/>
        <a:p>
          <a:endParaRPr lang="fr-FR"/>
        </a:p>
      </dgm:t>
    </dgm:pt>
    <dgm:pt modelId="{8C5B2470-01B0-42C6-B223-59F5751C692B}">
      <dgm:prSet phldrT="[Texte]"/>
      <dgm:spPr/>
      <dgm:t>
        <a:bodyPr/>
        <a:lstStyle/>
        <a:p>
          <a:r>
            <a:rPr lang="fr-FR" dirty="0"/>
            <a:t>Liste des sujets de discussion</a:t>
          </a:r>
        </a:p>
      </dgm:t>
    </dgm:pt>
    <dgm:pt modelId="{1D7F7D0E-6969-43BE-BD58-7EEA5A5BA721}" type="parTrans" cxnId="{1D0EE8D6-522A-41FA-AE95-AA1FC18EB4C2}">
      <dgm:prSet/>
      <dgm:spPr/>
      <dgm:t>
        <a:bodyPr/>
        <a:lstStyle/>
        <a:p>
          <a:endParaRPr lang="fr-FR"/>
        </a:p>
      </dgm:t>
    </dgm:pt>
    <dgm:pt modelId="{C3B19618-29EF-471C-BAAE-55E08475F1E4}" type="sibTrans" cxnId="{1D0EE8D6-522A-41FA-AE95-AA1FC18EB4C2}">
      <dgm:prSet/>
      <dgm:spPr/>
      <dgm:t>
        <a:bodyPr/>
        <a:lstStyle/>
        <a:p>
          <a:endParaRPr lang="fr-FR"/>
        </a:p>
      </dgm:t>
    </dgm:pt>
    <dgm:pt modelId="{4E89FAE1-E5FC-4411-A495-61A76DE94E7E}">
      <dgm:prSet phldrT="[Texte]"/>
      <dgm:spPr/>
      <dgm:t>
        <a:bodyPr/>
        <a:lstStyle/>
        <a:p>
          <a:r>
            <a:rPr lang="fr-FR" dirty="0"/>
            <a:t>Créer un sujet (Admin)</a:t>
          </a:r>
        </a:p>
      </dgm:t>
    </dgm:pt>
    <dgm:pt modelId="{6CAEE14F-82A7-49F3-A7BE-57C0DEA40E3B}" type="parTrans" cxnId="{4ED28B45-C2CE-4145-AF17-2FA496F45AFA}">
      <dgm:prSet/>
      <dgm:spPr/>
      <dgm:t>
        <a:bodyPr/>
        <a:lstStyle/>
        <a:p>
          <a:endParaRPr lang="fr-FR"/>
        </a:p>
      </dgm:t>
    </dgm:pt>
    <dgm:pt modelId="{45CDE0E0-EEA3-4E84-B237-E4627B91041D}" type="sibTrans" cxnId="{4ED28B45-C2CE-4145-AF17-2FA496F45AFA}">
      <dgm:prSet/>
      <dgm:spPr/>
      <dgm:t>
        <a:bodyPr/>
        <a:lstStyle/>
        <a:p>
          <a:endParaRPr lang="fr-FR"/>
        </a:p>
      </dgm:t>
    </dgm:pt>
    <dgm:pt modelId="{174B1F88-4A5E-4CD6-BCBD-DDC0160DA387}">
      <dgm:prSet phldrT="[Texte]"/>
      <dgm:spPr/>
      <dgm:t>
        <a:bodyPr/>
        <a:lstStyle/>
        <a:p>
          <a:r>
            <a:rPr lang="fr-FR" dirty="0"/>
            <a:t>Editer Article (Admin)</a:t>
          </a:r>
        </a:p>
      </dgm:t>
    </dgm:pt>
    <dgm:pt modelId="{7386BDE3-A2E6-4B1F-AEDE-1DB8830952BD}" type="parTrans" cxnId="{C891E9E8-55D5-489D-BBE2-E9956E90AA6E}">
      <dgm:prSet/>
      <dgm:spPr/>
      <dgm:t>
        <a:bodyPr/>
        <a:lstStyle/>
        <a:p>
          <a:endParaRPr lang="fr-FR"/>
        </a:p>
      </dgm:t>
    </dgm:pt>
    <dgm:pt modelId="{B224070D-F8D9-475F-BCFB-F3EA4766EDA3}" type="sibTrans" cxnId="{C891E9E8-55D5-489D-BBE2-E9956E90AA6E}">
      <dgm:prSet/>
      <dgm:spPr/>
      <dgm:t>
        <a:bodyPr/>
        <a:lstStyle/>
        <a:p>
          <a:endParaRPr lang="fr-FR"/>
        </a:p>
      </dgm:t>
    </dgm:pt>
    <dgm:pt modelId="{2366C9F8-DE6E-44F1-B985-53AA2C875C33}">
      <dgm:prSet phldrT="[Texte]"/>
      <dgm:spPr/>
      <dgm:t>
        <a:bodyPr/>
        <a:lstStyle/>
        <a:p>
          <a:r>
            <a:rPr lang="fr-FR" dirty="0"/>
            <a:t>Comment Adhérer</a:t>
          </a:r>
        </a:p>
      </dgm:t>
    </dgm:pt>
    <dgm:pt modelId="{8FE12FF6-30DB-4ECC-A321-4A44512DF28D}" type="parTrans" cxnId="{0322C23B-5631-4A4A-AD3C-50C9B5F12B60}">
      <dgm:prSet/>
      <dgm:spPr/>
      <dgm:t>
        <a:bodyPr/>
        <a:lstStyle/>
        <a:p>
          <a:endParaRPr lang="fr-FR"/>
        </a:p>
      </dgm:t>
    </dgm:pt>
    <dgm:pt modelId="{25437162-5992-46C0-858E-DB14074EACE8}" type="sibTrans" cxnId="{0322C23B-5631-4A4A-AD3C-50C9B5F12B60}">
      <dgm:prSet/>
      <dgm:spPr/>
      <dgm:t>
        <a:bodyPr/>
        <a:lstStyle/>
        <a:p>
          <a:endParaRPr lang="fr-FR"/>
        </a:p>
      </dgm:t>
    </dgm:pt>
    <dgm:pt modelId="{DAF3B92A-5FDA-49E4-AE82-896FF49CF0C6}">
      <dgm:prSet phldrT="[Texte]"/>
      <dgm:spPr/>
      <dgm:t>
        <a:bodyPr/>
        <a:lstStyle/>
        <a:p>
          <a:r>
            <a:rPr lang="fr-FR" dirty="0"/>
            <a:t>Modifier un sujet (Admin)</a:t>
          </a:r>
        </a:p>
      </dgm:t>
    </dgm:pt>
    <dgm:pt modelId="{51A4DC6A-CC9D-4113-B067-C41189C5B3E0}" type="parTrans" cxnId="{FF46D7D1-D4C6-4D86-9760-86D8F6578FD7}">
      <dgm:prSet/>
      <dgm:spPr/>
      <dgm:t>
        <a:bodyPr/>
        <a:lstStyle/>
        <a:p>
          <a:endParaRPr lang="fr-FR"/>
        </a:p>
      </dgm:t>
    </dgm:pt>
    <dgm:pt modelId="{F36EEDFC-D99D-4EC8-A498-9C0676B5542D}" type="sibTrans" cxnId="{FF46D7D1-D4C6-4D86-9760-86D8F6578FD7}">
      <dgm:prSet/>
      <dgm:spPr/>
      <dgm:t>
        <a:bodyPr/>
        <a:lstStyle/>
        <a:p>
          <a:endParaRPr lang="fr-FR"/>
        </a:p>
      </dgm:t>
    </dgm:pt>
    <dgm:pt modelId="{80259BC1-3FC5-40D0-863A-7C6DBD2F4B9B}">
      <dgm:prSet phldrT="[Texte]"/>
      <dgm:spPr/>
      <dgm:t>
        <a:bodyPr/>
        <a:lstStyle/>
        <a:p>
          <a:r>
            <a:rPr lang="fr-FR" dirty="0"/>
            <a:t>Supprimer un sujet (Admin)</a:t>
          </a:r>
        </a:p>
      </dgm:t>
    </dgm:pt>
    <dgm:pt modelId="{63FBFFBB-AAC7-4EDF-BDE9-9438F389013C}" type="parTrans" cxnId="{99884E38-3695-4CB2-A8B7-67AC82D639D1}">
      <dgm:prSet/>
      <dgm:spPr/>
      <dgm:t>
        <a:bodyPr/>
        <a:lstStyle/>
        <a:p>
          <a:endParaRPr lang="fr-FR"/>
        </a:p>
      </dgm:t>
    </dgm:pt>
    <dgm:pt modelId="{BD1A061A-CA55-4231-AD03-186FACF3F689}" type="sibTrans" cxnId="{99884E38-3695-4CB2-A8B7-67AC82D639D1}">
      <dgm:prSet/>
      <dgm:spPr/>
      <dgm:t>
        <a:bodyPr/>
        <a:lstStyle/>
        <a:p>
          <a:endParaRPr lang="fr-FR"/>
        </a:p>
      </dgm:t>
    </dgm:pt>
    <dgm:pt modelId="{F90CBB09-1384-4B75-9FEF-23EEC5D7FEA3}">
      <dgm:prSet phldrT="[Texte]"/>
      <dgm:spPr/>
      <dgm:t>
        <a:bodyPr/>
        <a:lstStyle/>
        <a:p>
          <a:r>
            <a:rPr lang="fr-FR" dirty="0"/>
            <a:t>Listes des Topics  (User)</a:t>
          </a:r>
        </a:p>
      </dgm:t>
    </dgm:pt>
    <dgm:pt modelId="{26C1C17B-C5AC-4ED6-AC5F-AA306CFA5ECC}" type="parTrans" cxnId="{7B7859B2-2945-4F9D-9B28-C6024D08122B}">
      <dgm:prSet/>
      <dgm:spPr/>
      <dgm:t>
        <a:bodyPr/>
        <a:lstStyle/>
        <a:p>
          <a:endParaRPr lang="fr-FR"/>
        </a:p>
      </dgm:t>
    </dgm:pt>
    <dgm:pt modelId="{A32B2D88-C22C-4355-A88A-3D078B62A50C}" type="sibTrans" cxnId="{7B7859B2-2945-4F9D-9B28-C6024D08122B}">
      <dgm:prSet/>
      <dgm:spPr/>
      <dgm:t>
        <a:bodyPr/>
        <a:lstStyle/>
        <a:p>
          <a:endParaRPr lang="fr-FR"/>
        </a:p>
      </dgm:t>
    </dgm:pt>
    <dgm:pt modelId="{F9B791B4-3C26-44A0-8C0A-FBA6F72DC586}">
      <dgm:prSet phldrT="[Texte]"/>
      <dgm:spPr/>
      <dgm:t>
        <a:bodyPr/>
        <a:lstStyle/>
        <a:p>
          <a:r>
            <a:rPr lang="fr-FR" dirty="0"/>
            <a:t>Créer un Topic (User)</a:t>
          </a:r>
        </a:p>
      </dgm:t>
    </dgm:pt>
    <dgm:pt modelId="{96FC68E1-63CB-4349-BAF8-1787040AF064}" type="parTrans" cxnId="{DC6EEE31-8992-4D0C-9D5C-19C98B5AB360}">
      <dgm:prSet/>
      <dgm:spPr/>
      <dgm:t>
        <a:bodyPr/>
        <a:lstStyle/>
        <a:p>
          <a:endParaRPr lang="fr-FR"/>
        </a:p>
      </dgm:t>
    </dgm:pt>
    <dgm:pt modelId="{C3709CB3-2130-49AF-A032-763D31415D25}" type="sibTrans" cxnId="{DC6EEE31-8992-4D0C-9D5C-19C98B5AB360}">
      <dgm:prSet/>
      <dgm:spPr/>
      <dgm:t>
        <a:bodyPr/>
        <a:lstStyle/>
        <a:p>
          <a:endParaRPr lang="fr-FR"/>
        </a:p>
      </dgm:t>
    </dgm:pt>
    <dgm:pt modelId="{F78200E6-5F58-447A-B1F5-F6F9C97257C7}">
      <dgm:prSet phldrT="[Texte]"/>
      <dgm:spPr/>
      <dgm:t>
        <a:bodyPr/>
        <a:lstStyle/>
        <a:p>
          <a:r>
            <a:rPr lang="fr-FR" dirty="0"/>
            <a:t>Modifier un sujet (Admin)</a:t>
          </a:r>
        </a:p>
      </dgm:t>
    </dgm:pt>
    <dgm:pt modelId="{1E1AEEEA-576D-4B32-8C51-D9E5A1EB5175}" type="parTrans" cxnId="{2E8D807E-31B8-44CB-94D0-94C1CF1C4440}">
      <dgm:prSet/>
      <dgm:spPr/>
      <dgm:t>
        <a:bodyPr/>
        <a:lstStyle/>
        <a:p>
          <a:endParaRPr lang="fr-FR"/>
        </a:p>
      </dgm:t>
    </dgm:pt>
    <dgm:pt modelId="{3562356E-A8AC-44B5-B0B3-FEF07B1A075E}" type="sibTrans" cxnId="{2E8D807E-31B8-44CB-94D0-94C1CF1C4440}">
      <dgm:prSet/>
      <dgm:spPr/>
      <dgm:t>
        <a:bodyPr/>
        <a:lstStyle/>
        <a:p>
          <a:endParaRPr lang="fr-FR"/>
        </a:p>
      </dgm:t>
    </dgm:pt>
    <dgm:pt modelId="{0A3AFCDF-D8B6-496F-8517-571F986BA834}">
      <dgm:prSet phldrT="[Texte]"/>
      <dgm:spPr/>
      <dgm:t>
        <a:bodyPr/>
        <a:lstStyle/>
        <a:p>
          <a:r>
            <a:rPr lang="fr-FR" dirty="0"/>
            <a:t>Supprimer un sujet (Admin)</a:t>
          </a:r>
        </a:p>
      </dgm:t>
    </dgm:pt>
    <dgm:pt modelId="{06020681-F263-4050-977C-AF53D3E9C35C}" type="parTrans" cxnId="{6BD90A24-366F-4C0A-8CEA-2345FBC80862}">
      <dgm:prSet/>
      <dgm:spPr/>
      <dgm:t>
        <a:bodyPr/>
        <a:lstStyle/>
        <a:p>
          <a:endParaRPr lang="fr-FR"/>
        </a:p>
      </dgm:t>
    </dgm:pt>
    <dgm:pt modelId="{22A22E84-9E66-43E2-B95C-A411A22485CD}" type="sibTrans" cxnId="{6BD90A24-366F-4C0A-8CEA-2345FBC80862}">
      <dgm:prSet/>
      <dgm:spPr/>
      <dgm:t>
        <a:bodyPr/>
        <a:lstStyle/>
        <a:p>
          <a:endParaRPr lang="fr-FR"/>
        </a:p>
      </dgm:t>
    </dgm:pt>
    <dgm:pt modelId="{708475E6-2162-458D-99F9-F001B300C853}">
      <dgm:prSet/>
      <dgm:spPr/>
      <dgm:t>
        <a:bodyPr/>
        <a:lstStyle/>
        <a:p>
          <a:r>
            <a:rPr lang="fr-FR" dirty="0"/>
            <a:t>Liste des Posts (User)</a:t>
          </a:r>
        </a:p>
      </dgm:t>
    </dgm:pt>
    <dgm:pt modelId="{577270CD-95D5-461D-8888-6A58C44B1EDA}" type="parTrans" cxnId="{0B0D724E-D3EC-4FDF-A308-6B033761418E}">
      <dgm:prSet/>
      <dgm:spPr/>
      <dgm:t>
        <a:bodyPr/>
        <a:lstStyle/>
        <a:p>
          <a:endParaRPr lang="fr-FR"/>
        </a:p>
      </dgm:t>
    </dgm:pt>
    <dgm:pt modelId="{E55DF901-D98E-43E5-BC78-29FE0E851E34}" type="sibTrans" cxnId="{0B0D724E-D3EC-4FDF-A308-6B033761418E}">
      <dgm:prSet/>
      <dgm:spPr/>
      <dgm:t>
        <a:bodyPr/>
        <a:lstStyle/>
        <a:p>
          <a:endParaRPr lang="fr-FR"/>
        </a:p>
      </dgm:t>
    </dgm:pt>
    <dgm:pt modelId="{64B92202-A2CA-4960-8D02-9930BDB1F84A}">
      <dgm:prSet/>
      <dgm:spPr/>
      <dgm:t>
        <a:bodyPr/>
        <a:lstStyle/>
        <a:p>
          <a:r>
            <a:rPr lang="fr-FR" dirty="0"/>
            <a:t>Créer un Post (User)</a:t>
          </a:r>
        </a:p>
      </dgm:t>
    </dgm:pt>
    <dgm:pt modelId="{83C166F0-4C6E-4155-BE56-AE8CF8902930}" type="parTrans" cxnId="{A2241B4A-D6E9-4B79-87A5-6924F51C984C}">
      <dgm:prSet/>
      <dgm:spPr/>
      <dgm:t>
        <a:bodyPr/>
        <a:lstStyle/>
        <a:p>
          <a:endParaRPr lang="fr-FR"/>
        </a:p>
      </dgm:t>
    </dgm:pt>
    <dgm:pt modelId="{97BF2058-CE71-4ABA-A0C1-6699712A07CD}" type="sibTrans" cxnId="{A2241B4A-D6E9-4B79-87A5-6924F51C984C}">
      <dgm:prSet/>
      <dgm:spPr/>
      <dgm:t>
        <a:bodyPr/>
        <a:lstStyle/>
        <a:p>
          <a:endParaRPr lang="fr-FR"/>
        </a:p>
      </dgm:t>
    </dgm:pt>
    <dgm:pt modelId="{7D379FE0-57AA-4B89-A0F7-84AEEA865ED6}">
      <dgm:prSet/>
      <dgm:spPr/>
      <dgm:t>
        <a:bodyPr/>
        <a:lstStyle/>
        <a:p>
          <a:r>
            <a:rPr lang="fr-FR" dirty="0"/>
            <a:t>Modifier un Post (Admin)</a:t>
          </a:r>
        </a:p>
      </dgm:t>
    </dgm:pt>
    <dgm:pt modelId="{42A9A9CE-51D2-4681-B1E1-066DF1B49B9F}" type="parTrans" cxnId="{62D43B66-7365-4DEB-A6BA-D2CB11A48C6A}">
      <dgm:prSet/>
      <dgm:spPr/>
      <dgm:t>
        <a:bodyPr/>
        <a:lstStyle/>
        <a:p>
          <a:endParaRPr lang="fr-FR"/>
        </a:p>
      </dgm:t>
    </dgm:pt>
    <dgm:pt modelId="{358BC435-4AD0-434E-B501-7E9665161F9F}" type="sibTrans" cxnId="{62D43B66-7365-4DEB-A6BA-D2CB11A48C6A}">
      <dgm:prSet/>
      <dgm:spPr/>
      <dgm:t>
        <a:bodyPr/>
        <a:lstStyle/>
        <a:p>
          <a:endParaRPr lang="fr-FR"/>
        </a:p>
      </dgm:t>
    </dgm:pt>
    <dgm:pt modelId="{062FAE02-9DF5-4975-9B57-3E455D40C533}">
      <dgm:prSet/>
      <dgm:spPr/>
      <dgm:t>
        <a:bodyPr/>
        <a:lstStyle/>
        <a:p>
          <a:r>
            <a:rPr lang="fr-FR" dirty="0"/>
            <a:t>Supprimer un Post (Admin)</a:t>
          </a:r>
        </a:p>
      </dgm:t>
    </dgm:pt>
    <dgm:pt modelId="{4ACDCE09-1DE4-4669-A7E3-7600D2FFA3AE}" type="parTrans" cxnId="{A2D71318-4027-4409-B094-33880B233EC1}">
      <dgm:prSet/>
      <dgm:spPr/>
      <dgm:t>
        <a:bodyPr/>
        <a:lstStyle/>
        <a:p>
          <a:endParaRPr lang="fr-FR"/>
        </a:p>
      </dgm:t>
    </dgm:pt>
    <dgm:pt modelId="{A418F8B0-B84C-405C-AB43-F217A60A8DAC}" type="sibTrans" cxnId="{A2D71318-4027-4409-B094-33880B233EC1}">
      <dgm:prSet/>
      <dgm:spPr/>
      <dgm:t>
        <a:bodyPr/>
        <a:lstStyle/>
        <a:p>
          <a:endParaRPr lang="fr-FR"/>
        </a:p>
      </dgm:t>
    </dgm:pt>
    <dgm:pt modelId="{C63A0B96-CC73-49F4-BF4C-79726C964958}">
      <dgm:prSet phldrT="[Texte]"/>
      <dgm:spPr/>
      <dgm:t>
        <a:bodyPr/>
        <a:lstStyle/>
        <a:p>
          <a:r>
            <a:rPr lang="fr-FR" dirty="0"/>
            <a:t>Se connecter</a:t>
          </a:r>
        </a:p>
      </dgm:t>
    </dgm:pt>
    <dgm:pt modelId="{277EFC02-DAA1-455E-8B4D-3FC6ED97B978}" type="parTrans" cxnId="{A59747B5-566A-4573-8968-FDC01DB567DD}">
      <dgm:prSet/>
      <dgm:spPr/>
      <dgm:t>
        <a:bodyPr/>
        <a:lstStyle/>
        <a:p>
          <a:endParaRPr lang="fr-FR"/>
        </a:p>
      </dgm:t>
    </dgm:pt>
    <dgm:pt modelId="{23406CDF-205C-4BE2-863C-7756672598C8}" type="sibTrans" cxnId="{A59747B5-566A-4573-8968-FDC01DB567DD}">
      <dgm:prSet/>
      <dgm:spPr/>
      <dgm:t>
        <a:bodyPr/>
        <a:lstStyle/>
        <a:p>
          <a:endParaRPr lang="fr-FR"/>
        </a:p>
      </dgm:t>
    </dgm:pt>
    <dgm:pt modelId="{11A00ACD-4A46-4E2F-9C2F-4D9C666C6B50}">
      <dgm:prSet phldrT="[Texte]"/>
      <dgm:spPr/>
      <dgm:t>
        <a:bodyPr/>
        <a:lstStyle/>
        <a:p>
          <a:r>
            <a:rPr lang="fr-FR" dirty="0"/>
            <a:t>Mon profil (User)</a:t>
          </a:r>
        </a:p>
      </dgm:t>
    </dgm:pt>
    <dgm:pt modelId="{FF344D19-DFAB-4B21-9227-3C2BBE6AB63C}" type="parTrans" cxnId="{0DAF9BFE-F385-48EC-B7AC-26DF7B1C6623}">
      <dgm:prSet/>
      <dgm:spPr/>
      <dgm:t>
        <a:bodyPr/>
        <a:lstStyle/>
        <a:p>
          <a:endParaRPr lang="fr-FR"/>
        </a:p>
      </dgm:t>
    </dgm:pt>
    <dgm:pt modelId="{1A936D34-D6F1-4C1F-AF7A-96860E109D6B}" type="sibTrans" cxnId="{0DAF9BFE-F385-48EC-B7AC-26DF7B1C6623}">
      <dgm:prSet/>
      <dgm:spPr/>
      <dgm:t>
        <a:bodyPr/>
        <a:lstStyle/>
        <a:p>
          <a:endParaRPr lang="fr-FR"/>
        </a:p>
      </dgm:t>
    </dgm:pt>
    <dgm:pt modelId="{8DFED84B-5512-496B-A425-051A3B4DF229}">
      <dgm:prSet phldrT="[Texte]"/>
      <dgm:spPr/>
      <dgm:t>
        <a:bodyPr/>
        <a:lstStyle/>
        <a:p>
          <a:r>
            <a:rPr lang="fr-FR" dirty="0"/>
            <a:t>Editer son profil (User)</a:t>
          </a:r>
        </a:p>
      </dgm:t>
    </dgm:pt>
    <dgm:pt modelId="{2D19D325-4804-40F1-BB1B-D7D1226B4C92}" type="parTrans" cxnId="{BE45DF69-D00C-48FE-BB73-AB409CE7A839}">
      <dgm:prSet/>
      <dgm:spPr/>
      <dgm:t>
        <a:bodyPr/>
        <a:lstStyle/>
        <a:p>
          <a:endParaRPr lang="fr-FR"/>
        </a:p>
      </dgm:t>
    </dgm:pt>
    <dgm:pt modelId="{EB933F21-D46A-4D89-A57B-5A0D0ACD4B46}" type="sibTrans" cxnId="{BE45DF69-D00C-48FE-BB73-AB409CE7A839}">
      <dgm:prSet/>
      <dgm:spPr/>
      <dgm:t>
        <a:bodyPr/>
        <a:lstStyle/>
        <a:p>
          <a:endParaRPr lang="fr-FR"/>
        </a:p>
      </dgm:t>
    </dgm:pt>
    <dgm:pt modelId="{4D010787-DEC6-4CB6-94D9-E6FCE141B9FC}">
      <dgm:prSet phldrT="[Texte]"/>
      <dgm:spPr/>
      <dgm:t>
        <a:bodyPr/>
        <a:lstStyle/>
        <a:p>
          <a:r>
            <a:rPr lang="fr-FR" dirty="0"/>
            <a:t>Modifier son mot de passe (User)</a:t>
          </a:r>
        </a:p>
      </dgm:t>
    </dgm:pt>
    <dgm:pt modelId="{3EBB10E8-EF5C-4663-BFD0-F4C60C3A3C2E}" type="parTrans" cxnId="{4A0EB0D7-CFD6-4865-9782-70E89400E787}">
      <dgm:prSet/>
      <dgm:spPr/>
      <dgm:t>
        <a:bodyPr/>
        <a:lstStyle/>
        <a:p>
          <a:endParaRPr lang="fr-FR"/>
        </a:p>
      </dgm:t>
    </dgm:pt>
    <dgm:pt modelId="{4C2AC175-01BC-44C7-A46F-3B07FC33A568}" type="sibTrans" cxnId="{4A0EB0D7-CFD6-4865-9782-70E89400E787}">
      <dgm:prSet/>
      <dgm:spPr/>
      <dgm:t>
        <a:bodyPr/>
        <a:lstStyle/>
        <a:p>
          <a:endParaRPr lang="fr-FR"/>
        </a:p>
      </dgm:t>
    </dgm:pt>
    <dgm:pt modelId="{F438E9A2-CF3D-4919-ADED-1E316FBD8785}">
      <dgm:prSet phldrT="[Texte]"/>
      <dgm:spPr/>
      <dgm:t>
        <a:bodyPr/>
        <a:lstStyle/>
        <a:p>
          <a:r>
            <a:rPr lang="fr-FR" dirty="0"/>
            <a:t>Ajouter un utilisateur (Admin)</a:t>
          </a:r>
        </a:p>
      </dgm:t>
    </dgm:pt>
    <dgm:pt modelId="{44D2D66F-8E7C-4F33-A549-88267C43069A}" type="parTrans" cxnId="{B9782A9B-D76F-482D-99F3-746F5A9637DD}">
      <dgm:prSet/>
      <dgm:spPr/>
      <dgm:t>
        <a:bodyPr/>
        <a:lstStyle/>
        <a:p>
          <a:endParaRPr lang="fr-FR"/>
        </a:p>
      </dgm:t>
    </dgm:pt>
    <dgm:pt modelId="{DB3D26B1-2562-4238-B029-C697F4745AEC}" type="sibTrans" cxnId="{B9782A9B-D76F-482D-99F3-746F5A9637DD}">
      <dgm:prSet/>
      <dgm:spPr/>
      <dgm:t>
        <a:bodyPr/>
        <a:lstStyle/>
        <a:p>
          <a:endParaRPr lang="fr-FR"/>
        </a:p>
      </dgm:t>
    </dgm:pt>
    <dgm:pt modelId="{ADA58452-CCC5-479F-93F0-0AF1103EA1FB}">
      <dgm:prSet phldrT="[Texte]"/>
      <dgm:spPr/>
      <dgm:t>
        <a:bodyPr/>
        <a:lstStyle/>
        <a:p>
          <a:r>
            <a:rPr lang="fr-FR" dirty="0"/>
            <a:t>Accéder à l’interface admin (Admin)</a:t>
          </a:r>
        </a:p>
      </dgm:t>
    </dgm:pt>
    <dgm:pt modelId="{7DAB6880-88C7-4689-BB00-096B3183971A}" type="parTrans" cxnId="{A92F6DF4-5257-4602-8175-9B2394EF3201}">
      <dgm:prSet/>
      <dgm:spPr/>
      <dgm:t>
        <a:bodyPr/>
        <a:lstStyle/>
        <a:p>
          <a:endParaRPr lang="fr-FR"/>
        </a:p>
      </dgm:t>
    </dgm:pt>
    <dgm:pt modelId="{0236C214-FC5E-432D-827C-3C05C027963B}" type="sibTrans" cxnId="{A92F6DF4-5257-4602-8175-9B2394EF3201}">
      <dgm:prSet/>
      <dgm:spPr/>
      <dgm:t>
        <a:bodyPr/>
        <a:lstStyle/>
        <a:p>
          <a:endParaRPr lang="fr-FR"/>
        </a:p>
      </dgm:t>
    </dgm:pt>
    <dgm:pt modelId="{DE36D0FD-F8DC-44D9-BDEA-86ED025F0152}">
      <dgm:prSet phldrT="[Texte]"/>
      <dgm:spPr/>
      <dgm:t>
        <a:bodyPr/>
        <a:lstStyle/>
        <a:p>
          <a:r>
            <a:rPr lang="fr-FR" dirty="0"/>
            <a:t>Editer un utilisateur (Admin)</a:t>
          </a:r>
        </a:p>
      </dgm:t>
    </dgm:pt>
    <dgm:pt modelId="{1D221906-8966-4811-9ACC-1A921A6FC980}" type="parTrans" cxnId="{99D6F440-C05C-4347-A736-FA9E942DA85D}">
      <dgm:prSet/>
      <dgm:spPr/>
      <dgm:t>
        <a:bodyPr/>
        <a:lstStyle/>
        <a:p>
          <a:endParaRPr lang="fr-FR"/>
        </a:p>
      </dgm:t>
    </dgm:pt>
    <dgm:pt modelId="{0A65D584-F65F-4095-9C82-B6990832A1F1}" type="sibTrans" cxnId="{99D6F440-C05C-4347-A736-FA9E942DA85D}">
      <dgm:prSet/>
      <dgm:spPr/>
      <dgm:t>
        <a:bodyPr/>
        <a:lstStyle/>
        <a:p>
          <a:endParaRPr lang="fr-FR"/>
        </a:p>
      </dgm:t>
    </dgm:pt>
    <dgm:pt modelId="{F0BDD322-4BF3-4909-9ECD-AC1C17D85F34}">
      <dgm:prSet phldrT="[Texte]"/>
      <dgm:spPr/>
      <dgm:t>
        <a:bodyPr/>
        <a:lstStyle/>
        <a:p>
          <a:r>
            <a:rPr lang="fr-FR" dirty="0"/>
            <a:t>Supprimer un utilisateur (Admin)</a:t>
          </a:r>
        </a:p>
      </dgm:t>
    </dgm:pt>
    <dgm:pt modelId="{59385F8A-B549-46AD-8EFE-90B5346A3493}" type="parTrans" cxnId="{D7654804-4622-48C5-B704-253E65094559}">
      <dgm:prSet/>
      <dgm:spPr/>
      <dgm:t>
        <a:bodyPr/>
        <a:lstStyle/>
        <a:p>
          <a:endParaRPr lang="fr-FR"/>
        </a:p>
      </dgm:t>
    </dgm:pt>
    <dgm:pt modelId="{D9CA7E3B-3B69-415F-A993-3F8137ADE3E2}" type="sibTrans" cxnId="{D7654804-4622-48C5-B704-253E65094559}">
      <dgm:prSet/>
      <dgm:spPr/>
      <dgm:t>
        <a:bodyPr/>
        <a:lstStyle/>
        <a:p>
          <a:endParaRPr lang="fr-FR"/>
        </a:p>
      </dgm:t>
    </dgm:pt>
    <dgm:pt modelId="{63B1E3CF-135F-4F48-B65D-E40E0846C79F}">
      <dgm:prSet phldrT="[Texte]"/>
      <dgm:spPr/>
      <dgm:t>
        <a:bodyPr/>
        <a:lstStyle/>
        <a:p>
          <a:r>
            <a:rPr lang="fr-FR" dirty="0"/>
            <a:t>Inscrire à la Newsletter</a:t>
          </a:r>
        </a:p>
      </dgm:t>
    </dgm:pt>
    <dgm:pt modelId="{D1546468-5562-45CF-ACAD-4026CBA0379B}" type="parTrans" cxnId="{DA51BDE2-00D4-4316-92E1-120CABF3A0F1}">
      <dgm:prSet/>
      <dgm:spPr/>
      <dgm:t>
        <a:bodyPr/>
        <a:lstStyle/>
        <a:p>
          <a:endParaRPr lang="fr-FR"/>
        </a:p>
      </dgm:t>
    </dgm:pt>
    <dgm:pt modelId="{566E07CE-B993-4C47-B060-D173A2B3B3CC}" type="sibTrans" cxnId="{DA51BDE2-00D4-4316-92E1-120CABF3A0F1}">
      <dgm:prSet/>
      <dgm:spPr/>
      <dgm:t>
        <a:bodyPr/>
        <a:lstStyle/>
        <a:p>
          <a:endParaRPr lang="fr-FR"/>
        </a:p>
      </dgm:t>
    </dgm:pt>
    <dgm:pt modelId="{587E0242-6ECE-4454-9CE9-0E0C17E6DA0A}">
      <dgm:prSet phldrT="[Texte]"/>
      <dgm:spPr/>
      <dgm:t>
        <a:bodyPr/>
        <a:lstStyle/>
        <a:p>
          <a:r>
            <a:rPr lang="fr-FR" dirty="0"/>
            <a:t>Consulter les Archives (User)</a:t>
          </a:r>
        </a:p>
      </dgm:t>
    </dgm:pt>
    <dgm:pt modelId="{E19A25B8-11DF-42D8-AF70-0C00CB40D074}" type="sibTrans" cxnId="{BA375EA8-D242-4753-AD35-51B1E5391FAB}">
      <dgm:prSet/>
      <dgm:spPr/>
      <dgm:t>
        <a:bodyPr/>
        <a:lstStyle/>
        <a:p>
          <a:endParaRPr lang="fr-FR"/>
        </a:p>
      </dgm:t>
    </dgm:pt>
    <dgm:pt modelId="{7255F68A-B878-4F1F-864A-6D634DCE2814}" type="parTrans" cxnId="{BA375EA8-D242-4753-AD35-51B1E5391FAB}">
      <dgm:prSet/>
      <dgm:spPr/>
      <dgm:t>
        <a:bodyPr/>
        <a:lstStyle/>
        <a:p>
          <a:endParaRPr lang="fr-FR"/>
        </a:p>
      </dgm:t>
    </dgm:pt>
    <dgm:pt modelId="{35D8E49E-BE3F-4765-AE78-700809889DE6}">
      <dgm:prSet phldrT="[Texte]"/>
      <dgm:spPr/>
      <dgm:t>
        <a:bodyPr/>
        <a:lstStyle/>
        <a:p>
          <a:r>
            <a:rPr lang="fr-FR" dirty="0"/>
            <a:t>Archiver</a:t>
          </a:r>
        </a:p>
      </dgm:t>
    </dgm:pt>
    <dgm:pt modelId="{21376599-4294-4E82-B3FC-B2AE0A09CA0C}" type="sibTrans" cxnId="{9F035C58-64FE-4CA0-B501-4A30A05CC70A}">
      <dgm:prSet/>
      <dgm:spPr/>
      <dgm:t>
        <a:bodyPr/>
        <a:lstStyle/>
        <a:p>
          <a:endParaRPr lang="fr-FR"/>
        </a:p>
      </dgm:t>
    </dgm:pt>
    <dgm:pt modelId="{7A4D5AC4-311E-450D-B07E-9C33B91AEB8F}" type="parTrans" cxnId="{9F035C58-64FE-4CA0-B501-4A30A05CC70A}">
      <dgm:prSet/>
      <dgm:spPr/>
      <dgm:t>
        <a:bodyPr/>
        <a:lstStyle/>
        <a:p>
          <a:endParaRPr lang="fr-FR"/>
        </a:p>
      </dgm:t>
    </dgm:pt>
    <dgm:pt modelId="{6946A014-7A27-428B-BA19-5698C27A8125}">
      <dgm:prSet phldrT="[Texte]"/>
      <dgm:spPr/>
      <dgm:t>
        <a:bodyPr/>
        <a:lstStyle/>
        <a:p>
          <a:r>
            <a:rPr lang="fr-FR" dirty="0"/>
            <a:t>Gérer les archives (Admin)</a:t>
          </a:r>
        </a:p>
      </dgm:t>
    </dgm:pt>
    <dgm:pt modelId="{A1E80475-57A7-48AB-913E-B037BFDF6E85}" type="parTrans" cxnId="{E3A3FAEB-A952-4525-BE32-3BCCE36692E0}">
      <dgm:prSet/>
      <dgm:spPr/>
      <dgm:t>
        <a:bodyPr/>
        <a:lstStyle/>
        <a:p>
          <a:endParaRPr lang="fr-FR"/>
        </a:p>
      </dgm:t>
    </dgm:pt>
    <dgm:pt modelId="{0DB3190A-877F-4E99-9F17-D2192EA9AA89}" type="sibTrans" cxnId="{E3A3FAEB-A952-4525-BE32-3BCCE36692E0}">
      <dgm:prSet/>
      <dgm:spPr/>
      <dgm:t>
        <a:bodyPr/>
        <a:lstStyle/>
        <a:p>
          <a:endParaRPr lang="fr-FR"/>
        </a:p>
      </dgm:t>
    </dgm:pt>
    <dgm:pt modelId="{217945AA-CAF2-40FB-8EAE-B6D055F3C10B}">
      <dgm:prSet phldrT="[Texte]"/>
      <dgm:spPr/>
      <dgm:t>
        <a:bodyPr/>
        <a:lstStyle/>
        <a:p>
          <a:r>
            <a:rPr lang="fr-FR" dirty="0"/>
            <a:t>Ajouter une archive (Admin)</a:t>
          </a:r>
        </a:p>
      </dgm:t>
    </dgm:pt>
    <dgm:pt modelId="{C1EF200C-B922-4A9D-9D6C-E33F342AC0D6}" type="parTrans" cxnId="{A7EA104E-DAEF-4809-BE01-8E50E69CD4E7}">
      <dgm:prSet/>
      <dgm:spPr/>
      <dgm:t>
        <a:bodyPr/>
        <a:lstStyle/>
        <a:p>
          <a:endParaRPr lang="fr-FR"/>
        </a:p>
      </dgm:t>
    </dgm:pt>
    <dgm:pt modelId="{33306C6D-CD04-4DF3-AB1C-ADFF9A7B6997}" type="sibTrans" cxnId="{A7EA104E-DAEF-4809-BE01-8E50E69CD4E7}">
      <dgm:prSet/>
      <dgm:spPr/>
      <dgm:t>
        <a:bodyPr/>
        <a:lstStyle/>
        <a:p>
          <a:endParaRPr lang="fr-FR"/>
        </a:p>
      </dgm:t>
    </dgm:pt>
    <dgm:pt modelId="{18B09C60-11AE-4694-A569-F9D1D259DDFD}">
      <dgm:prSet phldrT="[Texte]"/>
      <dgm:spPr/>
      <dgm:t>
        <a:bodyPr/>
        <a:lstStyle/>
        <a:p>
          <a:r>
            <a:rPr lang="fr-FR" dirty="0"/>
            <a:t>Supprimer une archives (Admin)</a:t>
          </a:r>
        </a:p>
      </dgm:t>
    </dgm:pt>
    <dgm:pt modelId="{4002E201-3DFB-4E37-BBA8-66A0B9071783}" type="parTrans" cxnId="{D7A25009-4BED-4A1A-85DA-93D583FF3DCB}">
      <dgm:prSet/>
      <dgm:spPr/>
      <dgm:t>
        <a:bodyPr/>
        <a:lstStyle/>
        <a:p>
          <a:endParaRPr lang="fr-FR"/>
        </a:p>
      </dgm:t>
    </dgm:pt>
    <dgm:pt modelId="{E7F394D8-1720-4362-B569-8A7D9473CC13}" type="sibTrans" cxnId="{D7A25009-4BED-4A1A-85DA-93D583FF3DCB}">
      <dgm:prSet/>
      <dgm:spPr/>
      <dgm:t>
        <a:bodyPr/>
        <a:lstStyle/>
        <a:p>
          <a:endParaRPr lang="fr-FR"/>
        </a:p>
      </dgm:t>
    </dgm:pt>
    <dgm:pt modelId="{9AA17833-112F-471D-9427-3A4C41E70465}">
      <dgm:prSet phldrT="[Texte]"/>
      <dgm:spPr/>
      <dgm:t>
        <a:bodyPr/>
        <a:lstStyle/>
        <a:p>
          <a:r>
            <a:rPr lang="fr-FR" dirty="0"/>
            <a:t>Newsletter (Admin)</a:t>
          </a:r>
        </a:p>
      </dgm:t>
    </dgm:pt>
    <dgm:pt modelId="{A5C0B2D3-143A-4640-933B-D83804B187EF}" type="parTrans" cxnId="{8EE51E51-7701-4C7F-86F4-F997BB0153F6}">
      <dgm:prSet/>
      <dgm:spPr/>
      <dgm:t>
        <a:bodyPr/>
        <a:lstStyle/>
        <a:p>
          <a:endParaRPr lang="fr-FR"/>
        </a:p>
      </dgm:t>
    </dgm:pt>
    <dgm:pt modelId="{F1A27FD6-0D93-49A3-ABB6-772931193E03}" type="sibTrans" cxnId="{8EE51E51-7701-4C7F-86F4-F997BB0153F6}">
      <dgm:prSet/>
      <dgm:spPr/>
      <dgm:t>
        <a:bodyPr/>
        <a:lstStyle/>
        <a:p>
          <a:endParaRPr lang="fr-FR"/>
        </a:p>
      </dgm:t>
    </dgm:pt>
    <dgm:pt modelId="{B591882E-79A6-4760-A032-84694586189B}">
      <dgm:prSet phldrT="[Texte]"/>
      <dgm:spPr/>
      <dgm:t>
        <a:bodyPr/>
        <a:lstStyle/>
        <a:p>
          <a:r>
            <a:rPr lang="fr-FR" dirty="0"/>
            <a:t>Créer une newsletter (Admin)</a:t>
          </a:r>
        </a:p>
      </dgm:t>
    </dgm:pt>
    <dgm:pt modelId="{999A09FD-D1A6-414B-8634-B50F21698703}" type="parTrans" cxnId="{8BA6A27A-5134-4168-9C03-6791D6BF9377}">
      <dgm:prSet/>
      <dgm:spPr/>
      <dgm:t>
        <a:bodyPr/>
        <a:lstStyle/>
        <a:p>
          <a:endParaRPr lang="fr-FR"/>
        </a:p>
      </dgm:t>
    </dgm:pt>
    <dgm:pt modelId="{B1A96B29-50C5-48F6-AB36-A581F1AA367F}" type="sibTrans" cxnId="{8BA6A27A-5134-4168-9C03-6791D6BF9377}">
      <dgm:prSet/>
      <dgm:spPr/>
      <dgm:t>
        <a:bodyPr/>
        <a:lstStyle/>
        <a:p>
          <a:endParaRPr lang="fr-FR"/>
        </a:p>
      </dgm:t>
    </dgm:pt>
    <dgm:pt modelId="{7A50202F-B01E-40E3-ACAB-C7BBFB0BA4B4}">
      <dgm:prSet phldrT="[Texte]"/>
      <dgm:spPr/>
      <dgm:t>
        <a:bodyPr/>
        <a:lstStyle/>
        <a:p>
          <a:r>
            <a:rPr lang="fr-FR" dirty="0"/>
            <a:t>Consulter les newsletters (Admin)</a:t>
          </a:r>
        </a:p>
      </dgm:t>
    </dgm:pt>
    <dgm:pt modelId="{D888E64C-2B81-482E-8E5C-C4F1A0CAEE87}" type="parTrans" cxnId="{2B5C280E-2137-4A6C-9459-9CFABFAAD7C1}">
      <dgm:prSet/>
      <dgm:spPr/>
      <dgm:t>
        <a:bodyPr/>
        <a:lstStyle/>
        <a:p>
          <a:endParaRPr lang="fr-FR"/>
        </a:p>
      </dgm:t>
    </dgm:pt>
    <dgm:pt modelId="{17BAC02E-C355-4F7E-A248-196A8E5D290F}" type="sibTrans" cxnId="{2B5C280E-2137-4A6C-9459-9CFABFAAD7C1}">
      <dgm:prSet/>
      <dgm:spPr/>
      <dgm:t>
        <a:bodyPr/>
        <a:lstStyle/>
        <a:p>
          <a:endParaRPr lang="fr-FR"/>
        </a:p>
      </dgm:t>
    </dgm:pt>
    <dgm:pt modelId="{0A7105FC-2403-4C43-BD90-FCE5890369EB}">
      <dgm:prSet phldrT="[Texte]"/>
      <dgm:spPr/>
      <dgm:t>
        <a:bodyPr/>
        <a:lstStyle/>
        <a:p>
          <a:r>
            <a:rPr lang="fr-FR" dirty="0"/>
            <a:t>Supprimer une newsletter (Admin)</a:t>
          </a:r>
        </a:p>
      </dgm:t>
    </dgm:pt>
    <dgm:pt modelId="{3F265EA7-007D-4832-8945-6B6F8F41C55F}" type="parTrans" cxnId="{BC7D9F31-C357-4204-A731-1EB3F415D890}">
      <dgm:prSet/>
      <dgm:spPr/>
      <dgm:t>
        <a:bodyPr/>
        <a:lstStyle/>
        <a:p>
          <a:endParaRPr lang="fr-FR"/>
        </a:p>
      </dgm:t>
    </dgm:pt>
    <dgm:pt modelId="{96322E87-4E52-4E4B-8246-A065A44944AB}" type="sibTrans" cxnId="{BC7D9F31-C357-4204-A731-1EB3F415D890}">
      <dgm:prSet/>
      <dgm:spPr/>
      <dgm:t>
        <a:bodyPr/>
        <a:lstStyle/>
        <a:p>
          <a:endParaRPr lang="fr-FR"/>
        </a:p>
      </dgm:t>
    </dgm:pt>
    <dgm:pt modelId="{9C8278E9-CB8A-4D89-974A-AEA2C11E6563}">
      <dgm:prSet phldrT="[Texte]"/>
      <dgm:spPr/>
      <dgm:t>
        <a:bodyPr/>
        <a:lstStyle/>
        <a:p>
          <a:r>
            <a:rPr lang="fr-FR" dirty="0"/>
            <a:t>S’inscrire à la newsletter</a:t>
          </a:r>
        </a:p>
      </dgm:t>
    </dgm:pt>
    <dgm:pt modelId="{C4A79DC2-ABA1-42A0-8CC3-11E6CDBB0F07}" type="parTrans" cxnId="{8749FC2D-0506-4382-862A-7226B16ED4B6}">
      <dgm:prSet/>
      <dgm:spPr/>
      <dgm:t>
        <a:bodyPr/>
        <a:lstStyle/>
        <a:p>
          <a:endParaRPr lang="fr-FR"/>
        </a:p>
      </dgm:t>
    </dgm:pt>
    <dgm:pt modelId="{48A9627F-6A4C-4032-A654-FCA79147B948}" type="sibTrans" cxnId="{8749FC2D-0506-4382-862A-7226B16ED4B6}">
      <dgm:prSet/>
      <dgm:spPr/>
      <dgm:t>
        <a:bodyPr/>
        <a:lstStyle/>
        <a:p>
          <a:endParaRPr lang="fr-FR"/>
        </a:p>
      </dgm:t>
    </dgm:pt>
    <dgm:pt modelId="{6B6175DA-0366-4905-A03F-9363E58E8DE2}">
      <dgm:prSet phldrT="[Texte]"/>
      <dgm:spPr/>
      <dgm:t>
        <a:bodyPr/>
        <a:lstStyle/>
        <a:p>
          <a:r>
            <a:rPr lang="fr-FR" dirty="0"/>
            <a:t>Contact</a:t>
          </a:r>
        </a:p>
      </dgm:t>
    </dgm:pt>
    <dgm:pt modelId="{FD007381-156F-4290-8DDA-C4BB4E740663}" type="parTrans" cxnId="{48E224EC-5FBD-4A0B-B421-5B3BD831D5B0}">
      <dgm:prSet/>
      <dgm:spPr/>
      <dgm:t>
        <a:bodyPr/>
        <a:lstStyle/>
        <a:p>
          <a:endParaRPr lang="fr-FR"/>
        </a:p>
      </dgm:t>
    </dgm:pt>
    <dgm:pt modelId="{1E14572C-6577-416C-ACF4-B59362C33909}" type="sibTrans" cxnId="{48E224EC-5FBD-4A0B-B421-5B3BD831D5B0}">
      <dgm:prSet/>
      <dgm:spPr/>
      <dgm:t>
        <a:bodyPr/>
        <a:lstStyle/>
        <a:p>
          <a:endParaRPr lang="fr-FR"/>
        </a:p>
      </dgm:t>
    </dgm:pt>
    <dgm:pt modelId="{82A20245-9E39-44E8-8152-916E2BEA2721}">
      <dgm:prSet/>
      <dgm:spPr/>
      <dgm:t>
        <a:bodyPr/>
        <a:lstStyle/>
        <a:p>
          <a:r>
            <a:rPr lang="fr-FR" dirty="0"/>
            <a:t>S’inscrire à l’évènement</a:t>
          </a:r>
        </a:p>
      </dgm:t>
    </dgm:pt>
    <dgm:pt modelId="{9C67C0E9-C70A-4308-B973-9E12F3B373E3}" type="parTrans" cxnId="{99B029F2-67EF-4D6F-8ED5-D2EF9E03A5FB}">
      <dgm:prSet/>
      <dgm:spPr/>
      <dgm:t>
        <a:bodyPr/>
        <a:lstStyle/>
        <a:p>
          <a:endParaRPr lang="fr-FR"/>
        </a:p>
      </dgm:t>
    </dgm:pt>
    <dgm:pt modelId="{66359505-1F59-4CD0-886A-680BD18F1F1C}" type="sibTrans" cxnId="{99B029F2-67EF-4D6F-8ED5-D2EF9E03A5FB}">
      <dgm:prSet/>
      <dgm:spPr/>
      <dgm:t>
        <a:bodyPr/>
        <a:lstStyle/>
        <a:p>
          <a:endParaRPr lang="fr-FR"/>
        </a:p>
      </dgm:t>
    </dgm:pt>
    <dgm:pt modelId="{4D5C6952-C2AF-453E-A6AB-08B09763BD5B}" type="pres">
      <dgm:prSet presAssocID="{3AD400DD-CD01-4499-A4ED-6C4B96B64CA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A07BAD8-1C80-4FF2-AE79-48933F8FB93C}" type="pres">
      <dgm:prSet presAssocID="{E18BF220-06F9-4E78-93A2-D8509CE74060}" presName="hierRoot1" presStyleCnt="0">
        <dgm:presLayoutVars>
          <dgm:hierBranch val="init"/>
        </dgm:presLayoutVars>
      </dgm:prSet>
      <dgm:spPr/>
    </dgm:pt>
    <dgm:pt modelId="{0663973F-AC29-4CDE-8993-4834A91BD69D}" type="pres">
      <dgm:prSet presAssocID="{E18BF220-06F9-4E78-93A2-D8509CE74060}" presName="rootComposite1" presStyleCnt="0"/>
      <dgm:spPr/>
    </dgm:pt>
    <dgm:pt modelId="{1E8114ED-23B0-4CC1-8153-C35D85977B20}" type="pres">
      <dgm:prSet presAssocID="{E18BF220-06F9-4E78-93A2-D8509CE74060}" presName="rootText1" presStyleLbl="node0" presStyleIdx="0" presStyleCnt="1">
        <dgm:presLayoutVars>
          <dgm:chPref val="3"/>
        </dgm:presLayoutVars>
      </dgm:prSet>
      <dgm:spPr/>
    </dgm:pt>
    <dgm:pt modelId="{44B3725A-623E-47C3-AF98-C3EC9340CEB7}" type="pres">
      <dgm:prSet presAssocID="{E18BF220-06F9-4E78-93A2-D8509CE74060}" presName="rootConnector1" presStyleLbl="node1" presStyleIdx="0" presStyleCnt="0"/>
      <dgm:spPr/>
    </dgm:pt>
    <dgm:pt modelId="{E6B944D5-18B9-4276-B3E7-36E227459225}" type="pres">
      <dgm:prSet presAssocID="{E18BF220-06F9-4E78-93A2-D8509CE74060}" presName="hierChild2" presStyleCnt="0"/>
      <dgm:spPr/>
    </dgm:pt>
    <dgm:pt modelId="{85FDD000-F9FA-4443-93AD-553575F79028}" type="pres">
      <dgm:prSet presAssocID="{B164C7D5-0282-49C7-B421-861E35501E4E}" presName="Name37" presStyleLbl="parChTrans1D2" presStyleIdx="0" presStyleCnt="9"/>
      <dgm:spPr/>
    </dgm:pt>
    <dgm:pt modelId="{733F9EFA-B2AA-44B7-9668-64AA9DE7A1C5}" type="pres">
      <dgm:prSet presAssocID="{294D4050-74CD-472A-9993-0336E56204E1}" presName="hierRoot2" presStyleCnt="0">
        <dgm:presLayoutVars>
          <dgm:hierBranch val="init"/>
        </dgm:presLayoutVars>
      </dgm:prSet>
      <dgm:spPr/>
    </dgm:pt>
    <dgm:pt modelId="{629AF8EE-35F8-4A21-812C-BC978354EC4D}" type="pres">
      <dgm:prSet presAssocID="{294D4050-74CD-472A-9993-0336E56204E1}" presName="rootComposite" presStyleCnt="0"/>
      <dgm:spPr/>
    </dgm:pt>
    <dgm:pt modelId="{198FE517-EB69-4BD8-875F-E9432A8C5579}" type="pres">
      <dgm:prSet presAssocID="{294D4050-74CD-472A-9993-0336E56204E1}" presName="rootText" presStyleLbl="node2" presStyleIdx="0" presStyleCnt="9">
        <dgm:presLayoutVars>
          <dgm:chPref val="3"/>
        </dgm:presLayoutVars>
      </dgm:prSet>
      <dgm:spPr/>
    </dgm:pt>
    <dgm:pt modelId="{2C206E69-8881-4E68-B8C6-DE650A1269DC}" type="pres">
      <dgm:prSet presAssocID="{294D4050-74CD-472A-9993-0336E56204E1}" presName="rootConnector" presStyleLbl="node2" presStyleIdx="0" presStyleCnt="9"/>
      <dgm:spPr/>
    </dgm:pt>
    <dgm:pt modelId="{91EEEC7A-DD4A-49EF-B1F5-9F611D36DD28}" type="pres">
      <dgm:prSet presAssocID="{294D4050-74CD-472A-9993-0336E56204E1}" presName="hierChild4" presStyleCnt="0"/>
      <dgm:spPr/>
    </dgm:pt>
    <dgm:pt modelId="{5ACB53B4-C3F1-4D4F-B6BA-C2C492B05E1B}" type="pres">
      <dgm:prSet presAssocID="{A93EBE48-54A5-4439-92EE-7ADFC20BC722}" presName="Name37" presStyleLbl="parChTrans1D3" presStyleIdx="0" presStyleCnt="15"/>
      <dgm:spPr/>
    </dgm:pt>
    <dgm:pt modelId="{AE7E32F2-ACE3-477A-B79F-1502459439A2}" type="pres">
      <dgm:prSet presAssocID="{A2C98D27-6371-4B0C-9B51-8AD44080DBE2}" presName="hierRoot2" presStyleCnt="0">
        <dgm:presLayoutVars>
          <dgm:hierBranch val="init"/>
        </dgm:presLayoutVars>
      </dgm:prSet>
      <dgm:spPr/>
    </dgm:pt>
    <dgm:pt modelId="{2237E0C1-935B-4E89-AE10-4C12CF68200A}" type="pres">
      <dgm:prSet presAssocID="{A2C98D27-6371-4B0C-9B51-8AD44080DBE2}" presName="rootComposite" presStyleCnt="0"/>
      <dgm:spPr/>
    </dgm:pt>
    <dgm:pt modelId="{58E502BF-1002-4784-8B16-1A28E8836590}" type="pres">
      <dgm:prSet presAssocID="{A2C98D27-6371-4B0C-9B51-8AD44080DBE2}" presName="rootText" presStyleLbl="node3" presStyleIdx="0" presStyleCnt="15">
        <dgm:presLayoutVars>
          <dgm:chPref val="3"/>
        </dgm:presLayoutVars>
      </dgm:prSet>
      <dgm:spPr/>
    </dgm:pt>
    <dgm:pt modelId="{1D6DDBB8-740A-4494-8015-1F36A34F422C}" type="pres">
      <dgm:prSet presAssocID="{A2C98D27-6371-4B0C-9B51-8AD44080DBE2}" presName="rootConnector" presStyleLbl="node3" presStyleIdx="0" presStyleCnt="15"/>
      <dgm:spPr/>
    </dgm:pt>
    <dgm:pt modelId="{568E4F4F-72F3-4AC4-9B8E-890F89BCCD4B}" type="pres">
      <dgm:prSet presAssocID="{A2C98D27-6371-4B0C-9B51-8AD44080DBE2}" presName="hierChild4" presStyleCnt="0"/>
      <dgm:spPr/>
    </dgm:pt>
    <dgm:pt modelId="{F800258F-A824-4D76-9D15-F787F8F7EFE5}" type="pres">
      <dgm:prSet presAssocID="{A2C98D27-6371-4B0C-9B51-8AD44080DBE2}" presName="hierChild5" presStyleCnt="0"/>
      <dgm:spPr/>
    </dgm:pt>
    <dgm:pt modelId="{95EC41E9-573B-4B99-BF37-EB518322D537}" type="pres">
      <dgm:prSet presAssocID="{7386BDE3-A2E6-4B1F-AEDE-1DB8830952BD}" presName="Name37" presStyleLbl="parChTrans1D3" presStyleIdx="1" presStyleCnt="15"/>
      <dgm:spPr/>
    </dgm:pt>
    <dgm:pt modelId="{7F302173-8D8A-4E4B-A158-0B41CA61C952}" type="pres">
      <dgm:prSet presAssocID="{174B1F88-4A5E-4CD6-BCBD-DDC0160DA387}" presName="hierRoot2" presStyleCnt="0">
        <dgm:presLayoutVars>
          <dgm:hierBranch val="init"/>
        </dgm:presLayoutVars>
      </dgm:prSet>
      <dgm:spPr/>
    </dgm:pt>
    <dgm:pt modelId="{5478AFF4-FF09-4F83-9FF2-EE038A9B11CE}" type="pres">
      <dgm:prSet presAssocID="{174B1F88-4A5E-4CD6-BCBD-DDC0160DA387}" presName="rootComposite" presStyleCnt="0"/>
      <dgm:spPr/>
    </dgm:pt>
    <dgm:pt modelId="{79F66F3F-D4C0-4950-853F-27D352F9058E}" type="pres">
      <dgm:prSet presAssocID="{174B1F88-4A5E-4CD6-BCBD-DDC0160DA387}" presName="rootText" presStyleLbl="node3" presStyleIdx="1" presStyleCnt="15">
        <dgm:presLayoutVars>
          <dgm:chPref val="3"/>
        </dgm:presLayoutVars>
      </dgm:prSet>
      <dgm:spPr/>
    </dgm:pt>
    <dgm:pt modelId="{D4AA79FC-C3F4-4106-82A0-4D913D045A34}" type="pres">
      <dgm:prSet presAssocID="{174B1F88-4A5E-4CD6-BCBD-DDC0160DA387}" presName="rootConnector" presStyleLbl="node3" presStyleIdx="1" presStyleCnt="15"/>
      <dgm:spPr/>
    </dgm:pt>
    <dgm:pt modelId="{D8542E6E-BE18-4820-A6D4-84994D952E19}" type="pres">
      <dgm:prSet presAssocID="{174B1F88-4A5E-4CD6-BCBD-DDC0160DA387}" presName="hierChild4" presStyleCnt="0"/>
      <dgm:spPr/>
    </dgm:pt>
    <dgm:pt modelId="{84C3B7F7-5749-470E-8946-93C2F7BA5DB6}" type="pres">
      <dgm:prSet presAssocID="{174B1F88-4A5E-4CD6-BCBD-DDC0160DA387}" presName="hierChild5" presStyleCnt="0"/>
      <dgm:spPr/>
    </dgm:pt>
    <dgm:pt modelId="{A02AC16E-5225-4CC3-A9CD-B8F44398B728}" type="pres">
      <dgm:prSet presAssocID="{0B4A29DB-66EC-4C54-BD64-5CFBA8476BCF}" presName="Name37" presStyleLbl="parChTrans1D3" presStyleIdx="2" presStyleCnt="15"/>
      <dgm:spPr/>
    </dgm:pt>
    <dgm:pt modelId="{DB0331CE-C968-4F13-AA12-20F305DAD70C}" type="pres">
      <dgm:prSet presAssocID="{83F46F7A-DB3C-4F53-B27B-51031B242B45}" presName="hierRoot2" presStyleCnt="0">
        <dgm:presLayoutVars>
          <dgm:hierBranch val="init"/>
        </dgm:presLayoutVars>
      </dgm:prSet>
      <dgm:spPr/>
    </dgm:pt>
    <dgm:pt modelId="{520F6A01-89B8-4788-A042-2810F0A1EA80}" type="pres">
      <dgm:prSet presAssocID="{83F46F7A-DB3C-4F53-B27B-51031B242B45}" presName="rootComposite" presStyleCnt="0"/>
      <dgm:spPr/>
    </dgm:pt>
    <dgm:pt modelId="{1C070477-DDB6-4E86-AD7B-06EF5FE8A203}" type="pres">
      <dgm:prSet presAssocID="{83F46F7A-DB3C-4F53-B27B-51031B242B45}" presName="rootText" presStyleLbl="node3" presStyleIdx="2" presStyleCnt="15">
        <dgm:presLayoutVars>
          <dgm:chPref val="3"/>
        </dgm:presLayoutVars>
      </dgm:prSet>
      <dgm:spPr/>
    </dgm:pt>
    <dgm:pt modelId="{611D0EEF-7246-44F4-A44B-632DFDB7BDFF}" type="pres">
      <dgm:prSet presAssocID="{83F46F7A-DB3C-4F53-B27B-51031B242B45}" presName="rootConnector" presStyleLbl="node3" presStyleIdx="2" presStyleCnt="15"/>
      <dgm:spPr/>
    </dgm:pt>
    <dgm:pt modelId="{5FDCFEE0-7890-417F-93E3-B262890A28FD}" type="pres">
      <dgm:prSet presAssocID="{83F46F7A-DB3C-4F53-B27B-51031B242B45}" presName="hierChild4" presStyleCnt="0"/>
      <dgm:spPr/>
    </dgm:pt>
    <dgm:pt modelId="{5D724E1C-A2B1-4194-AF07-AC899E8C448A}" type="pres">
      <dgm:prSet presAssocID="{83F46F7A-DB3C-4F53-B27B-51031B242B45}" presName="hierChild5" presStyleCnt="0"/>
      <dgm:spPr/>
    </dgm:pt>
    <dgm:pt modelId="{4679812D-8F3A-406A-80A9-CF762C97B922}" type="pres">
      <dgm:prSet presAssocID="{294D4050-74CD-472A-9993-0336E56204E1}" presName="hierChild5" presStyleCnt="0"/>
      <dgm:spPr/>
    </dgm:pt>
    <dgm:pt modelId="{DDB92195-AF4B-4713-8A28-25257ED4DBBE}" type="pres">
      <dgm:prSet presAssocID="{25AE68B9-03D8-408C-AAF9-129CA7B51EB3}" presName="Name37" presStyleLbl="parChTrans1D2" presStyleIdx="1" presStyleCnt="9"/>
      <dgm:spPr/>
    </dgm:pt>
    <dgm:pt modelId="{525F8D26-19B5-422E-AE4D-FF9BA2A92141}" type="pres">
      <dgm:prSet presAssocID="{E5DEB7AA-FF7D-4D41-A8D0-152CB924640E}" presName="hierRoot2" presStyleCnt="0">
        <dgm:presLayoutVars>
          <dgm:hierBranch val="init"/>
        </dgm:presLayoutVars>
      </dgm:prSet>
      <dgm:spPr/>
    </dgm:pt>
    <dgm:pt modelId="{AA1EF17C-97FE-4AD5-BA97-3C79A915F6B2}" type="pres">
      <dgm:prSet presAssocID="{E5DEB7AA-FF7D-4D41-A8D0-152CB924640E}" presName="rootComposite" presStyleCnt="0"/>
      <dgm:spPr/>
    </dgm:pt>
    <dgm:pt modelId="{8B80BFB5-EA7D-4DA3-9A20-6A6813208BEE}" type="pres">
      <dgm:prSet presAssocID="{E5DEB7AA-FF7D-4D41-A8D0-152CB924640E}" presName="rootText" presStyleLbl="node2" presStyleIdx="1" presStyleCnt="9">
        <dgm:presLayoutVars>
          <dgm:chPref val="3"/>
        </dgm:presLayoutVars>
      </dgm:prSet>
      <dgm:spPr/>
    </dgm:pt>
    <dgm:pt modelId="{F347B494-B419-4E8F-99E2-14B5CCFA5CD1}" type="pres">
      <dgm:prSet presAssocID="{E5DEB7AA-FF7D-4D41-A8D0-152CB924640E}" presName="rootConnector" presStyleLbl="node2" presStyleIdx="1" presStyleCnt="9"/>
      <dgm:spPr/>
    </dgm:pt>
    <dgm:pt modelId="{93ABF837-798B-47C6-8B3F-DB43591B8044}" type="pres">
      <dgm:prSet presAssocID="{E5DEB7AA-FF7D-4D41-A8D0-152CB924640E}" presName="hierChild4" presStyleCnt="0"/>
      <dgm:spPr/>
    </dgm:pt>
    <dgm:pt modelId="{9AC26BA9-4F46-45D9-B1C6-F0244120CF5B}" type="pres">
      <dgm:prSet presAssocID="{9E445108-E538-457A-92A9-8AAE2B72EE50}" presName="Name37" presStyleLbl="parChTrans1D3" presStyleIdx="3" presStyleCnt="15"/>
      <dgm:spPr/>
    </dgm:pt>
    <dgm:pt modelId="{D81A5E59-4BA8-49D4-8BD4-05C61F3C474A}" type="pres">
      <dgm:prSet presAssocID="{0E0BF6DE-CBA3-4A37-A2BB-7C2F3813D0D7}" presName="hierRoot2" presStyleCnt="0">
        <dgm:presLayoutVars>
          <dgm:hierBranch val="init"/>
        </dgm:presLayoutVars>
      </dgm:prSet>
      <dgm:spPr/>
    </dgm:pt>
    <dgm:pt modelId="{B8390F4E-1154-46A9-83E8-620F38EE3732}" type="pres">
      <dgm:prSet presAssocID="{0E0BF6DE-CBA3-4A37-A2BB-7C2F3813D0D7}" presName="rootComposite" presStyleCnt="0"/>
      <dgm:spPr/>
    </dgm:pt>
    <dgm:pt modelId="{B8F7AC75-05D7-4B86-9781-1F8F9CB4A224}" type="pres">
      <dgm:prSet presAssocID="{0E0BF6DE-CBA3-4A37-A2BB-7C2F3813D0D7}" presName="rootText" presStyleLbl="node3" presStyleIdx="3" presStyleCnt="15">
        <dgm:presLayoutVars>
          <dgm:chPref val="3"/>
        </dgm:presLayoutVars>
      </dgm:prSet>
      <dgm:spPr/>
    </dgm:pt>
    <dgm:pt modelId="{088CF06C-E506-4891-91AB-720C64B78A1C}" type="pres">
      <dgm:prSet presAssocID="{0E0BF6DE-CBA3-4A37-A2BB-7C2F3813D0D7}" presName="rootConnector" presStyleLbl="node3" presStyleIdx="3" presStyleCnt="15"/>
      <dgm:spPr/>
    </dgm:pt>
    <dgm:pt modelId="{A4C85C7C-56FA-4264-9E30-79C81F733840}" type="pres">
      <dgm:prSet presAssocID="{0E0BF6DE-CBA3-4A37-A2BB-7C2F3813D0D7}" presName="hierChild4" presStyleCnt="0"/>
      <dgm:spPr/>
    </dgm:pt>
    <dgm:pt modelId="{E51D3A94-6519-4CCA-9E21-2939351D2CE1}" type="pres">
      <dgm:prSet presAssocID="{0E0BF6DE-CBA3-4A37-A2BB-7C2F3813D0D7}" presName="hierChild5" presStyleCnt="0"/>
      <dgm:spPr/>
    </dgm:pt>
    <dgm:pt modelId="{F9C57096-0472-4CBB-8C21-6B76FCC6E137}" type="pres">
      <dgm:prSet presAssocID="{4A1E8A72-C5E3-4972-B3AD-C84FA139E859}" presName="Name37" presStyleLbl="parChTrans1D3" presStyleIdx="4" presStyleCnt="15"/>
      <dgm:spPr/>
    </dgm:pt>
    <dgm:pt modelId="{5BCA5AB0-2606-4C88-AF23-969E5258D58D}" type="pres">
      <dgm:prSet presAssocID="{A6BA3596-E446-4351-9B6E-2181F0B88830}" presName="hierRoot2" presStyleCnt="0">
        <dgm:presLayoutVars>
          <dgm:hierBranch val="init"/>
        </dgm:presLayoutVars>
      </dgm:prSet>
      <dgm:spPr/>
    </dgm:pt>
    <dgm:pt modelId="{74F62935-11EA-4E3B-AC04-7E4BC3D2C44C}" type="pres">
      <dgm:prSet presAssocID="{A6BA3596-E446-4351-9B6E-2181F0B88830}" presName="rootComposite" presStyleCnt="0"/>
      <dgm:spPr/>
    </dgm:pt>
    <dgm:pt modelId="{59A1F08B-9BD9-46D7-B599-5C3A56A9C810}" type="pres">
      <dgm:prSet presAssocID="{A6BA3596-E446-4351-9B6E-2181F0B88830}" presName="rootText" presStyleLbl="node3" presStyleIdx="4" presStyleCnt="15">
        <dgm:presLayoutVars>
          <dgm:chPref val="3"/>
        </dgm:presLayoutVars>
      </dgm:prSet>
      <dgm:spPr/>
    </dgm:pt>
    <dgm:pt modelId="{9C45511A-2544-454B-B7C0-1808416E6A8F}" type="pres">
      <dgm:prSet presAssocID="{A6BA3596-E446-4351-9B6E-2181F0B88830}" presName="rootConnector" presStyleLbl="node3" presStyleIdx="4" presStyleCnt="15"/>
      <dgm:spPr/>
    </dgm:pt>
    <dgm:pt modelId="{3ED20035-C074-45AA-8E06-8A92F28A2366}" type="pres">
      <dgm:prSet presAssocID="{A6BA3596-E446-4351-9B6E-2181F0B88830}" presName="hierChild4" presStyleCnt="0"/>
      <dgm:spPr/>
    </dgm:pt>
    <dgm:pt modelId="{51EEFC5E-74AB-4312-A226-A373890E077A}" type="pres">
      <dgm:prSet presAssocID="{A6BA3596-E446-4351-9B6E-2181F0B88830}" presName="hierChild5" presStyleCnt="0"/>
      <dgm:spPr/>
    </dgm:pt>
    <dgm:pt modelId="{8D4FCD49-0C57-4041-A37D-2B70BF0F0C92}" type="pres">
      <dgm:prSet presAssocID="{8FE12FF6-30DB-4ECC-A321-4A44512DF28D}" presName="Name37" presStyleLbl="parChTrans1D3" presStyleIdx="5" presStyleCnt="15"/>
      <dgm:spPr/>
    </dgm:pt>
    <dgm:pt modelId="{C7299AAD-1FF0-40F9-B590-236DCC2C8103}" type="pres">
      <dgm:prSet presAssocID="{2366C9F8-DE6E-44F1-B985-53AA2C875C33}" presName="hierRoot2" presStyleCnt="0">
        <dgm:presLayoutVars>
          <dgm:hierBranch val="init"/>
        </dgm:presLayoutVars>
      </dgm:prSet>
      <dgm:spPr/>
    </dgm:pt>
    <dgm:pt modelId="{C409AE0F-5D02-415F-928C-98449C640289}" type="pres">
      <dgm:prSet presAssocID="{2366C9F8-DE6E-44F1-B985-53AA2C875C33}" presName="rootComposite" presStyleCnt="0"/>
      <dgm:spPr/>
    </dgm:pt>
    <dgm:pt modelId="{00A2C12B-C01B-4CB4-A947-84384039DA52}" type="pres">
      <dgm:prSet presAssocID="{2366C9F8-DE6E-44F1-B985-53AA2C875C33}" presName="rootText" presStyleLbl="node3" presStyleIdx="5" presStyleCnt="15">
        <dgm:presLayoutVars>
          <dgm:chPref val="3"/>
        </dgm:presLayoutVars>
      </dgm:prSet>
      <dgm:spPr/>
    </dgm:pt>
    <dgm:pt modelId="{EE30149B-CD48-4D8E-910E-CC2A1CB8D315}" type="pres">
      <dgm:prSet presAssocID="{2366C9F8-DE6E-44F1-B985-53AA2C875C33}" presName="rootConnector" presStyleLbl="node3" presStyleIdx="5" presStyleCnt="15"/>
      <dgm:spPr/>
    </dgm:pt>
    <dgm:pt modelId="{BC7442C1-C8B2-4B6A-B705-09F06AA29006}" type="pres">
      <dgm:prSet presAssocID="{2366C9F8-DE6E-44F1-B985-53AA2C875C33}" presName="hierChild4" presStyleCnt="0"/>
      <dgm:spPr/>
    </dgm:pt>
    <dgm:pt modelId="{BDE1366C-C2B0-45F5-B06C-B71DD68101A8}" type="pres">
      <dgm:prSet presAssocID="{2366C9F8-DE6E-44F1-B985-53AA2C875C33}" presName="hierChild5" presStyleCnt="0"/>
      <dgm:spPr/>
    </dgm:pt>
    <dgm:pt modelId="{8F4DC701-A838-489F-B195-8885D5DBDD66}" type="pres">
      <dgm:prSet presAssocID="{E5DEB7AA-FF7D-4D41-A8D0-152CB924640E}" presName="hierChild5" presStyleCnt="0"/>
      <dgm:spPr/>
    </dgm:pt>
    <dgm:pt modelId="{EB1C84D2-6357-470B-AA69-E50AC6C3B647}" type="pres">
      <dgm:prSet presAssocID="{E2DB342B-E794-4C44-858A-4B174C9EBB0F}" presName="Name37" presStyleLbl="parChTrans1D2" presStyleIdx="2" presStyleCnt="9"/>
      <dgm:spPr/>
    </dgm:pt>
    <dgm:pt modelId="{5E1E51B6-D98C-48CA-B54D-060D2776438D}" type="pres">
      <dgm:prSet presAssocID="{3D92194D-0045-4162-8E7F-9453688EE62C}" presName="hierRoot2" presStyleCnt="0">
        <dgm:presLayoutVars>
          <dgm:hierBranch val="init"/>
        </dgm:presLayoutVars>
      </dgm:prSet>
      <dgm:spPr/>
    </dgm:pt>
    <dgm:pt modelId="{BADDC594-DF18-440B-94D1-09BA9894EBD1}" type="pres">
      <dgm:prSet presAssocID="{3D92194D-0045-4162-8E7F-9453688EE62C}" presName="rootComposite" presStyleCnt="0"/>
      <dgm:spPr/>
    </dgm:pt>
    <dgm:pt modelId="{E197024E-18F7-458C-A946-D94945A223F7}" type="pres">
      <dgm:prSet presAssocID="{3D92194D-0045-4162-8E7F-9453688EE62C}" presName="rootText" presStyleLbl="node2" presStyleIdx="2" presStyleCnt="9">
        <dgm:presLayoutVars>
          <dgm:chPref val="3"/>
        </dgm:presLayoutVars>
      </dgm:prSet>
      <dgm:spPr/>
    </dgm:pt>
    <dgm:pt modelId="{141A4BBD-3432-4C5A-A363-EE6F0E233659}" type="pres">
      <dgm:prSet presAssocID="{3D92194D-0045-4162-8E7F-9453688EE62C}" presName="rootConnector" presStyleLbl="node2" presStyleIdx="2" presStyleCnt="9"/>
      <dgm:spPr/>
    </dgm:pt>
    <dgm:pt modelId="{8690923E-E646-4D8F-806A-5C0A4019D83C}" type="pres">
      <dgm:prSet presAssocID="{3D92194D-0045-4162-8E7F-9453688EE62C}" presName="hierChild4" presStyleCnt="0"/>
      <dgm:spPr/>
    </dgm:pt>
    <dgm:pt modelId="{7C575783-90B8-4A75-BBD0-C42FE4836BE1}" type="pres">
      <dgm:prSet presAssocID="{6A65480C-0195-40C1-8773-834096F32BB0}" presName="Name37" presStyleLbl="parChTrans1D3" presStyleIdx="6" presStyleCnt="15"/>
      <dgm:spPr/>
    </dgm:pt>
    <dgm:pt modelId="{99166304-B5D2-4AD2-94D2-527F19EB5EB6}" type="pres">
      <dgm:prSet presAssocID="{10CF32EA-E011-4A92-9BE3-9A813D950676}" presName="hierRoot2" presStyleCnt="0">
        <dgm:presLayoutVars>
          <dgm:hierBranch val="init"/>
        </dgm:presLayoutVars>
      </dgm:prSet>
      <dgm:spPr/>
    </dgm:pt>
    <dgm:pt modelId="{8E358D99-A935-4C18-8F82-2DE5DBD0ED59}" type="pres">
      <dgm:prSet presAssocID="{10CF32EA-E011-4A92-9BE3-9A813D950676}" presName="rootComposite" presStyleCnt="0"/>
      <dgm:spPr/>
    </dgm:pt>
    <dgm:pt modelId="{5C3765EC-FF10-4829-BBBF-48639ED07226}" type="pres">
      <dgm:prSet presAssocID="{10CF32EA-E011-4A92-9BE3-9A813D950676}" presName="rootText" presStyleLbl="node3" presStyleIdx="6" presStyleCnt="15">
        <dgm:presLayoutVars>
          <dgm:chPref val="3"/>
        </dgm:presLayoutVars>
      </dgm:prSet>
      <dgm:spPr/>
    </dgm:pt>
    <dgm:pt modelId="{6371F57E-31AC-4985-BA0E-01FE434B9820}" type="pres">
      <dgm:prSet presAssocID="{10CF32EA-E011-4A92-9BE3-9A813D950676}" presName="rootConnector" presStyleLbl="node3" presStyleIdx="6" presStyleCnt="15"/>
      <dgm:spPr/>
    </dgm:pt>
    <dgm:pt modelId="{F87C6213-F83C-477C-AA0D-E7283A98773D}" type="pres">
      <dgm:prSet presAssocID="{10CF32EA-E011-4A92-9BE3-9A813D950676}" presName="hierChild4" presStyleCnt="0"/>
      <dgm:spPr/>
    </dgm:pt>
    <dgm:pt modelId="{07A1D596-4ABB-454B-9A5C-68C9D7CE96E7}" type="pres">
      <dgm:prSet presAssocID="{9C67C0E9-C70A-4308-B973-9E12F3B373E3}" presName="Name37" presStyleLbl="parChTrans1D4" presStyleIdx="0" presStyleCnt="23"/>
      <dgm:spPr/>
    </dgm:pt>
    <dgm:pt modelId="{8B69B5C4-E3C8-46F2-BD66-C28378B8B67D}" type="pres">
      <dgm:prSet presAssocID="{82A20245-9E39-44E8-8152-916E2BEA2721}" presName="hierRoot2" presStyleCnt="0">
        <dgm:presLayoutVars>
          <dgm:hierBranch val="init"/>
        </dgm:presLayoutVars>
      </dgm:prSet>
      <dgm:spPr/>
    </dgm:pt>
    <dgm:pt modelId="{2BEC02EC-0DB5-49F1-86AD-C79D8B08F0C5}" type="pres">
      <dgm:prSet presAssocID="{82A20245-9E39-44E8-8152-916E2BEA2721}" presName="rootComposite" presStyleCnt="0"/>
      <dgm:spPr/>
    </dgm:pt>
    <dgm:pt modelId="{B6C61D41-37F8-4D59-8C6B-EC2F39909658}" type="pres">
      <dgm:prSet presAssocID="{82A20245-9E39-44E8-8152-916E2BEA2721}" presName="rootText" presStyleLbl="node4" presStyleIdx="0" presStyleCnt="23">
        <dgm:presLayoutVars>
          <dgm:chPref val="3"/>
        </dgm:presLayoutVars>
      </dgm:prSet>
      <dgm:spPr/>
    </dgm:pt>
    <dgm:pt modelId="{3BB2D582-3C93-4498-A46F-626A534ED0BB}" type="pres">
      <dgm:prSet presAssocID="{82A20245-9E39-44E8-8152-916E2BEA2721}" presName="rootConnector" presStyleLbl="node4" presStyleIdx="0" presStyleCnt="23"/>
      <dgm:spPr/>
    </dgm:pt>
    <dgm:pt modelId="{77A200AB-1E65-4C91-BDDD-0FA778943537}" type="pres">
      <dgm:prSet presAssocID="{82A20245-9E39-44E8-8152-916E2BEA2721}" presName="hierChild4" presStyleCnt="0"/>
      <dgm:spPr/>
    </dgm:pt>
    <dgm:pt modelId="{2F0B417F-04CD-48EB-AA52-3DCE6C062EF3}" type="pres">
      <dgm:prSet presAssocID="{82A20245-9E39-44E8-8152-916E2BEA2721}" presName="hierChild5" presStyleCnt="0"/>
      <dgm:spPr/>
    </dgm:pt>
    <dgm:pt modelId="{CB151B08-03EF-41B8-8BE8-416698E9A930}" type="pres">
      <dgm:prSet presAssocID="{10CF32EA-E011-4A92-9BE3-9A813D950676}" presName="hierChild5" presStyleCnt="0"/>
      <dgm:spPr/>
    </dgm:pt>
    <dgm:pt modelId="{FF065482-38C7-46A7-8A9C-98DE11E4E4C3}" type="pres">
      <dgm:prSet presAssocID="{0B684F17-7ECD-4432-8EA1-75DD7DD61B67}" presName="Name37" presStyleLbl="parChTrans1D3" presStyleIdx="7" presStyleCnt="15"/>
      <dgm:spPr/>
    </dgm:pt>
    <dgm:pt modelId="{F57C2187-D18C-4BD9-BD5F-FFCEC4A50FD7}" type="pres">
      <dgm:prSet presAssocID="{A518863F-CF07-49B9-A3BE-281DB2A2EE64}" presName="hierRoot2" presStyleCnt="0">
        <dgm:presLayoutVars>
          <dgm:hierBranch val="init"/>
        </dgm:presLayoutVars>
      </dgm:prSet>
      <dgm:spPr/>
    </dgm:pt>
    <dgm:pt modelId="{A8A23FF8-8FF7-489A-B79F-FEAB5312C6AC}" type="pres">
      <dgm:prSet presAssocID="{A518863F-CF07-49B9-A3BE-281DB2A2EE64}" presName="rootComposite" presStyleCnt="0"/>
      <dgm:spPr/>
    </dgm:pt>
    <dgm:pt modelId="{D763576D-11A4-467B-9E4C-0FD621E68861}" type="pres">
      <dgm:prSet presAssocID="{A518863F-CF07-49B9-A3BE-281DB2A2EE64}" presName="rootText" presStyleLbl="node3" presStyleIdx="7" presStyleCnt="15">
        <dgm:presLayoutVars>
          <dgm:chPref val="3"/>
        </dgm:presLayoutVars>
      </dgm:prSet>
      <dgm:spPr/>
    </dgm:pt>
    <dgm:pt modelId="{DE820A82-A63C-40F1-A7B5-303D9BBD374B}" type="pres">
      <dgm:prSet presAssocID="{A518863F-CF07-49B9-A3BE-281DB2A2EE64}" presName="rootConnector" presStyleLbl="node3" presStyleIdx="7" presStyleCnt="15"/>
      <dgm:spPr/>
    </dgm:pt>
    <dgm:pt modelId="{040662A8-1011-427C-AB29-3A7A36AB0574}" type="pres">
      <dgm:prSet presAssocID="{A518863F-CF07-49B9-A3BE-281DB2A2EE64}" presName="hierChild4" presStyleCnt="0"/>
      <dgm:spPr/>
    </dgm:pt>
    <dgm:pt modelId="{03FA53FD-2FC0-4457-9EC6-69C058E13A52}" type="pres">
      <dgm:prSet presAssocID="{A518863F-CF07-49B9-A3BE-281DB2A2EE64}" presName="hierChild5" presStyleCnt="0"/>
      <dgm:spPr/>
    </dgm:pt>
    <dgm:pt modelId="{6EB775CC-19FC-4FE0-A182-B3A9910C2213}" type="pres">
      <dgm:prSet presAssocID="{6EDC1AE0-8B0A-4487-9A9B-A92FA0758A60}" presName="Name37" presStyleLbl="parChTrans1D3" presStyleIdx="8" presStyleCnt="15"/>
      <dgm:spPr/>
    </dgm:pt>
    <dgm:pt modelId="{0EA88074-2287-4A4B-B986-F4E8F3C56D53}" type="pres">
      <dgm:prSet presAssocID="{57B22191-B3B2-4929-B40A-D1BA27C2B350}" presName="hierRoot2" presStyleCnt="0">
        <dgm:presLayoutVars>
          <dgm:hierBranch val="init"/>
        </dgm:presLayoutVars>
      </dgm:prSet>
      <dgm:spPr/>
    </dgm:pt>
    <dgm:pt modelId="{B4AA6B0C-1C7B-4D20-A3A0-3010264EF770}" type="pres">
      <dgm:prSet presAssocID="{57B22191-B3B2-4929-B40A-D1BA27C2B350}" presName="rootComposite" presStyleCnt="0"/>
      <dgm:spPr/>
    </dgm:pt>
    <dgm:pt modelId="{B91C4CAE-F297-499C-80F3-B85E4675901F}" type="pres">
      <dgm:prSet presAssocID="{57B22191-B3B2-4929-B40A-D1BA27C2B350}" presName="rootText" presStyleLbl="node3" presStyleIdx="8" presStyleCnt="15">
        <dgm:presLayoutVars>
          <dgm:chPref val="3"/>
        </dgm:presLayoutVars>
      </dgm:prSet>
      <dgm:spPr/>
    </dgm:pt>
    <dgm:pt modelId="{96FAE843-9D61-4533-A432-4FBDC874F031}" type="pres">
      <dgm:prSet presAssocID="{57B22191-B3B2-4929-B40A-D1BA27C2B350}" presName="rootConnector" presStyleLbl="node3" presStyleIdx="8" presStyleCnt="15"/>
      <dgm:spPr/>
    </dgm:pt>
    <dgm:pt modelId="{3ACCBE4D-2BC7-404D-ABDC-15F4B4F08C81}" type="pres">
      <dgm:prSet presAssocID="{57B22191-B3B2-4929-B40A-D1BA27C2B350}" presName="hierChild4" presStyleCnt="0"/>
      <dgm:spPr/>
    </dgm:pt>
    <dgm:pt modelId="{C67E4E1D-9975-49E9-A81A-D84AAB97EA68}" type="pres">
      <dgm:prSet presAssocID="{57B22191-B3B2-4929-B40A-D1BA27C2B350}" presName="hierChild5" presStyleCnt="0"/>
      <dgm:spPr/>
    </dgm:pt>
    <dgm:pt modelId="{A84D6DF7-CB01-4C14-9FC4-6DC2CF6F0AB4}" type="pres">
      <dgm:prSet presAssocID="{3D92194D-0045-4162-8E7F-9453688EE62C}" presName="hierChild5" presStyleCnt="0"/>
      <dgm:spPr/>
    </dgm:pt>
    <dgm:pt modelId="{22EA31A1-2463-46E9-AEAB-07C9E27D0A48}" type="pres">
      <dgm:prSet presAssocID="{7A4D5AC4-311E-450D-B07E-9C33B91AEB8F}" presName="Name37" presStyleLbl="parChTrans1D2" presStyleIdx="3" presStyleCnt="9"/>
      <dgm:spPr/>
    </dgm:pt>
    <dgm:pt modelId="{936C0154-4759-4370-AD00-B0F5C57F0D3C}" type="pres">
      <dgm:prSet presAssocID="{35D8E49E-BE3F-4765-AE78-700809889DE6}" presName="hierRoot2" presStyleCnt="0">
        <dgm:presLayoutVars>
          <dgm:hierBranch val="init"/>
        </dgm:presLayoutVars>
      </dgm:prSet>
      <dgm:spPr/>
    </dgm:pt>
    <dgm:pt modelId="{FE94F009-1121-4166-99BF-E5B9D9079532}" type="pres">
      <dgm:prSet presAssocID="{35D8E49E-BE3F-4765-AE78-700809889DE6}" presName="rootComposite" presStyleCnt="0"/>
      <dgm:spPr/>
    </dgm:pt>
    <dgm:pt modelId="{D01D883B-AD4C-4F0B-91D6-503A7BFBF79D}" type="pres">
      <dgm:prSet presAssocID="{35D8E49E-BE3F-4765-AE78-700809889DE6}" presName="rootText" presStyleLbl="node2" presStyleIdx="3" presStyleCnt="9">
        <dgm:presLayoutVars>
          <dgm:chPref val="3"/>
        </dgm:presLayoutVars>
      </dgm:prSet>
      <dgm:spPr/>
    </dgm:pt>
    <dgm:pt modelId="{B0560044-9349-47AF-89F3-53A2979140C9}" type="pres">
      <dgm:prSet presAssocID="{35D8E49E-BE3F-4765-AE78-700809889DE6}" presName="rootConnector" presStyleLbl="node2" presStyleIdx="3" presStyleCnt="9"/>
      <dgm:spPr/>
    </dgm:pt>
    <dgm:pt modelId="{9B1D033E-15E8-4A1D-9006-7A7D0F62B313}" type="pres">
      <dgm:prSet presAssocID="{35D8E49E-BE3F-4765-AE78-700809889DE6}" presName="hierChild4" presStyleCnt="0"/>
      <dgm:spPr/>
    </dgm:pt>
    <dgm:pt modelId="{EB4D4577-69D4-44E3-B77D-045503D5B360}" type="pres">
      <dgm:prSet presAssocID="{7255F68A-B878-4F1F-864A-6D634DCE2814}" presName="Name37" presStyleLbl="parChTrans1D3" presStyleIdx="9" presStyleCnt="15"/>
      <dgm:spPr/>
    </dgm:pt>
    <dgm:pt modelId="{0E715FD2-F81B-4A6E-BAD7-18B4E8D90477}" type="pres">
      <dgm:prSet presAssocID="{587E0242-6ECE-4454-9CE9-0E0C17E6DA0A}" presName="hierRoot2" presStyleCnt="0">
        <dgm:presLayoutVars>
          <dgm:hierBranch val="init"/>
        </dgm:presLayoutVars>
      </dgm:prSet>
      <dgm:spPr/>
    </dgm:pt>
    <dgm:pt modelId="{21454501-4B98-4049-9F9A-399B41A4C10E}" type="pres">
      <dgm:prSet presAssocID="{587E0242-6ECE-4454-9CE9-0E0C17E6DA0A}" presName="rootComposite" presStyleCnt="0"/>
      <dgm:spPr/>
    </dgm:pt>
    <dgm:pt modelId="{4024D873-7133-4FDF-9490-9408370373EA}" type="pres">
      <dgm:prSet presAssocID="{587E0242-6ECE-4454-9CE9-0E0C17E6DA0A}" presName="rootText" presStyleLbl="node3" presStyleIdx="9" presStyleCnt="15">
        <dgm:presLayoutVars>
          <dgm:chPref val="3"/>
        </dgm:presLayoutVars>
      </dgm:prSet>
      <dgm:spPr/>
    </dgm:pt>
    <dgm:pt modelId="{6FBC7282-AE4D-41B3-B498-EC22D39C740A}" type="pres">
      <dgm:prSet presAssocID="{587E0242-6ECE-4454-9CE9-0E0C17E6DA0A}" presName="rootConnector" presStyleLbl="node3" presStyleIdx="9" presStyleCnt="15"/>
      <dgm:spPr/>
    </dgm:pt>
    <dgm:pt modelId="{C0B2A22D-4C96-4046-8B50-E3E5FB4263DE}" type="pres">
      <dgm:prSet presAssocID="{587E0242-6ECE-4454-9CE9-0E0C17E6DA0A}" presName="hierChild4" presStyleCnt="0"/>
      <dgm:spPr/>
    </dgm:pt>
    <dgm:pt modelId="{05BDEED7-42FE-4AE7-9128-B2C19324AE77}" type="pres">
      <dgm:prSet presAssocID="{587E0242-6ECE-4454-9CE9-0E0C17E6DA0A}" presName="hierChild5" presStyleCnt="0"/>
      <dgm:spPr/>
    </dgm:pt>
    <dgm:pt modelId="{E0F02583-1ECC-442C-9A4C-EF2E2D4AC1C0}" type="pres">
      <dgm:prSet presAssocID="{35D8E49E-BE3F-4765-AE78-700809889DE6}" presName="hierChild5" presStyleCnt="0"/>
      <dgm:spPr/>
    </dgm:pt>
    <dgm:pt modelId="{C453C848-265E-430D-9B8C-F295C9D0BB65}" type="pres">
      <dgm:prSet presAssocID="{A5C0B2D3-143A-4640-933B-D83804B187EF}" presName="Name37" presStyleLbl="parChTrans1D2" presStyleIdx="4" presStyleCnt="9"/>
      <dgm:spPr/>
    </dgm:pt>
    <dgm:pt modelId="{3653D539-808B-4DEF-82EA-1AC448F93FF0}" type="pres">
      <dgm:prSet presAssocID="{9AA17833-112F-471D-9427-3A4C41E70465}" presName="hierRoot2" presStyleCnt="0">
        <dgm:presLayoutVars>
          <dgm:hierBranch val="init"/>
        </dgm:presLayoutVars>
      </dgm:prSet>
      <dgm:spPr/>
    </dgm:pt>
    <dgm:pt modelId="{8D2C2B9D-E237-4F39-841E-DDA2DB0FD84E}" type="pres">
      <dgm:prSet presAssocID="{9AA17833-112F-471D-9427-3A4C41E70465}" presName="rootComposite" presStyleCnt="0"/>
      <dgm:spPr/>
    </dgm:pt>
    <dgm:pt modelId="{3E0A3EA0-38CA-4CE7-9322-C5A5CAB5B16A}" type="pres">
      <dgm:prSet presAssocID="{9AA17833-112F-471D-9427-3A4C41E70465}" presName="rootText" presStyleLbl="node2" presStyleIdx="4" presStyleCnt="9">
        <dgm:presLayoutVars>
          <dgm:chPref val="3"/>
        </dgm:presLayoutVars>
      </dgm:prSet>
      <dgm:spPr/>
    </dgm:pt>
    <dgm:pt modelId="{5295D551-46F2-4243-96E0-B2681DFBA57E}" type="pres">
      <dgm:prSet presAssocID="{9AA17833-112F-471D-9427-3A4C41E70465}" presName="rootConnector" presStyleLbl="node2" presStyleIdx="4" presStyleCnt="9"/>
      <dgm:spPr/>
    </dgm:pt>
    <dgm:pt modelId="{3B9F5DD3-DCEA-48C6-AF76-1E0293A5CD2A}" type="pres">
      <dgm:prSet presAssocID="{9AA17833-112F-471D-9427-3A4C41E70465}" presName="hierChild4" presStyleCnt="0"/>
      <dgm:spPr/>
    </dgm:pt>
    <dgm:pt modelId="{9A2BE814-DD19-4A11-8408-5676EA0E40A6}" type="pres">
      <dgm:prSet presAssocID="{D888E64C-2B81-482E-8E5C-C4F1A0CAEE87}" presName="Name37" presStyleLbl="parChTrans1D3" presStyleIdx="10" presStyleCnt="15"/>
      <dgm:spPr/>
    </dgm:pt>
    <dgm:pt modelId="{5BA3CA7C-570F-48BB-B9EC-983AEE1B1B48}" type="pres">
      <dgm:prSet presAssocID="{7A50202F-B01E-40E3-ACAB-C7BBFB0BA4B4}" presName="hierRoot2" presStyleCnt="0">
        <dgm:presLayoutVars>
          <dgm:hierBranch val="init"/>
        </dgm:presLayoutVars>
      </dgm:prSet>
      <dgm:spPr/>
    </dgm:pt>
    <dgm:pt modelId="{EC0B09A3-D230-49D6-BD07-3A2F1E920801}" type="pres">
      <dgm:prSet presAssocID="{7A50202F-B01E-40E3-ACAB-C7BBFB0BA4B4}" presName="rootComposite" presStyleCnt="0"/>
      <dgm:spPr/>
    </dgm:pt>
    <dgm:pt modelId="{82D3F225-57A7-44D4-BBFB-8A49A0C495D7}" type="pres">
      <dgm:prSet presAssocID="{7A50202F-B01E-40E3-ACAB-C7BBFB0BA4B4}" presName="rootText" presStyleLbl="node3" presStyleIdx="10" presStyleCnt="15">
        <dgm:presLayoutVars>
          <dgm:chPref val="3"/>
        </dgm:presLayoutVars>
      </dgm:prSet>
      <dgm:spPr/>
    </dgm:pt>
    <dgm:pt modelId="{A150FEF2-0479-454C-AF18-E8D8622F91E9}" type="pres">
      <dgm:prSet presAssocID="{7A50202F-B01E-40E3-ACAB-C7BBFB0BA4B4}" presName="rootConnector" presStyleLbl="node3" presStyleIdx="10" presStyleCnt="15"/>
      <dgm:spPr/>
    </dgm:pt>
    <dgm:pt modelId="{172275E5-2E28-45EC-B4C2-57203601F077}" type="pres">
      <dgm:prSet presAssocID="{7A50202F-B01E-40E3-ACAB-C7BBFB0BA4B4}" presName="hierChild4" presStyleCnt="0"/>
      <dgm:spPr/>
    </dgm:pt>
    <dgm:pt modelId="{D1EE538B-F474-470D-956F-5A2ADEE71B3B}" type="pres">
      <dgm:prSet presAssocID="{7A50202F-B01E-40E3-ACAB-C7BBFB0BA4B4}" presName="hierChild5" presStyleCnt="0"/>
      <dgm:spPr/>
    </dgm:pt>
    <dgm:pt modelId="{566776D1-5174-4EB3-A6B5-DDFF47B1194F}" type="pres">
      <dgm:prSet presAssocID="{999A09FD-D1A6-414B-8634-B50F21698703}" presName="Name37" presStyleLbl="parChTrans1D3" presStyleIdx="11" presStyleCnt="15"/>
      <dgm:spPr/>
    </dgm:pt>
    <dgm:pt modelId="{AF9F3E6A-00FC-4853-96D8-7305366B2B8B}" type="pres">
      <dgm:prSet presAssocID="{B591882E-79A6-4760-A032-84694586189B}" presName="hierRoot2" presStyleCnt="0">
        <dgm:presLayoutVars>
          <dgm:hierBranch val="init"/>
        </dgm:presLayoutVars>
      </dgm:prSet>
      <dgm:spPr/>
    </dgm:pt>
    <dgm:pt modelId="{D43151CB-FC3D-4A36-9B9D-796D9E75ED04}" type="pres">
      <dgm:prSet presAssocID="{B591882E-79A6-4760-A032-84694586189B}" presName="rootComposite" presStyleCnt="0"/>
      <dgm:spPr/>
    </dgm:pt>
    <dgm:pt modelId="{65AA1609-711F-4D72-9CA2-8D0E6BCE30B0}" type="pres">
      <dgm:prSet presAssocID="{B591882E-79A6-4760-A032-84694586189B}" presName="rootText" presStyleLbl="node3" presStyleIdx="11" presStyleCnt="15">
        <dgm:presLayoutVars>
          <dgm:chPref val="3"/>
        </dgm:presLayoutVars>
      </dgm:prSet>
      <dgm:spPr/>
    </dgm:pt>
    <dgm:pt modelId="{877FE064-BDE6-46AF-B7E3-5CD58579E2C4}" type="pres">
      <dgm:prSet presAssocID="{B591882E-79A6-4760-A032-84694586189B}" presName="rootConnector" presStyleLbl="node3" presStyleIdx="11" presStyleCnt="15"/>
      <dgm:spPr/>
    </dgm:pt>
    <dgm:pt modelId="{06A64E60-420C-4EC3-9689-6BFD4D43E65F}" type="pres">
      <dgm:prSet presAssocID="{B591882E-79A6-4760-A032-84694586189B}" presName="hierChild4" presStyleCnt="0"/>
      <dgm:spPr/>
    </dgm:pt>
    <dgm:pt modelId="{770E2CC3-3563-4991-9B01-F470AEC038D0}" type="pres">
      <dgm:prSet presAssocID="{B591882E-79A6-4760-A032-84694586189B}" presName="hierChild5" presStyleCnt="0"/>
      <dgm:spPr/>
    </dgm:pt>
    <dgm:pt modelId="{C5119FB1-46C8-4612-ABA8-4E97F04FDF4E}" type="pres">
      <dgm:prSet presAssocID="{3F265EA7-007D-4832-8945-6B6F8F41C55F}" presName="Name37" presStyleLbl="parChTrans1D3" presStyleIdx="12" presStyleCnt="15"/>
      <dgm:spPr/>
    </dgm:pt>
    <dgm:pt modelId="{8850A5B1-DA51-494C-A84F-368E119E8179}" type="pres">
      <dgm:prSet presAssocID="{0A7105FC-2403-4C43-BD90-FCE5890369EB}" presName="hierRoot2" presStyleCnt="0">
        <dgm:presLayoutVars>
          <dgm:hierBranch val="init"/>
        </dgm:presLayoutVars>
      </dgm:prSet>
      <dgm:spPr/>
    </dgm:pt>
    <dgm:pt modelId="{CF793E68-B674-4CF6-9130-1F5A78F330BD}" type="pres">
      <dgm:prSet presAssocID="{0A7105FC-2403-4C43-BD90-FCE5890369EB}" presName="rootComposite" presStyleCnt="0"/>
      <dgm:spPr/>
    </dgm:pt>
    <dgm:pt modelId="{4BC42A66-1339-4FF0-A624-B58DC5A57A9F}" type="pres">
      <dgm:prSet presAssocID="{0A7105FC-2403-4C43-BD90-FCE5890369EB}" presName="rootText" presStyleLbl="node3" presStyleIdx="12" presStyleCnt="15">
        <dgm:presLayoutVars>
          <dgm:chPref val="3"/>
        </dgm:presLayoutVars>
      </dgm:prSet>
      <dgm:spPr/>
    </dgm:pt>
    <dgm:pt modelId="{8B562FD3-9275-4804-A55D-EF8741314EAB}" type="pres">
      <dgm:prSet presAssocID="{0A7105FC-2403-4C43-BD90-FCE5890369EB}" presName="rootConnector" presStyleLbl="node3" presStyleIdx="12" presStyleCnt="15"/>
      <dgm:spPr/>
    </dgm:pt>
    <dgm:pt modelId="{B0D6B0D0-A1AE-4232-AFC1-876F432F5994}" type="pres">
      <dgm:prSet presAssocID="{0A7105FC-2403-4C43-BD90-FCE5890369EB}" presName="hierChild4" presStyleCnt="0"/>
      <dgm:spPr/>
    </dgm:pt>
    <dgm:pt modelId="{8C85DA49-3985-4744-95C2-5A9DD94AFA67}" type="pres">
      <dgm:prSet presAssocID="{0A7105FC-2403-4C43-BD90-FCE5890369EB}" presName="hierChild5" presStyleCnt="0"/>
      <dgm:spPr/>
    </dgm:pt>
    <dgm:pt modelId="{238896DA-94F3-45CE-B4E4-CDD990BA2EA8}" type="pres">
      <dgm:prSet presAssocID="{9AA17833-112F-471D-9427-3A4C41E70465}" presName="hierChild5" presStyleCnt="0"/>
      <dgm:spPr/>
    </dgm:pt>
    <dgm:pt modelId="{E652921E-D313-49C8-8973-34A227CC4BE6}" type="pres">
      <dgm:prSet presAssocID="{BB1C056A-B116-425D-89D7-2C18AF3EB349}" presName="Name37" presStyleLbl="parChTrans1D2" presStyleIdx="5" presStyleCnt="9"/>
      <dgm:spPr/>
    </dgm:pt>
    <dgm:pt modelId="{2DFBB88D-B568-4041-8820-298A611EBB23}" type="pres">
      <dgm:prSet presAssocID="{80056E26-35D4-4DAC-A1E7-A13013BBFB2B}" presName="hierRoot2" presStyleCnt="0">
        <dgm:presLayoutVars>
          <dgm:hierBranch val="init"/>
        </dgm:presLayoutVars>
      </dgm:prSet>
      <dgm:spPr/>
    </dgm:pt>
    <dgm:pt modelId="{E5E76A6D-32A0-46A3-B231-B2C96AB93D17}" type="pres">
      <dgm:prSet presAssocID="{80056E26-35D4-4DAC-A1E7-A13013BBFB2B}" presName="rootComposite" presStyleCnt="0"/>
      <dgm:spPr/>
    </dgm:pt>
    <dgm:pt modelId="{43A811DA-7464-40A6-A6CA-75D5C28A2BC8}" type="pres">
      <dgm:prSet presAssocID="{80056E26-35D4-4DAC-A1E7-A13013BBFB2B}" presName="rootText" presStyleLbl="node2" presStyleIdx="5" presStyleCnt="9">
        <dgm:presLayoutVars>
          <dgm:chPref val="3"/>
        </dgm:presLayoutVars>
      </dgm:prSet>
      <dgm:spPr/>
    </dgm:pt>
    <dgm:pt modelId="{0894F6EA-C566-4966-B8A3-7322D9D86736}" type="pres">
      <dgm:prSet presAssocID="{80056E26-35D4-4DAC-A1E7-A13013BBFB2B}" presName="rootConnector" presStyleLbl="node2" presStyleIdx="5" presStyleCnt="9"/>
      <dgm:spPr/>
    </dgm:pt>
    <dgm:pt modelId="{DEBD73C0-BC59-4B14-864C-65E6FD8569EB}" type="pres">
      <dgm:prSet presAssocID="{80056E26-35D4-4DAC-A1E7-A13013BBFB2B}" presName="hierChild4" presStyleCnt="0"/>
      <dgm:spPr/>
    </dgm:pt>
    <dgm:pt modelId="{0A3128E7-CBE8-4599-A5B5-13F69EA9C962}" type="pres">
      <dgm:prSet presAssocID="{1D7F7D0E-6969-43BE-BD58-7EEA5A5BA721}" presName="Name37" presStyleLbl="parChTrans1D3" presStyleIdx="13" presStyleCnt="15"/>
      <dgm:spPr/>
    </dgm:pt>
    <dgm:pt modelId="{136A06D1-5218-4713-A68E-DC8250CC78D9}" type="pres">
      <dgm:prSet presAssocID="{8C5B2470-01B0-42C6-B223-59F5751C692B}" presName="hierRoot2" presStyleCnt="0">
        <dgm:presLayoutVars>
          <dgm:hierBranch val="init"/>
        </dgm:presLayoutVars>
      </dgm:prSet>
      <dgm:spPr/>
    </dgm:pt>
    <dgm:pt modelId="{AD5990C8-6A07-4198-ADF0-5446220A9752}" type="pres">
      <dgm:prSet presAssocID="{8C5B2470-01B0-42C6-B223-59F5751C692B}" presName="rootComposite" presStyleCnt="0"/>
      <dgm:spPr/>
    </dgm:pt>
    <dgm:pt modelId="{37632126-CDA1-4D09-A258-2BABA72B2A40}" type="pres">
      <dgm:prSet presAssocID="{8C5B2470-01B0-42C6-B223-59F5751C692B}" presName="rootText" presStyleLbl="node3" presStyleIdx="13" presStyleCnt="15">
        <dgm:presLayoutVars>
          <dgm:chPref val="3"/>
        </dgm:presLayoutVars>
      </dgm:prSet>
      <dgm:spPr/>
    </dgm:pt>
    <dgm:pt modelId="{97B94BB6-30B6-46B5-AB98-CE324E87FCD5}" type="pres">
      <dgm:prSet presAssocID="{8C5B2470-01B0-42C6-B223-59F5751C692B}" presName="rootConnector" presStyleLbl="node3" presStyleIdx="13" presStyleCnt="15"/>
      <dgm:spPr/>
    </dgm:pt>
    <dgm:pt modelId="{4C971415-F314-4B1C-9DAE-9230D9035BDF}" type="pres">
      <dgm:prSet presAssocID="{8C5B2470-01B0-42C6-B223-59F5751C692B}" presName="hierChild4" presStyleCnt="0"/>
      <dgm:spPr/>
    </dgm:pt>
    <dgm:pt modelId="{DDCDC824-C867-42B9-B792-38B4086ABDCF}" type="pres">
      <dgm:prSet presAssocID="{6CAEE14F-82A7-49F3-A7BE-57C0DEA40E3B}" presName="Name37" presStyleLbl="parChTrans1D4" presStyleIdx="1" presStyleCnt="23"/>
      <dgm:spPr/>
    </dgm:pt>
    <dgm:pt modelId="{CC033D91-EB65-4E78-92B5-C794B0320008}" type="pres">
      <dgm:prSet presAssocID="{4E89FAE1-E5FC-4411-A495-61A76DE94E7E}" presName="hierRoot2" presStyleCnt="0">
        <dgm:presLayoutVars>
          <dgm:hierBranch val="init"/>
        </dgm:presLayoutVars>
      </dgm:prSet>
      <dgm:spPr/>
    </dgm:pt>
    <dgm:pt modelId="{5E037EE8-EC13-4EA0-9D7E-E164DC47B7BF}" type="pres">
      <dgm:prSet presAssocID="{4E89FAE1-E5FC-4411-A495-61A76DE94E7E}" presName="rootComposite" presStyleCnt="0"/>
      <dgm:spPr/>
    </dgm:pt>
    <dgm:pt modelId="{341C89ED-1F48-494D-A141-F862815E5273}" type="pres">
      <dgm:prSet presAssocID="{4E89FAE1-E5FC-4411-A495-61A76DE94E7E}" presName="rootText" presStyleLbl="node4" presStyleIdx="1" presStyleCnt="23">
        <dgm:presLayoutVars>
          <dgm:chPref val="3"/>
        </dgm:presLayoutVars>
      </dgm:prSet>
      <dgm:spPr/>
    </dgm:pt>
    <dgm:pt modelId="{4E9C0D5D-8601-47B3-9F2F-586A7C0085A1}" type="pres">
      <dgm:prSet presAssocID="{4E89FAE1-E5FC-4411-A495-61A76DE94E7E}" presName="rootConnector" presStyleLbl="node4" presStyleIdx="1" presStyleCnt="23"/>
      <dgm:spPr/>
    </dgm:pt>
    <dgm:pt modelId="{F0511A62-0CEF-4255-9781-47490596C4DB}" type="pres">
      <dgm:prSet presAssocID="{4E89FAE1-E5FC-4411-A495-61A76DE94E7E}" presName="hierChild4" presStyleCnt="0"/>
      <dgm:spPr/>
    </dgm:pt>
    <dgm:pt modelId="{9D15EF21-AD75-4663-A01E-5C33597FEEB6}" type="pres">
      <dgm:prSet presAssocID="{4E89FAE1-E5FC-4411-A495-61A76DE94E7E}" presName="hierChild5" presStyleCnt="0"/>
      <dgm:spPr/>
    </dgm:pt>
    <dgm:pt modelId="{97E3A1CC-6400-4B25-8A45-978612F822B8}" type="pres">
      <dgm:prSet presAssocID="{51A4DC6A-CC9D-4113-B067-C41189C5B3E0}" presName="Name37" presStyleLbl="parChTrans1D4" presStyleIdx="2" presStyleCnt="23"/>
      <dgm:spPr/>
    </dgm:pt>
    <dgm:pt modelId="{BDF865D6-67AE-45B1-9B21-C4ED47192229}" type="pres">
      <dgm:prSet presAssocID="{DAF3B92A-5FDA-49E4-AE82-896FF49CF0C6}" presName="hierRoot2" presStyleCnt="0">
        <dgm:presLayoutVars>
          <dgm:hierBranch val="init"/>
        </dgm:presLayoutVars>
      </dgm:prSet>
      <dgm:spPr/>
    </dgm:pt>
    <dgm:pt modelId="{C4CF2185-D4AE-4029-8842-CC7A2AF6E203}" type="pres">
      <dgm:prSet presAssocID="{DAF3B92A-5FDA-49E4-AE82-896FF49CF0C6}" presName="rootComposite" presStyleCnt="0"/>
      <dgm:spPr/>
    </dgm:pt>
    <dgm:pt modelId="{75883C85-4653-4D10-87E2-FF8874FF245F}" type="pres">
      <dgm:prSet presAssocID="{DAF3B92A-5FDA-49E4-AE82-896FF49CF0C6}" presName="rootText" presStyleLbl="node4" presStyleIdx="2" presStyleCnt="23">
        <dgm:presLayoutVars>
          <dgm:chPref val="3"/>
        </dgm:presLayoutVars>
      </dgm:prSet>
      <dgm:spPr/>
    </dgm:pt>
    <dgm:pt modelId="{B2CECDA4-200E-4D0E-B596-5E8FF0AB65D7}" type="pres">
      <dgm:prSet presAssocID="{DAF3B92A-5FDA-49E4-AE82-896FF49CF0C6}" presName="rootConnector" presStyleLbl="node4" presStyleIdx="2" presStyleCnt="23"/>
      <dgm:spPr/>
    </dgm:pt>
    <dgm:pt modelId="{C6B7AAAB-0131-449B-895D-0298C7555350}" type="pres">
      <dgm:prSet presAssocID="{DAF3B92A-5FDA-49E4-AE82-896FF49CF0C6}" presName="hierChild4" presStyleCnt="0"/>
      <dgm:spPr/>
    </dgm:pt>
    <dgm:pt modelId="{51FD9BFC-87C2-4AEA-97E3-C351DD6959F7}" type="pres">
      <dgm:prSet presAssocID="{DAF3B92A-5FDA-49E4-AE82-896FF49CF0C6}" presName="hierChild5" presStyleCnt="0"/>
      <dgm:spPr/>
    </dgm:pt>
    <dgm:pt modelId="{710FB6C4-41A8-4B1F-B0CF-557412D1B3CE}" type="pres">
      <dgm:prSet presAssocID="{63FBFFBB-AAC7-4EDF-BDE9-9438F389013C}" presName="Name37" presStyleLbl="parChTrans1D4" presStyleIdx="3" presStyleCnt="23"/>
      <dgm:spPr/>
    </dgm:pt>
    <dgm:pt modelId="{842C7271-A110-4235-BBBE-FB422F5D8255}" type="pres">
      <dgm:prSet presAssocID="{80259BC1-3FC5-40D0-863A-7C6DBD2F4B9B}" presName="hierRoot2" presStyleCnt="0">
        <dgm:presLayoutVars>
          <dgm:hierBranch val="init"/>
        </dgm:presLayoutVars>
      </dgm:prSet>
      <dgm:spPr/>
    </dgm:pt>
    <dgm:pt modelId="{74DFA1F9-6973-4ABA-A018-0C3E7B0C4FA9}" type="pres">
      <dgm:prSet presAssocID="{80259BC1-3FC5-40D0-863A-7C6DBD2F4B9B}" presName="rootComposite" presStyleCnt="0"/>
      <dgm:spPr/>
    </dgm:pt>
    <dgm:pt modelId="{E313E1A8-C4C9-4BE2-9A30-BD0051F9718A}" type="pres">
      <dgm:prSet presAssocID="{80259BC1-3FC5-40D0-863A-7C6DBD2F4B9B}" presName="rootText" presStyleLbl="node4" presStyleIdx="3" presStyleCnt="23">
        <dgm:presLayoutVars>
          <dgm:chPref val="3"/>
        </dgm:presLayoutVars>
      </dgm:prSet>
      <dgm:spPr/>
    </dgm:pt>
    <dgm:pt modelId="{07BB85BB-B115-4CA7-AE7F-ADB552DA5522}" type="pres">
      <dgm:prSet presAssocID="{80259BC1-3FC5-40D0-863A-7C6DBD2F4B9B}" presName="rootConnector" presStyleLbl="node4" presStyleIdx="3" presStyleCnt="23"/>
      <dgm:spPr/>
    </dgm:pt>
    <dgm:pt modelId="{C7A74AFF-4114-4FBD-849C-D35E821B938B}" type="pres">
      <dgm:prSet presAssocID="{80259BC1-3FC5-40D0-863A-7C6DBD2F4B9B}" presName="hierChild4" presStyleCnt="0"/>
      <dgm:spPr/>
    </dgm:pt>
    <dgm:pt modelId="{F299755A-A247-427D-9856-99DFEFE12774}" type="pres">
      <dgm:prSet presAssocID="{80259BC1-3FC5-40D0-863A-7C6DBD2F4B9B}" presName="hierChild5" presStyleCnt="0"/>
      <dgm:spPr/>
    </dgm:pt>
    <dgm:pt modelId="{88F42C44-4B0E-410F-84AD-47B272B4DF00}" type="pres">
      <dgm:prSet presAssocID="{26C1C17B-C5AC-4ED6-AC5F-AA306CFA5ECC}" presName="Name37" presStyleLbl="parChTrans1D4" presStyleIdx="4" presStyleCnt="23"/>
      <dgm:spPr/>
    </dgm:pt>
    <dgm:pt modelId="{0CC7C409-549F-4E67-A06C-D809498A289B}" type="pres">
      <dgm:prSet presAssocID="{F90CBB09-1384-4B75-9FEF-23EEC5D7FEA3}" presName="hierRoot2" presStyleCnt="0">
        <dgm:presLayoutVars>
          <dgm:hierBranch val="init"/>
        </dgm:presLayoutVars>
      </dgm:prSet>
      <dgm:spPr/>
    </dgm:pt>
    <dgm:pt modelId="{B241F8B9-4E92-4784-9726-876264D881BF}" type="pres">
      <dgm:prSet presAssocID="{F90CBB09-1384-4B75-9FEF-23EEC5D7FEA3}" presName="rootComposite" presStyleCnt="0"/>
      <dgm:spPr/>
    </dgm:pt>
    <dgm:pt modelId="{44F3BD73-8DEB-4E09-BDEC-560429EFEAC7}" type="pres">
      <dgm:prSet presAssocID="{F90CBB09-1384-4B75-9FEF-23EEC5D7FEA3}" presName="rootText" presStyleLbl="node4" presStyleIdx="4" presStyleCnt="23">
        <dgm:presLayoutVars>
          <dgm:chPref val="3"/>
        </dgm:presLayoutVars>
      </dgm:prSet>
      <dgm:spPr/>
    </dgm:pt>
    <dgm:pt modelId="{9157AEDA-F39B-41FB-A70A-2D40AC8F47DD}" type="pres">
      <dgm:prSet presAssocID="{F90CBB09-1384-4B75-9FEF-23EEC5D7FEA3}" presName="rootConnector" presStyleLbl="node4" presStyleIdx="4" presStyleCnt="23"/>
      <dgm:spPr/>
    </dgm:pt>
    <dgm:pt modelId="{931354D1-242B-4AB1-92E3-358099597895}" type="pres">
      <dgm:prSet presAssocID="{F90CBB09-1384-4B75-9FEF-23EEC5D7FEA3}" presName="hierChild4" presStyleCnt="0"/>
      <dgm:spPr/>
    </dgm:pt>
    <dgm:pt modelId="{EE34A44C-D454-4967-9544-29248F87AAF8}" type="pres">
      <dgm:prSet presAssocID="{96FC68E1-63CB-4349-BAF8-1787040AF064}" presName="Name37" presStyleLbl="parChTrans1D4" presStyleIdx="5" presStyleCnt="23"/>
      <dgm:spPr/>
    </dgm:pt>
    <dgm:pt modelId="{5024D36C-5BBD-4F77-9F67-19EA0FFE7096}" type="pres">
      <dgm:prSet presAssocID="{F9B791B4-3C26-44A0-8C0A-FBA6F72DC586}" presName="hierRoot2" presStyleCnt="0">
        <dgm:presLayoutVars>
          <dgm:hierBranch val="init"/>
        </dgm:presLayoutVars>
      </dgm:prSet>
      <dgm:spPr/>
    </dgm:pt>
    <dgm:pt modelId="{93F29C80-EF4F-4B60-A9FC-3D9FF80CA724}" type="pres">
      <dgm:prSet presAssocID="{F9B791B4-3C26-44A0-8C0A-FBA6F72DC586}" presName="rootComposite" presStyleCnt="0"/>
      <dgm:spPr/>
    </dgm:pt>
    <dgm:pt modelId="{3ED98582-DA7B-47D5-A62A-F69084AA30D8}" type="pres">
      <dgm:prSet presAssocID="{F9B791B4-3C26-44A0-8C0A-FBA6F72DC586}" presName="rootText" presStyleLbl="node4" presStyleIdx="5" presStyleCnt="23">
        <dgm:presLayoutVars>
          <dgm:chPref val="3"/>
        </dgm:presLayoutVars>
      </dgm:prSet>
      <dgm:spPr/>
    </dgm:pt>
    <dgm:pt modelId="{683B9751-ADE9-4ECD-A5C8-05548A953010}" type="pres">
      <dgm:prSet presAssocID="{F9B791B4-3C26-44A0-8C0A-FBA6F72DC586}" presName="rootConnector" presStyleLbl="node4" presStyleIdx="5" presStyleCnt="23"/>
      <dgm:spPr/>
    </dgm:pt>
    <dgm:pt modelId="{37391325-E4C6-47A8-9D49-F4CBF610FF74}" type="pres">
      <dgm:prSet presAssocID="{F9B791B4-3C26-44A0-8C0A-FBA6F72DC586}" presName="hierChild4" presStyleCnt="0"/>
      <dgm:spPr/>
    </dgm:pt>
    <dgm:pt modelId="{26CDC8ED-C4D6-487B-84C0-1C86D5AFA9AE}" type="pres">
      <dgm:prSet presAssocID="{F9B791B4-3C26-44A0-8C0A-FBA6F72DC586}" presName="hierChild5" presStyleCnt="0"/>
      <dgm:spPr/>
    </dgm:pt>
    <dgm:pt modelId="{623882A9-B244-4102-A9BD-DDC1DEDD2B87}" type="pres">
      <dgm:prSet presAssocID="{1E1AEEEA-576D-4B32-8C51-D9E5A1EB5175}" presName="Name37" presStyleLbl="parChTrans1D4" presStyleIdx="6" presStyleCnt="23"/>
      <dgm:spPr/>
    </dgm:pt>
    <dgm:pt modelId="{AB17125D-1F04-4B55-A2B7-CE6A7386263E}" type="pres">
      <dgm:prSet presAssocID="{F78200E6-5F58-447A-B1F5-F6F9C97257C7}" presName="hierRoot2" presStyleCnt="0">
        <dgm:presLayoutVars>
          <dgm:hierBranch val="init"/>
        </dgm:presLayoutVars>
      </dgm:prSet>
      <dgm:spPr/>
    </dgm:pt>
    <dgm:pt modelId="{4E0DCF3D-98DC-43A6-A777-52785DE79CBC}" type="pres">
      <dgm:prSet presAssocID="{F78200E6-5F58-447A-B1F5-F6F9C97257C7}" presName="rootComposite" presStyleCnt="0"/>
      <dgm:spPr/>
    </dgm:pt>
    <dgm:pt modelId="{FDBE7FAD-E8BE-4CB7-815D-40BF11BFCA07}" type="pres">
      <dgm:prSet presAssocID="{F78200E6-5F58-447A-B1F5-F6F9C97257C7}" presName="rootText" presStyleLbl="node4" presStyleIdx="6" presStyleCnt="23">
        <dgm:presLayoutVars>
          <dgm:chPref val="3"/>
        </dgm:presLayoutVars>
      </dgm:prSet>
      <dgm:spPr/>
    </dgm:pt>
    <dgm:pt modelId="{0216D04E-B7D0-4775-AA65-9758F1E60C6B}" type="pres">
      <dgm:prSet presAssocID="{F78200E6-5F58-447A-B1F5-F6F9C97257C7}" presName="rootConnector" presStyleLbl="node4" presStyleIdx="6" presStyleCnt="23"/>
      <dgm:spPr/>
    </dgm:pt>
    <dgm:pt modelId="{B61A1B89-53C7-48E9-9007-85CE050B45C0}" type="pres">
      <dgm:prSet presAssocID="{F78200E6-5F58-447A-B1F5-F6F9C97257C7}" presName="hierChild4" presStyleCnt="0"/>
      <dgm:spPr/>
    </dgm:pt>
    <dgm:pt modelId="{61CAF4EA-F58A-455A-BF15-EBBCE782253E}" type="pres">
      <dgm:prSet presAssocID="{F78200E6-5F58-447A-B1F5-F6F9C97257C7}" presName="hierChild5" presStyleCnt="0"/>
      <dgm:spPr/>
    </dgm:pt>
    <dgm:pt modelId="{BDB15DD4-A4B5-4D7B-AE76-ACC67A9DA525}" type="pres">
      <dgm:prSet presAssocID="{06020681-F263-4050-977C-AF53D3E9C35C}" presName="Name37" presStyleLbl="parChTrans1D4" presStyleIdx="7" presStyleCnt="23"/>
      <dgm:spPr/>
    </dgm:pt>
    <dgm:pt modelId="{C129DA86-BE4E-4CF8-A0B7-CC88A0F1A422}" type="pres">
      <dgm:prSet presAssocID="{0A3AFCDF-D8B6-496F-8517-571F986BA834}" presName="hierRoot2" presStyleCnt="0">
        <dgm:presLayoutVars>
          <dgm:hierBranch val="init"/>
        </dgm:presLayoutVars>
      </dgm:prSet>
      <dgm:spPr/>
    </dgm:pt>
    <dgm:pt modelId="{F71860FB-7828-4755-BAC3-618C1B7EAE23}" type="pres">
      <dgm:prSet presAssocID="{0A3AFCDF-D8B6-496F-8517-571F986BA834}" presName="rootComposite" presStyleCnt="0"/>
      <dgm:spPr/>
    </dgm:pt>
    <dgm:pt modelId="{F012C361-AE90-4B38-87BB-304CA859D308}" type="pres">
      <dgm:prSet presAssocID="{0A3AFCDF-D8B6-496F-8517-571F986BA834}" presName="rootText" presStyleLbl="node4" presStyleIdx="7" presStyleCnt="23">
        <dgm:presLayoutVars>
          <dgm:chPref val="3"/>
        </dgm:presLayoutVars>
      </dgm:prSet>
      <dgm:spPr/>
    </dgm:pt>
    <dgm:pt modelId="{6C1AA5A2-E9ED-401D-B670-18F70FE40F58}" type="pres">
      <dgm:prSet presAssocID="{0A3AFCDF-D8B6-496F-8517-571F986BA834}" presName="rootConnector" presStyleLbl="node4" presStyleIdx="7" presStyleCnt="23"/>
      <dgm:spPr/>
    </dgm:pt>
    <dgm:pt modelId="{AE3B8EAF-BFBA-409A-B8CB-9D47E4FC04D6}" type="pres">
      <dgm:prSet presAssocID="{0A3AFCDF-D8B6-496F-8517-571F986BA834}" presName="hierChild4" presStyleCnt="0"/>
      <dgm:spPr/>
    </dgm:pt>
    <dgm:pt modelId="{AE892E93-0772-48EA-BE7B-0F31AC92E333}" type="pres">
      <dgm:prSet presAssocID="{0A3AFCDF-D8B6-496F-8517-571F986BA834}" presName="hierChild5" presStyleCnt="0"/>
      <dgm:spPr/>
    </dgm:pt>
    <dgm:pt modelId="{235927FC-9D4F-4329-B0D6-28D1B32BE4FC}" type="pres">
      <dgm:prSet presAssocID="{577270CD-95D5-461D-8888-6A58C44B1EDA}" presName="Name37" presStyleLbl="parChTrans1D4" presStyleIdx="8" presStyleCnt="23"/>
      <dgm:spPr/>
    </dgm:pt>
    <dgm:pt modelId="{FB64E123-E8C6-4C16-B7FC-DADD61633E28}" type="pres">
      <dgm:prSet presAssocID="{708475E6-2162-458D-99F9-F001B300C853}" presName="hierRoot2" presStyleCnt="0">
        <dgm:presLayoutVars>
          <dgm:hierBranch val="init"/>
        </dgm:presLayoutVars>
      </dgm:prSet>
      <dgm:spPr/>
    </dgm:pt>
    <dgm:pt modelId="{BB6A6D41-597A-446A-8B6A-45F5B1DC9E38}" type="pres">
      <dgm:prSet presAssocID="{708475E6-2162-458D-99F9-F001B300C853}" presName="rootComposite" presStyleCnt="0"/>
      <dgm:spPr/>
    </dgm:pt>
    <dgm:pt modelId="{FA580E22-1EB8-4144-A5F8-98C01E8ACE69}" type="pres">
      <dgm:prSet presAssocID="{708475E6-2162-458D-99F9-F001B300C853}" presName="rootText" presStyleLbl="node4" presStyleIdx="8" presStyleCnt="23">
        <dgm:presLayoutVars>
          <dgm:chPref val="3"/>
        </dgm:presLayoutVars>
      </dgm:prSet>
      <dgm:spPr/>
    </dgm:pt>
    <dgm:pt modelId="{20D65CAB-BF71-44B2-80A6-B845292B2FAF}" type="pres">
      <dgm:prSet presAssocID="{708475E6-2162-458D-99F9-F001B300C853}" presName="rootConnector" presStyleLbl="node4" presStyleIdx="8" presStyleCnt="23"/>
      <dgm:spPr/>
    </dgm:pt>
    <dgm:pt modelId="{1DE4A000-942B-4FDE-BB27-4D7004A8C807}" type="pres">
      <dgm:prSet presAssocID="{708475E6-2162-458D-99F9-F001B300C853}" presName="hierChild4" presStyleCnt="0"/>
      <dgm:spPr/>
    </dgm:pt>
    <dgm:pt modelId="{0AAC6F49-5752-4E82-B8ED-2A8A34F8A08A}" type="pres">
      <dgm:prSet presAssocID="{83C166F0-4C6E-4155-BE56-AE8CF8902930}" presName="Name37" presStyleLbl="parChTrans1D4" presStyleIdx="9" presStyleCnt="23"/>
      <dgm:spPr/>
    </dgm:pt>
    <dgm:pt modelId="{FCE80442-A840-4CDE-9723-6C00F73729A4}" type="pres">
      <dgm:prSet presAssocID="{64B92202-A2CA-4960-8D02-9930BDB1F84A}" presName="hierRoot2" presStyleCnt="0">
        <dgm:presLayoutVars>
          <dgm:hierBranch val="init"/>
        </dgm:presLayoutVars>
      </dgm:prSet>
      <dgm:spPr/>
    </dgm:pt>
    <dgm:pt modelId="{40574634-17F2-43C5-B919-92B538072B76}" type="pres">
      <dgm:prSet presAssocID="{64B92202-A2CA-4960-8D02-9930BDB1F84A}" presName="rootComposite" presStyleCnt="0"/>
      <dgm:spPr/>
    </dgm:pt>
    <dgm:pt modelId="{984DF95E-E549-49CA-A8A3-D03097467725}" type="pres">
      <dgm:prSet presAssocID="{64B92202-A2CA-4960-8D02-9930BDB1F84A}" presName="rootText" presStyleLbl="node4" presStyleIdx="9" presStyleCnt="23">
        <dgm:presLayoutVars>
          <dgm:chPref val="3"/>
        </dgm:presLayoutVars>
      </dgm:prSet>
      <dgm:spPr/>
    </dgm:pt>
    <dgm:pt modelId="{D4EDB19C-7657-453A-8A96-445C8C25FEA9}" type="pres">
      <dgm:prSet presAssocID="{64B92202-A2CA-4960-8D02-9930BDB1F84A}" presName="rootConnector" presStyleLbl="node4" presStyleIdx="9" presStyleCnt="23"/>
      <dgm:spPr/>
    </dgm:pt>
    <dgm:pt modelId="{C2EE35D9-9A21-44E1-9BED-A473C3D16E18}" type="pres">
      <dgm:prSet presAssocID="{64B92202-A2CA-4960-8D02-9930BDB1F84A}" presName="hierChild4" presStyleCnt="0"/>
      <dgm:spPr/>
    </dgm:pt>
    <dgm:pt modelId="{73BAF477-46A4-4351-AD89-30295DB9062D}" type="pres">
      <dgm:prSet presAssocID="{64B92202-A2CA-4960-8D02-9930BDB1F84A}" presName="hierChild5" presStyleCnt="0"/>
      <dgm:spPr/>
    </dgm:pt>
    <dgm:pt modelId="{7F9E095F-19FC-40D7-AAD5-D29094B3832E}" type="pres">
      <dgm:prSet presAssocID="{42A9A9CE-51D2-4681-B1E1-066DF1B49B9F}" presName="Name37" presStyleLbl="parChTrans1D4" presStyleIdx="10" presStyleCnt="23"/>
      <dgm:spPr/>
    </dgm:pt>
    <dgm:pt modelId="{0D3F36B8-8FDB-4AA8-95E5-480B9F7E3E61}" type="pres">
      <dgm:prSet presAssocID="{7D379FE0-57AA-4B89-A0F7-84AEEA865ED6}" presName="hierRoot2" presStyleCnt="0">
        <dgm:presLayoutVars>
          <dgm:hierBranch val="init"/>
        </dgm:presLayoutVars>
      </dgm:prSet>
      <dgm:spPr/>
    </dgm:pt>
    <dgm:pt modelId="{0ECDF97F-D767-463B-987F-4B32F1CC6161}" type="pres">
      <dgm:prSet presAssocID="{7D379FE0-57AA-4B89-A0F7-84AEEA865ED6}" presName="rootComposite" presStyleCnt="0"/>
      <dgm:spPr/>
    </dgm:pt>
    <dgm:pt modelId="{C4C177BC-DCB3-4669-85A1-E986EFAC2746}" type="pres">
      <dgm:prSet presAssocID="{7D379FE0-57AA-4B89-A0F7-84AEEA865ED6}" presName="rootText" presStyleLbl="node4" presStyleIdx="10" presStyleCnt="23">
        <dgm:presLayoutVars>
          <dgm:chPref val="3"/>
        </dgm:presLayoutVars>
      </dgm:prSet>
      <dgm:spPr/>
    </dgm:pt>
    <dgm:pt modelId="{DA72D64A-EEF1-4FE8-AD41-16AF4A482FD5}" type="pres">
      <dgm:prSet presAssocID="{7D379FE0-57AA-4B89-A0F7-84AEEA865ED6}" presName="rootConnector" presStyleLbl="node4" presStyleIdx="10" presStyleCnt="23"/>
      <dgm:spPr/>
    </dgm:pt>
    <dgm:pt modelId="{7841E7BB-5E0B-4A61-A576-732497E08B70}" type="pres">
      <dgm:prSet presAssocID="{7D379FE0-57AA-4B89-A0F7-84AEEA865ED6}" presName="hierChild4" presStyleCnt="0"/>
      <dgm:spPr/>
    </dgm:pt>
    <dgm:pt modelId="{B21EFE63-6387-42BA-96A4-C69A65467EE7}" type="pres">
      <dgm:prSet presAssocID="{7D379FE0-57AA-4B89-A0F7-84AEEA865ED6}" presName="hierChild5" presStyleCnt="0"/>
      <dgm:spPr/>
    </dgm:pt>
    <dgm:pt modelId="{5CF2D45F-BC9E-4397-8B20-6661ED8E6E68}" type="pres">
      <dgm:prSet presAssocID="{4ACDCE09-1DE4-4669-A7E3-7600D2FFA3AE}" presName="Name37" presStyleLbl="parChTrans1D4" presStyleIdx="11" presStyleCnt="23"/>
      <dgm:spPr/>
    </dgm:pt>
    <dgm:pt modelId="{8A6E43E5-5544-43A2-86CA-707E393D74D8}" type="pres">
      <dgm:prSet presAssocID="{062FAE02-9DF5-4975-9B57-3E455D40C533}" presName="hierRoot2" presStyleCnt="0">
        <dgm:presLayoutVars>
          <dgm:hierBranch val="init"/>
        </dgm:presLayoutVars>
      </dgm:prSet>
      <dgm:spPr/>
    </dgm:pt>
    <dgm:pt modelId="{2D24E865-EE30-4FDD-B3C9-550E8066F129}" type="pres">
      <dgm:prSet presAssocID="{062FAE02-9DF5-4975-9B57-3E455D40C533}" presName="rootComposite" presStyleCnt="0"/>
      <dgm:spPr/>
    </dgm:pt>
    <dgm:pt modelId="{98DE318B-6B55-4048-A969-D2226D5463FE}" type="pres">
      <dgm:prSet presAssocID="{062FAE02-9DF5-4975-9B57-3E455D40C533}" presName="rootText" presStyleLbl="node4" presStyleIdx="11" presStyleCnt="23">
        <dgm:presLayoutVars>
          <dgm:chPref val="3"/>
        </dgm:presLayoutVars>
      </dgm:prSet>
      <dgm:spPr/>
    </dgm:pt>
    <dgm:pt modelId="{18765197-9A4F-4F76-AB29-478044D41B5C}" type="pres">
      <dgm:prSet presAssocID="{062FAE02-9DF5-4975-9B57-3E455D40C533}" presName="rootConnector" presStyleLbl="node4" presStyleIdx="11" presStyleCnt="23"/>
      <dgm:spPr/>
    </dgm:pt>
    <dgm:pt modelId="{C6AC94B7-7BB1-40BD-A91F-C1E0015C9433}" type="pres">
      <dgm:prSet presAssocID="{062FAE02-9DF5-4975-9B57-3E455D40C533}" presName="hierChild4" presStyleCnt="0"/>
      <dgm:spPr/>
    </dgm:pt>
    <dgm:pt modelId="{40C11B33-A7E2-4B23-966D-9D7CBB000A2A}" type="pres">
      <dgm:prSet presAssocID="{062FAE02-9DF5-4975-9B57-3E455D40C533}" presName="hierChild5" presStyleCnt="0"/>
      <dgm:spPr/>
    </dgm:pt>
    <dgm:pt modelId="{14CE96A5-0009-4649-9847-E483D4F4CDD4}" type="pres">
      <dgm:prSet presAssocID="{708475E6-2162-458D-99F9-F001B300C853}" presName="hierChild5" presStyleCnt="0"/>
      <dgm:spPr/>
    </dgm:pt>
    <dgm:pt modelId="{69DB5C15-B889-4B7A-A7EC-A1E8B93A4529}" type="pres">
      <dgm:prSet presAssocID="{F90CBB09-1384-4B75-9FEF-23EEC5D7FEA3}" presName="hierChild5" presStyleCnt="0"/>
      <dgm:spPr/>
    </dgm:pt>
    <dgm:pt modelId="{2A3F884F-7C25-4ACD-8DA2-8AC3086C23E5}" type="pres">
      <dgm:prSet presAssocID="{8C5B2470-01B0-42C6-B223-59F5751C692B}" presName="hierChild5" presStyleCnt="0"/>
      <dgm:spPr/>
    </dgm:pt>
    <dgm:pt modelId="{FF17A16E-C098-4420-8BF1-BCA9D397C37F}" type="pres">
      <dgm:prSet presAssocID="{80056E26-35D4-4DAC-A1E7-A13013BBFB2B}" presName="hierChild5" presStyleCnt="0"/>
      <dgm:spPr/>
    </dgm:pt>
    <dgm:pt modelId="{0EE402DC-E8FB-4EAE-BA50-4C2975AAB31D}" type="pres">
      <dgm:prSet presAssocID="{863B5BB1-541B-4828-ADF8-8B69A94165F0}" presName="Name37" presStyleLbl="parChTrans1D2" presStyleIdx="6" presStyleCnt="9"/>
      <dgm:spPr/>
    </dgm:pt>
    <dgm:pt modelId="{A2120B08-5FF4-4E7A-B9FD-FB1EE9E3F640}" type="pres">
      <dgm:prSet presAssocID="{015DE0C6-823E-4883-BB84-E35303C491CB}" presName="hierRoot2" presStyleCnt="0">
        <dgm:presLayoutVars>
          <dgm:hierBranch val="init"/>
        </dgm:presLayoutVars>
      </dgm:prSet>
      <dgm:spPr/>
    </dgm:pt>
    <dgm:pt modelId="{DCDBDD65-4C8F-4242-BBC3-3AD1CB28514C}" type="pres">
      <dgm:prSet presAssocID="{015DE0C6-823E-4883-BB84-E35303C491CB}" presName="rootComposite" presStyleCnt="0"/>
      <dgm:spPr/>
    </dgm:pt>
    <dgm:pt modelId="{20BF29D1-ADA4-469F-BC92-478755E64193}" type="pres">
      <dgm:prSet presAssocID="{015DE0C6-823E-4883-BB84-E35303C491CB}" presName="rootText" presStyleLbl="node2" presStyleIdx="6" presStyleCnt="9">
        <dgm:presLayoutVars>
          <dgm:chPref val="3"/>
        </dgm:presLayoutVars>
      </dgm:prSet>
      <dgm:spPr/>
    </dgm:pt>
    <dgm:pt modelId="{B1C5BE71-39E1-4632-AD3A-EADA99A3A592}" type="pres">
      <dgm:prSet presAssocID="{015DE0C6-823E-4883-BB84-E35303C491CB}" presName="rootConnector" presStyleLbl="node2" presStyleIdx="6" presStyleCnt="9"/>
      <dgm:spPr/>
    </dgm:pt>
    <dgm:pt modelId="{E7FACB64-D5A1-42F4-B50B-9FAD7B421A8D}" type="pres">
      <dgm:prSet presAssocID="{015DE0C6-823E-4883-BB84-E35303C491CB}" presName="hierChild4" presStyleCnt="0"/>
      <dgm:spPr/>
    </dgm:pt>
    <dgm:pt modelId="{9C197098-0989-4D2B-AB7D-DB451AD8C658}" type="pres">
      <dgm:prSet presAssocID="{277EFC02-DAA1-455E-8B4D-3FC6ED97B978}" presName="Name37" presStyleLbl="parChTrans1D3" presStyleIdx="14" presStyleCnt="15"/>
      <dgm:spPr/>
    </dgm:pt>
    <dgm:pt modelId="{921D35DD-B892-4683-8582-C1B94069BA68}" type="pres">
      <dgm:prSet presAssocID="{C63A0B96-CC73-49F4-BF4C-79726C964958}" presName="hierRoot2" presStyleCnt="0">
        <dgm:presLayoutVars>
          <dgm:hierBranch val="init"/>
        </dgm:presLayoutVars>
      </dgm:prSet>
      <dgm:spPr/>
    </dgm:pt>
    <dgm:pt modelId="{3304A5E9-0355-4108-A065-530FA880459C}" type="pres">
      <dgm:prSet presAssocID="{C63A0B96-CC73-49F4-BF4C-79726C964958}" presName="rootComposite" presStyleCnt="0"/>
      <dgm:spPr/>
    </dgm:pt>
    <dgm:pt modelId="{FF652B62-78CE-40BE-8152-E0FD099175FE}" type="pres">
      <dgm:prSet presAssocID="{C63A0B96-CC73-49F4-BF4C-79726C964958}" presName="rootText" presStyleLbl="node3" presStyleIdx="14" presStyleCnt="15">
        <dgm:presLayoutVars>
          <dgm:chPref val="3"/>
        </dgm:presLayoutVars>
      </dgm:prSet>
      <dgm:spPr/>
    </dgm:pt>
    <dgm:pt modelId="{096B836F-C0D8-48C3-A01A-24CD5B102C48}" type="pres">
      <dgm:prSet presAssocID="{C63A0B96-CC73-49F4-BF4C-79726C964958}" presName="rootConnector" presStyleLbl="node3" presStyleIdx="14" presStyleCnt="15"/>
      <dgm:spPr/>
    </dgm:pt>
    <dgm:pt modelId="{FBDABD83-380D-4AF7-A641-4E3F10EF5760}" type="pres">
      <dgm:prSet presAssocID="{C63A0B96-CC73-49F4-BF4C-79726C964958}" presName="hierChild4" presStyleCnt="0"/>
      <dgm:spPr/>
    </dgm:pt>
    <dgm:pt modelId="{18311259-CA4A-45F9-B81F-E85F4B424BBF}" type="pres">
      <dgm:prSet presAssocID="{FF344D19-DFAB-4B21-9227-3C2BBE6AB63C}" presName="Name37" presStyleLbl="parChTrans1D4" presStyleIdx="12" presStyleCnt="23"/>
      <dgm:spPr/>
    </dgm:pt>
    <dgm:pt modelId="{61ED8B77-5144-4736-8D87-3F9E9659AF4D}" type="pres">
      <dgm:prSet presAssocID="{11A00ACD-4A46-4E2F-9C2F-4D9C666C6B50}" presName="hierRoot2" presStyleCnt="0">
        <dgm:presLayoutVars>
          <dgm:hierBranch val="init"/>
        </dgm:presLayoutVars>
      </dgm:prSet>
      <dgm:spPr/>
    </dgm:pt>
    <dgm:pt modelId="{A43806BF-E7CF-4F6D-B662-041C257A0759}" type="pres">
      <dgm:prSet presAssocID="{11A00ACD-4A46-4E2F-9C2F-4D9C666C6B50}" presName="rootComposite" presStyleCnt="0"/>
      <dgm:spPr/>
    </dgm:pt>
    <dgm:pt modelId="{B6947CC3-2563-4D2C-B469-0B4926FD5AB4}" type="pres">
      <dgm:prSet presAssocID="{11A00ACD-4A46-4E2F-9C2F-4D9C666C6B50}" presName="rootText" presStyleLbl="node4" presStyleIdx="12" presStyleCnt="23">
        <dgm:presLayoutVars>
          <dgm:chPref val="3"/>
        </dgm:presLayoutVars>
      </dgm:prSet>
      <dgm:spPr/>
    </dgm:pt>
    <dgm:pt modelId="{BF7A4DD6-EB92-4B09-99E3-9879FA902EED}" type="pres">
      <dgm:prSet presAssocID="{11A00ACD-4A46-4E2F-9C2F-4D9C666C6B50}" presName="rootConnector" presStyleLbl="node4" presStyleIdx="12" presStyleCnt="23"/>
      <dgm:spPr/>
    </dgm:pt>
    <dgm:pt modelId="{09A1F7A8-DB5D-4886-91FC-E85F29C1CB06}" type="pres">
      <dgm:prSet presAssocID="{11A00ACD-4A46-4E2F-9C2F-4D9C666C6B50}" presName="hierChild4" presStyleCnt="0"/>
      <dgm:spPr/>
    </dgm:pt>
    <dgm:pt modelId="{7257BAE3-A7D9-412D-BB34-9C0142B81130}" type="pres">
      <dgm:prSet presAssocID="{2D19D325-4804-40F1-BB1B-D7D1226B4C92}" presName="Name37" presStyleLbl="parChTrans1D4" presStyleIdx="13" presStyleCnt="23"/>
      <dgm:spPr/>
    </dgm:pt>
    <dgm:pt modelId="{50564F34-A538-4726-9BD0-43B80BB9EF0B}" type="pres">
      <dgm:prSet presAssocID="{8DFED84B-5512-496B-A425-051A3B4DF229}" presName="hierRoot2" presStyleCnt="0">
        <dgm:presLayoutVars>
          <dgm:hierBranch val="init"/>
        </dgm:presLayoutVars>
      </dgm:prSet>
      <dgm:spPr/>
    </dgm:pt>
    <dgm:pt modelId="{88BBBA64-2621-43CD-B184-A988935DFEC4}" type="pres">
      <dgm:prSet presAssocID="{8DFED84B-5512-496B-A425-051A3B4DF229}" presName="rootComposite" presStyleCnt="0"/>
      <dgm:spPr/>
    </dgm:pt>
    <dgm:pt modelId="{E8A8AC7A-8FB3-4E75-AC78-A4AC0505C239}" type="pres">
      <dgm:prSet presAssocID="{8DFED84B-5512-496B-A425-051A3B4DF229}" presName="rootText" presStyleLbl="node4" presStyleIdx="13" presStyleCnt="23">
        <dgm:presLayoutVars>
          <dgm:chPref val="3"/>
        </dgm:presLayoutVars>
      </dgm:prSet>
      <dgm:spPr/>
    </dgm:pt>
    <dgm:pt modelId="{D96DCB12-D056-471E-ACF8-E7F6F487DC77}" type="pres">
      <dgm:prSet presAssocID="{8DFED84B-5512-496B-A425-051A3B4DF229}" presName="rootConnector" presStyleLbl="node4" presStyleIdx="13" presStyleCnt="23"/>
      <dgm:spPr/>
    </dgm:pt>
    <dgm:pt modelId="{C302F0B1-5295-4040-9D3A-DB3539C03B66}" type="pres">
      <dgm:prSet presAssocID="{8DFED84B-5512-496B-A425-051A3B4DF229}" presName="hierChild4" presStyleCnt="0"/>
      <dgm:spPr/>
    </dgm:pt>
    <dgm:pt modelId="{6A965424-4DB7-4E35-9B69-F9B908CBD218}" type="pres">
      <dgm:prSet presAssocID="{8DFED84B-5512-496B-A425-051A3B4DF229}" presName="hierChild5" presStyleCnt="0"/>
      <dgm:spPr/>
    </dgm:pt>
    <dgm:pt modelId="{AFF55682-62A0-4DC8-850F-80802F349BC9}" type="pres">
      <dgm:prSet presAssocID="{3EBB10E8-EF5C-4663-BFD0-F4C60C3A3C2E}" presName="Name37" presStyleLbl="parChTrans1D4" presStyleIdx="14" presStyleCnt="23"/>
      <dgm:spPr/>
    </dgm:pt>
    <dgm:pt modelId="{1AC1E8DC-1769-4C05-A0E3-8B8CDCB82A83}" type="pres">
      <dgm:prSet presAssocID="{4D010787-DEC6-4CB6-94D9-E6FCE141B9FC}" presName="hierRoot2" presStyleCnt="0">
        <dgm:presLayoutVars>
          <dgm:hierBranch val="init"/>
        </dgm:presLayoutVars>
      </dgm:prSet>
      <dgm:spPr/>
    </dgm:pt>
    <dgm:pt modelId="{9B284D9A-BF45-4FDB-9462-C41634352757}" type="pres">
      <dgm:prSet presAssocID="{4D010787-DEC6-4CB6-94D9-E6FCE141B9FC}" presName="rootComposite" presStyleCnt="0"/>
      <dgm:spPr/>
    </dgm:pt>
    <dgm:pt modelId="{4C1D9C95-557A-4328-9684-205AE7360475}" type="pres">
      <dgm:prSet presAssocID="{4D010787-DEC6-4CB6-94D9-E6FCE141B9FC}" presName="rootText" presStyleLbl="node4" presStyleIdx="14" presStyleCnt="23">
        <dgm:presLayoutVars>
          <dgm:chPref val="3"/>
        </dgm:presLayoutVars>
      </dgm:prSet>
      <dgm:spPr/>
    </dgm:pt>
    <dgm:pt modelId="{600FC377-D484-4E05-B83E-9355FEAD4AC0}" type="pres">
      <dgm:prSet presAssocID="{4D010787-DEC6-4CB6-94D9-E6FCE141B9FC}" presName="rootConnector" presStyleLbl="node4" presStyleIdx="14" presStyleCnt="23"/>
      <dgm:spPr/>
    </dgm:pt>
    <dgm:pt modelId="{43ED0562-4CE4-48A7-BEEE-1AACD50C2814}" type="pres">
      <dgm:prSet presAssocID="{4D010787-DEC6-4CB6-94D9-E6FCE141B9FC}" presName="hierChild4" presStyleCnt="0"/>
      <dgm:spPr/>
    </dgm:pt>
    <dgm:pt modelId="{24215822-447C-4210-90FB-215EE8B19BEE}" type="pres">
      <dgm:prSet presAssocID="{4D010787-DEC6-4CB6-94D9-E6FCE141B9FC}" presName="hierChild5" presStyleCnt="0"/>
      <dgm:spPr/>
    </dgm:pt>
    <dgm:pt modelId="{F2A696FE-943D-445A-A6B0-1D074BB1DEC7}" type="pres">
      <dgm:prSet presAssocID="{44D2D66F-8E7C-4F33-A549-88267C43069A}" presName="Name37" presStyleLbl="parChTrans1D4" presStyleIdx="15" presStyleCnt="23"/>
      <dgm:spPr/>
    </dgm:pt>
    <dgm:pt modelId="{7B045AA8-854F-41DC-8ABD-FA2AE3588660}" type="pres">
      <dgm:prSet presAssocID="{F438E9A2-CF3D-4919-ADED-1E316FBD8785}" presName="hierRoot2" presStyleCnt="0">
        <dgm:presLayoutVars>
          <dgm:hierBranch val="init"/>
        </dgm:presLayoutVars>
      </dgm:prSet>
      <dgm:spPr/>
    </dgm:pt>
    <dgm:pt modelId="{CAD82D38-9018-4950-8C69-3A4858F33F06}" type="pres">
      <dgm:prSet presAssocID="{F438E9A2-CF3D-4919-ADED-1E316FBD8785}" presName="rootComposite" presStyleCnt="0"/>
      <dgm:spPr/>
    </dgm:pt>
    <dgm:pt modelId="{95ADDD95-5F88-44CB-ADC2-3EDDE0CE83B9}" type="pres">
      <dgm:prSet presAssocID="{F438E9A2-CF3D-4919-ADED-1E316FBD8785}" presName="rootText" presStyleLbl="node4" presStyleIdx="15" presStyleCnt="23">
        <dgm:presLayoutVars>
          <dgm:chPref val="3"/>
        </dgm:presLayoutVars>
      </dgm:prSet>
      <dgm:spPr/>
    </dgm:pt>
    <dgm:pt modelId="{868B6F4C-F918-465B-B074-834B57C5460B}" type="pres">
      <dgm:prSet presAssocID="{F438E9A2-CF3D-4919-ADED-1E316FBD8785}" presName="rootConnector" presStyleLbl="node4" presStyleIdx="15" presStyleCnt="23"/>
      <dgm:spPr/>
    </dgm:pt>
    <dgm:pt modelId="{8D64018F-9EC9-405B-B803-30FFDC1777EF}" type="pres">
      <dgm:prSet presAssocID="{F438E9A2-CF3D-4919-ADED-1E316FBD8785}" presName="hierChild4" presStyleCnt="0"/>
      <dgm:spPr/>
    </dgm:pt>
    <dgm:pt modelId="{C0BD5AED-9F4A-43A6-A0AE-C65AD1075717}" type="pres">
      <dgm:prSet presAssocID="{D1546468-5562-45CF-ACAD-4026CBA0379B}" presName="Name37" presStyleLbl="parChTrans1D4" presStyleIdx="16" presStyleCnt="23"/>
      <dgm:spPr/>
    </dgm:pt>
    <dgm:pt modelId="{AE73DF8B-4A49-47A3-B29D-B6A6AC24D7CF}" type="pres">
      <dgm:prSet presAssocID="{63B1E3CF-135F-4F48-B65D-E40E0846C79F}" presName="hierRoot2" presStyleCnt="0">
        <dgm:presLayoutVars>
          <dgm:hierBranch val="init"/>
        </dgm:presLayoutVars>
      </dgm:prSet>
      <dgm:spPr/>
    </dgm:pt>
    <dgm:pt modelId="{AB0C13E0-38A5-4603-B52C-5E790E2601D9}" type="pres">
      <dgm:prSet presAssocID="{63B1E3CF-135F-4F48-B65D-E40E0846C79F}" presName="rootComposite" presStyleCnt="0"/>
      <dgm:spPr/>
    </dgm:pt>
    <dgm:pt modelId="{456BDBF1-5855-4DD5-9163-FEFDF7E7ABF4}" type="pres">
      <dgm:prSet presAssocID="{63B1E3CF-135F-4F48-B65D-E40E0846C79F}" presName="rootText" presStyleLbl="node4" presStyleIdx="16" presStyleCnt="23">
        <dgm:presLayoutVars>
          <dgm:chPref val="3"/>
        </dgm:presLayoutVars>
      </dgm:prSet>
      <dgm:spPr/>
    </dgm:pt>
    <dgm:pt modelId="{6A335602-FB0D-4715-903B-E7326F54AC34}" type="pres">
      <dgm:prSet presAssocID="{63B1E3CF-135F-4F48-B65D-E40E0846C79F}" presName="rootConnector" presStyleLbl="node4" presStyleIdx="16" presStyleCnt="23"/>
      <dgm:spPr/>
    </dgm:pt>
    <dgm:pt modelId="{5B7B2334-94D4-4189-A756-38981B0A2486}" type="pres">
      <dgm:prSet presAssocID="{63B1E3CF-135F-4F48-B65D-E40E0846C79F}" presName="hierChild4" presStyleCnt="0"/>
      <dgm:spPr/>
    </dgm:pt>
    <dgm:pt modelId="{A91CEE62-9E3C-4D00-BC9F-DA8606162D57}" type="pres">
      <dgm:prSet presAssocID="{63B1E3CF-135F-4F48-B65D-E40E0846C79F}" presName="hierChild5" presStyleCnt="0"/>
      <dgm:spPr/>
    </dgm:pt>
    <dgm:pt modelId="{F1C4B8F1-F2EE-408C-8CED-F8D03D9B1E91}" type="pres">
      <dgm:prSet presAssocID="{F438E9A2-CF3D-4919-ADED-1E316FBD8785}" presName="hierChild5" presStyleCnt="0"/>
      <dgm:spPr/>
    </dgm:pt>
    <dgm:pt modelId="{16BCB846-FEDF-4960-A80C-AC4EF787C91E}" type="pres">
      <dgm:prSet presAssocID="{7DAB6880-88C7-4689-BB00-096B3183971A}" presName="Name37" presStyleLbl="parChTrans1D4" presStyleIdx="17" presStyleCnt="23"/>
      <dgm:spPr/>
    </dgm:pt>
    <dgm:pt modelId="{FCEB5333-219E-4BA7-AAE7-C64044617179}" type="pres">
      <dgm:prSet presAssocID="{ADA58452-CCC5-479F-93F0-0AF1103EA1FB}" presName="hierRoot2" presStyleCnt="0">
        <dgm:presLayoutVars>
          <dgm:hierBranch val="init"/>
        </dgm:presLayoutVars>
      </dgm:prSet>
      <dgm:spPr/>
    </dgm:pt>
    <dgm:pt modelId="{D4C55441-A6A0-405C-AC05-5F5A4A92CF10}" type="pres">
      <dgm:prSet presAssocID="{ADA58452-CCC5-479F-93F0-0AF1103EA1FB}" presName="rootComposite" presStyleCnt="0"/>
      <dgm:spPr/>
    </dgm:pt>
    <dgm:pt modelId="{A4D4F34A-FC12-43E9-87FD-E13B2E613E81}" type="pres">
      <dgm:prSet presAssocID="{ADA58452-CCC5-479F-93F0-0AF1103EA1FB}" presName="rootText" presStyleLbl="node4" presStyleIdx="17" presStyleCnt="23">
        <dgm:presLayoutVars>
          <dgm:chPref val="3"/>
        </dgm:presLayoutVars>
      </dgm:prSet>
      <dgm:spPr/>
    </dgm:pt>
    <dgm:pt modelId="{D160D25D-6BFA-42A2-AF86-C6A534BD6B0F}" type="pres">
      <dgm:prSet presAssocID="{ADA58452-CCC5-479F-93F0-0AF1103EA1FB}" presName="rootConnector" presStyleLbl="node4" presStyleIdx="17" presStyleCnt="23"/>
      <dgm:spPr/>
    </dgm:pt>
    <dgm:pt modelId="{62009F21-1ACE-4E1F-BEB8-5A79CC18115D}" type="pres">
      <dgm:prSet presAssocID="{ADA58452-CCC5-479F-93F0-0AF1103EA1FB}" presName="hierChild4" presStyleCnt="0"/>
      <dgm:spPr/>
    </dgm:pt>
    <dgm:pt modelId="{ACD89E07-5CA8-42B4-BFBE-9F91C6C48DF5}" type="pres">
      <dgm:prSet presAssocID="{1D221906-8966-4811-9ACC-1A921A6FC980}" presName="Name37" presStyleLbl="parChTrans1D4" presStyleIdx="18" presStyleCnt="23"/>
      <dgm:spPr/>
    </dgm:pt>
    <dgm:pt modelId="{8C435421-3B22-4394-808B-5DB97B628DD2}" type="pres">
      <dgm:prSet presAssocID="{DE36D0FD-F8DC-44D9-BDEA-86ED025F0152}" presName="hierRoot2" presStyleCnt="0">
        <dgm:presLayoutVars>
          <dgm:hierBranch val="init"/>
        </dgm:presLayoutVars>
      </dgm:prSet>
      <dgm:spPr/>
    </dgm:pt>
    <dgm:pt modelId="{CD1CF0CE-70AF-489D-B5B6-CF3A0E0F36D0}" type="pres">
      <dgm:prSet presAssocID="{DE36D0FD-F8DC-44D9-BDEA-86ED025F0152}" presName="rootComposite" presStyleCnt="0"/>
      <dgm:spPr/>
    </dgm:pt>
    <dgm:pt modelId="{5C71106B-5AE6-41B0-9D02-632BDAFCBA10}" type="pres">
      <dgm:prSet presAssocID="{DE36D0FD-F8DC-44D9-BDEA-86ED025F0152}" presName="rootText" presStyleLbl="node4" presStyleIdx="18" presStyleCnt="23">
        <dgm:presLayoutVars>
          <dgm:chPref val="3"/>
        </dgm:presLayoutVars>
      </dgm:prSet>
      <dgm:spPr/>
    </dgm:pt>
    <dgm:pt modelId="{2DF22A43-94FE-418B-9B31-14D22A1D0DEF}" type="pres">
      <dgm:prSet presAssocID="{DE36D0FD-F8DC-44D9-BDEA-86ED025F0152}" presName="rootConnector" presStyleLbl="node4" presStyleIdx="18" presStyleCnt="23"/>
      <dgm:spPr/>
    </dgm:pt>
    <dgm:pt modelId="{53A9765F-B712-48CC-80F0-A80E5BCBFD2E}" type="pres">
      <dgm:prSet presAssocID="{DE36D0FD-F8DC-44D9-BDEA-86ED025F0152}" presName="hierChild4" presStyleCnt="0"/>
      <dgm:spPr/>
    </dgm:pt>
    <dgm:pt modelId="{4D0D0B1C-87E0-46E5-A6B2-4420F69F692A}" type="pres">
      <dgm:prSet presAssocID="{DE36D0FD-F8DC-44D9-BDEA-86ED025F0152}" presName="hierChild5" presStyleCnt="0"/>
      <dgm:spPr/>
    </dgm:pt>
    <dgm:pt modelId="{E08C3BF6-FCB0-4684-93E1-98D9A87C39FC}" type="pres">
      <dgm:prSet presAssocID="{59385F8A-B549-46AD-8EFE-90B5346A3493}" presName="Name37" presStyleLbl="parChTrans1D4" presStyleIdx="19" presStyleCnt="23"/>
      <dgm:spPr/>
    </dgm:pt>
    <dgm:pt modelId="{31C3A85B-64BB-4130-BE75-F14644F62C85}" type="pres">
      <dgm:prSet presAssocID="{F0BDD322-4BF3-4909-9ECD-AC1C17D85F34}" presName="hierRoot2" presStyleCnt="0">
        <dgm:presLayoutVars>
          <dgm:hierBranch val="init"/>
        </dgm:presLayoutVars>
      </dgm:prSet>
      <dgm:spPr/>
    </dgm:pt>
    <dgm:pt modelId="{D70676DB-F7FF-4FDA-AF12-984F9E94AF91}" type="pres">
      <dgm:prSet presAssocID="{F0BDD322-4BF3-4909-9ECD-AC1C17D85F34}" presName="rootComposite" presStyleCnt="0"/>
      <dgm:spPr/>
    </dgm:pt>
    <dgm:pt modelId="{3DE55647-BAA9-4810-9CBE-421AE2619505}" type="pres">
      <dgm:prSet presAssocID="{F0BDD322-4BF3-4909-9ECD-AC1C17D85F34}" presName="rootText" presStyleLbl="node4" presStyleIdx="19" presStyleCnt="23">
        <dgm:presLayoutVars>
          <dgm:chPref val="3"/>
        </dgm:presLayoutVars>
      </dgm:prSet>
      <dgm:spPr/>
    </dgm:pt>
    <dgm:pt modelId="{977C3420-FD82-4F62-A725-3A929B069E26}" type="pres">
      <dgm:prSet presAssocID="{F0BDD322-4BF3-4909-9ECD-AC1C17D85F34}" presName="rootConnector" presStyleLbl="node4" presStyleIdx="19" presStyleCnt="23"/>
      <dgm:spPr/>
    </dgm:pt>
    <dgm:pt modelId="{DF071EFB-4001-44B0-93DC-9D98E2CE6A62}" type="pres">
      <dgm:prSet presAssocID="{F0BDD322-4BF3-4909-9ECD-AC1C17D85F34}" presName="hierChild4" presStyleCnt="0"/>
      <dgm:spPr/>
    </dgm:pt>
    <dgm:pt modelId="{8B908DB3-0647-4BFE-B532-D42A7FF7D914}" type="pres">
      <dgm:prSet presAssocID="{F0BDD322-4BF3-4909-9ECD-AC1C17D85F34}" presName="hierChild5" presStyleCnt="0"/>
      <dgm:spPr/>
    </dgm:pt>
    <dgm:pt modelId="{6F290E0C-ACD6-46B2-82F4-5AB46F287EC1}" type="pres">
      <dgm:prSet presAssocID="{ADA58452-CCC5-479F-93F0-0AF1103EA1FB}" presName="hierChild5" presStyleCnt="0"/>
      <dgm:spPr/>
    </dgm:pt>
    <dgm:pt modelId="{799A79B5-9C2A-458C-8B08-E42ED4CED88F}" type="pres">
      <dgm:prSet presAssocID="{A1E80475-57A7-48AB-913E-B037BFDF6E85}" presName="Name37" presStyleLbl="parChTrans1D4" presStyleIdx="20" presStyleCnt="23"/>
      <dgm:spPr/>
    </dgm:pt>
    <dgm:pt modelId="{01510285-8FE7-4296-83B0-310E077AB26C}" type="pres">
      <dgm:prSet presAssocID="{6946A014-7A27-428B-BA19-5698C27A8125}" presName="hierRoot2" presStyleCnt="0">
        <dgm:presLayoutVars>
          <dgm:hierBranch val="init"/>
        </dgm:presLayoutVars>
      </dgm:prSet>
      <dgm:spPr/>
    </dgm:pt>
    <dgm:pt modelId="{816E1047-02EA-4B1E-BB52-6AE776F46819}" type="pres">
      <dgm:prSet presAssocID="{6946A014-7A27-428B-BA19-5698C27A8125}" presName="rootComposite" presStyleCnt="0"/>
      <dgm:spPr/>
    </dgm:pt>
    <dgm:pt modelId="{B5DDEB9C-B23B-4D90-B465-3450B0907BAE}" type="pres">
      <dgm:prSet presAssocID="{6946A014-7A27-428B-BA19-5698C27A8125}" presName="rootText" presStyleLbl="node4" presStyleIdx="20" presStyleCnt="23">
        <dgm:presLayoutVars>
          <dgm:chPref val="3"/>
        </dgm:presLayoutVars>
      </dgm:prSet>
      <dgm:spPr/>
    </dgm:pt>
    <dgm:pt modelId="{01A0620B-64E5-4F06-982F-96F40C03C88F}" type="pres">
      <dgm:prSet presAssocID="{6946A014-7A27-428B-BA19-5698C27A8125}" presName="rootConnector" presStyleLbl="node4" presStyleIdx="20" presStyleCnt="23"/>
      <dgm:spPr/>
    </dgm:pt>
    <dgm:pt modelId="{6614C187-E6DB-4742-B0AF-518C9EDF10C6}" type="pres">
      <dgm:prSet presAssocID="{6946A014-7A27-428B-BA19-5698C27A8125}" presName="hierChild4" presStyleCnt="0"/>
      <dgm:spPr/>
    </dgm:pt>
    <dgm:pt modelId="{A3ABBE8B-4F6D-45F3-98F5-90CA456A7D5E}" type="pres">
      <dgm:prSet presAssocID="{C1EF200C-B922-4A9D-9D6C-E33F342AC0D6}" presName="Name37" presStyleLbl="parChTrans1D4" presStyleIdx="21" presStyleCnt="23"/>
      <dgm:spPr/>
    </dgm:pt>
    <dgm:pt modelId="{8B6D0E98-F3F0-442F-8C5C-BFF47D2588A7}" type="pres">
      <dgm:prSet presAssocID="{217945AA-CAF2-40FB-8EAE-B6D055F3C10B}" presName="hierRoot2" presStyleCnt="0">
        <dgm:presLayoutVars>
          <dgm:hierBranch val="init"/>
        </dgm:presLayoutVars>
      </dgm:prSet>
      <dgm:spPr/>
    </dgm:pt>
    <dgm:pt modelId="{037003ED-E381-4673-BE75-E992DE9648BE}" type="pres">
      <dgm:prSet presAssocID="{217945AA-CAF2-40FB-8EAE-B6D055F3C10B}" presName="rootComposite" presStyleCnt="0"/>
      <dgm:spPr/>
    </dgm:pt>
    <dgm:pt modelId="{D24CE6E7-F367-4C5D-9C09-F738571270DF}" type="pres">
      <dgm:prSet presAssocID="{217945AA-CAF2-40FB-8EAE-B6D055F3C10B}" presName="rootText" presStyleLbl="node4" presStyleIdx="21" presStyleCnt="23">
        <dgm:presLayoutVars>
          <dgm:chPref val="3"/>
        </dgm:presLayoutVars>
      </dgm:prSet>
      <dgm:spPr/>
    </dgm:pt>
    <dgm:pt modelId="{F9D713DA-A1C3-406B-9923-2CA6150C346E}" type="pres">
      <dgm:prSet presAssocID="{217945AA-CAF2-40FB-8EAE-B6D055F3C10B}" presName="rootConnector" presStyleLbl="node4" presStyleIdx="21" presStyleCnt="23"/>
      <dgm:spPr/>
    </dgm:pt>
    <dgm:pt modelId="{1FB1ECD5-D212-4270-8460-F6AD8CE39A25}" type="pres">
      <dgm:prSet presAssocID="{217945AA-CAF2-40FB-8EAE-B6D055F3C10B}" presName="hierChild4" presStyleCnt="0"/>
      <dgm:spPr/>
    </dgm:pt>
    <dgm:pt modelId="{2C4B2F35-2649-4621-A29F-4AD5C47426CA}" type="pres">
      <dgm:prSet presAssocID="{217945AA-CAF2-40FB-8EAE-B6D055F3C10B}" presName="hierChild5" presStyleCnt="0"/>
      <dgm:spPr/>
    </dgm:pt>
    <dgm:pt modelId="{C05F6FF5-BE4B-417A-97CA-DD75E7065ED5}" type="pres">
      <dgm:prSet presAssocID="{4002E201-3DFB-4E37-BBA8-66A0B9071783}" presName="Name37" presStyleLbl="parChTrans1D4" presStyleIdx="22" presStyleCnt="23"/>
      <dgm:spPr/>
    </dgm:pt>
    <dgm:pt modelId="{5B4F608C-5B88-4A6D-88D6-1571D58A05B8}" type="pres">
      <dgm:prSet presAssocID="{18B09C60-11AE-4694-A569-F9D1D259DDFD}" presName="hierRoot2" presStyleCnt="0">
        <dgm:presLayoutVars>
          <dgm:hierBranch val="init"/>
        </dgm:presLayoutVars>
      </dgm:prSet>
      <dgm:spPr/>
    </dgm:pt>
    <dgm:pt modelId="{5B7B83B6-F359-44C7-97E3-BF05C54290D1}" type="pres">
      <dgm:prSet presAssocID="{18B09C60-11AE-4694-A569-F9D1D259DDFD}" presName="rootComposite" presStyleCnt="0"/>
      <dgm:spPr/>
    </dgm:pt>
    <dgm:pt modelId="{0FBC4069-6A39-49EC-AB98-5CD09B346FAC}" type="pres">
      <dgm:prSet presAssocID="{18B09C60-11AE-4694-A569-F9D1D259DDFD}" presName="rootText" presStyleLbl="node4" presStyleIdx="22" presStyleCnt="23">
        <dgm:presLayoutVars>
          <dgm:chPref val="3"/>
        </dgm:presLayoutVars>
      </dgm:prSet>
      <dgm:spPr/>
    </dgm:pt>
    <dgm:pt modelId="{F71FA3B4-25F2-4C5D-B0E4-CE421EF2E263}" type="pres">
      <dgm:prSet presAssocID="{18B09C60-11AE-4694-A569-F9D1D259DDFD}" presName="rootConnector" presStyleLbl="node4" presStyleIdx="22" presStyleCnt="23"/>
      <dgm:spPr/>
    </dgm:pt>
    <dgm:pt modelId="{79A9D123-1D90-4BEB-B625-389EA23CF33E}" type="pres">
      <dgm:prSet presAssocID="{18B09C60-11AE-4694-A569-F9D1D259DDFD}" presName="hierChild4" presStyleCnt="0"/>
      <dgm:spPr/>
    </dgm:pt>
    <dgm:pt modelId="{82B89140-A894-4B6D-ADD0-0A58B1BF4ED6}" type="pres">
      <dgm:prSet presAssocID="{18B09C60-11AE-4694-A569-F9D1D259DDFD}" presName="hierChild5" presStyleCnt="0"/>
      <dgm:spPr/>
    </dgm:pt>
    <dgm:pt modelId="{8A643C34-17DB-445E-AAB9-CC99A75FDDC9}" type="pres">
      <dgm:prSet presAssocID="{6946A014-7A27-428B-BA19-5698C27A8125}" presName="hierChild5" presStyleCnt="0"/>
      <dgm:spPr/>
    </dgm:pt>
    <dgm:pt modelId="{777216CA-42CF-4A5F-92E9-9F73651FAE46}" type="pres">
      <dgm:prSet presAssocID="{11A00ACD-4A46-4E2F-9C2F-4D9C666C6B50}" presName="hierChild5" presStyleCnt="0"/>
      <dgm:spPr/>
    </dgm:pt>
    <dgm:pt modelId="{620504F0-9929-4BF7-ADF3-FD7A42468AAF}" type="pres">
      <dgm:prSet presAssocID="{C63A0B96-CC73-49F4-BF4C-79726C964958}" presName="hierChild5" presStyleCnt="0"/>
      <dgm:spPr/>
    </dgm:pt>
    <dgm:pt modelId="{340F91FB-6AB4-40D6-9884-5FF7858181BA}" type="pres">
      <dgm:prSet presAssocID="{015DE0C6-823E-4883-BB84-E35303C491CB}" presName="hierChild5" presStyleCnt="0"/>
      <dgm:spPr/>
    </dgm:pt>
    <dgm:pt modelId="{65B3AA18-E864-401F-8DF7-67A7C12EB1C7}" type="pres">
      <dgm:prSet presAssocID="{C4A79DC2-ABA1-42A0-8CC3-11E6CDBB0F07}" presName="Name37" presStyleLbl="parChTrans1D2" presStyleIdx="7" presStyleCnt="9"/>
      <dgm:spPr/>
    </dgm:pt>
    <dgm:pt modelId="{720C9534-A55E-40ED-AC7B-6F039116A413}" type="pres">
      <dgm:prSet presAssocID="{9C8278E9-CB8A-4D89-974A-AEA2C11E6563}" presName="hierRoot2" presStyleCnt="0">
        <dgm:presLayoutVars>
          <dgm:hierBranch val="init"/>
        </dgm:presLayoutVars>
      </dgm:prSet>
      <dgm:spPr/>
    </dgm:pt>
    <dgm:pt modelId="{AC131A9D-44C3-4F6F-BAC5-27A497648CF2}" type="pres">
      <dgm:prSet presAssocID="{9C8278E9-CB8A-4D89-974A-AEA2C11E6563}" presName="rootComposite" presStyleCnt="0"/>
      <dgm:spPr/>
    </dgm:pt>
    <dgm:pt modelId="{5F235865-7D8C-4F96-BE13-1D365649163E}" type="pres">
      <dgm:prSet presAssocID="{9C8278E9-CB8A-4D89-974A-AEA2C11E6563}" presName="rootText" presStyleLbl="node2" presStyleIdx="7" presStyleCnt="9">
        <dgm:presLayoutVars>
          <dgm:chPref val="3"/>
        </dgm:presLayoutVars>
      </dgm:prSet>
      <dgm:spPr/>
    </dgm:pt>
    <dgm:pt modelId="{98A0DD5D-146D-4F18-8186-F497E956E6FC}" type="pres">
      <dgm:prSet presAssocID="{9C8278E9-CB8A-4D89-974A-AEA2C11E6563}" presName="rootConnector" presStyleLbl="node2" presStyleIdx="7" presStyleCnt="9"/>
      <dgm:spPr/>
    </dgm:pt>
    <dgm:pt modelId="{C238C1F2-8390-42B3-88EF-9C5C11647329}" type="pres">
      <dgm:prSet presAssocID="{9C8278E9-CB8A-4D89-974A-AEA2C11E6563}" presName="hierChild4" presStyleCnt="0"/>
      <dgm:spPr/>
    </dgm:pt>
    <dgm:pt modelId="{D67E1A69-2E97-48E0-9DFE-3D126F7E53EB}" type="pres">
      <dgm:prSet presAssocID="{9C8278E9-CB8A-4D89-974A-AEA2C11E6563}" presName="hierChild5" presStyleCnt="0"/>
      <dgm:spPr/>
    </dgm:pt>
    <dgm:pt modelId="{1980E9F4-680E-4340-A0B9-5D1EDBA4A839}" type="pres">
      <dgm:prSet presAssocID="{FD007381-156F-4290-8DDA-C4BB4E740663}" presName="Name37" presStyleLbl="parChTrans1D2" presStyleIdx="8" presStyleCnt="9"/>
      <dgm:spPr/>
    </dgm:pt>
    <dgm:pt modelId="{66628E72-0FA9-4D43-8158-62EA04E8DB25}" type="pres">
      <dgm:prSet presAssocID="{6B6175DA-0366-4905-A03F-9363E58E8DE2}" presName="hierRoot2" presStyleCnt="0">
        <dgm:presLayoutVars>
          <dgm:hierBranch val="init"/>
        </dgm:presLayoutVars>
      </dgm:prSet>
      <dgm:spPr/>
    </dgm:pt>
    <dgm:pt modelId="{C36AF776-E3B9-4D61-B9C5-FB8D28691212}" type="pres">
      <dgm:prSet presAssocID="{6B6175DA-0366-4905-A03F-9363E58E8DE2}" presName="rootComposite" presStyleCnt="0"/>
      <dgm:spPr/>
    </dgm:pt>
    <dgm:pt modelId="{E2090E17-956C-41EB-B7F8-D14598C6DA40}" type="pres">
      <dgm:prSet presAssocID="{6B6175DA-0366-4905-A03F-9363E58E8DE2}" presName="rootText" presStyleLbl="node2" presStyleIdx="8" presStyleCnt="9">
        <dgm:presLayoutVars>
          <dgm:chPref val="3"/>
        </dgm:presLayoutVars>
      </dgm:prSet>
      <dgm:spPr/>
    </dgm:pt>
    <dgm:pt modelId="{6FA7C6B2-04B9-4DA1-B2C0-6AAB2FCB321A}" type="pres">
      <dgm:prSet presAssocID="{6B6175DA-0366-4905-A03F-9363E58E8DE2}" presName="rootConnector" presStyleLbl="node2" presStyleIdx="8" presStyleCnt="9"/>
      <dgm:spPr/>
    </dgm:pt>
    <dgm:pt modelId="{C61335A3-9E44-4CD0-98E4-F7793D3E6FAB}" type="pres">
      <dgm:prSet presAssocID="{6B6175DA-0366-4905-A03F-9363E58E8DE2}" presName="hierChild4" presStyleCnt="0"/>
      <dgm:spPr/>
    </dgm:pt>
    <dgm:pt modelId="{D7F1AE13-4636-49F7-BEC7-98B1FFA0DBEB}" type="pres">
      <dgm:prSet presAssocID="{6B6175DA-0366-4905-A03F-9363E58E8DE2}" presName="hierChild5" presStyleCnt="0"/>
      <dgm:spPr/>
    </dgm:pt>
    <dgm:pt modelId="{166BB49F-B48E-42A4-8DE8-C304005446B7}" type="pres">
      <dgm:prSet presAssocID="{E18BF220-06F9-4E78-93A2-D8509CE74060}" presName="hierChild3" presStyleCnt="0"/>
      <dgm:spPr/>
    </dgm:pt>
  </dgm:ptLst>
  <dgm:cxnLst>
    <dgm:cxn modelId="{134B5BBD-10E8-4F56-97E6-78CB7D91F3FB}" type="presOf" srcId="{7DAB6880-88C7-4689-BB00-096B3183971A}" destId="{16BCB846-FEDF-4960-A80C-AC4EF787C91E}" srcOrd="0" destOrd="0" presId="urn:microsoft.com/office/officeart/2005/8/layout/orgChart1"/>
    <dgm:cxn modelId="{FF46D7D1-D4C6-4D86-9760-86D8F6578FD7}" srcId="{8C5B2470-01B0-42C6-B223-59F5751C692B}" destId="{DAF3B92A-5FDA-49E4-AE82-896FF49CF0C6}" srcOrd="1" destOrd="0" parTransId="{51A4DC6A-CC9D-4113-B067-C41189C5B3E0}" sibTransId="{F36EEDFC-D99D-4EC8-A498-9C0676B5542D}"/>
    <dgm:cxn modelId="{8749FC2D-0506-4382-862A-7226B16ED4B6}" srcId="{E18BF220-06F9-4E78-93A2-D8509CE74060}" destId="{9C8278E9-CB8A-4D89-974A-AEA2C11E6563}" srcOrd="7" destOrd="0" parTransId="{C4A79DC2-ABA1-42A0-8CC3-11E6CDBB0F07}" sibTransId="{48A9627F-6A4C-4032-A654-FCA79147B948}"/>
    <dgm:cxn modelId="{DC6EEE31-8992-4D0C-9D5C-19C98B5AB360}" srcId="{F90CBB09-1384-4B75-9FEF-23EEC5D7FEA3}" destId="{F9B791B4-3C26-44A0-8C0A-FBA6F72DC586}" srcOrd="0" destOrd="0" parTransId="{96FC68E1-63CB-4349-BAF8-1787040AF064}" sibTransId="{C3709CB3-2130-49AF-A032-763D31415D25}"/>
    <dgm:cxn modelId="{58219AE8-B03F-44D6-B4EE-5D9D9950D0AA}" type="presOf" srcId="{0E0BF6DE-CBA3-4A37-A2BB-7C2F3813D0D7}" destId="{B8F7AC75-05D7-4B86-9781-1F8F9CB4A224}" srcOrd="0" destOrd="0" presId="urn:microsoft.com/office/officeart/2005/8/layout/orgChart1"/>
    <dgm:cxn modelId="{9F035C58-64FE-4CA0-B501-4A30A05CC70A}" srcId="{E18BF220-06F9-4E78-93A2-D8509CE74060}" destId="{35D8E49E-BE3F-4765-AE78-700809889DE6}" srcOrd="3" destOrd="0" parTransId="{7A4D5AC4-311E-450D-B07E-9C33B91AEB8F}" sibTransId="{21376599-4294-4E82-B3FC-B2AE0A09CA0C}"/>
    <dgm:cxn modelId="{4980D0C5-B4ED-47A3-A63E-3D1D4855BBB2}" type="presOf" srcId="{E2DB342B-E794-4C44-858A-4B174C9EBB0F}" destId="{EB1C84D2-6357-470B-AA69-E50AC6C3B647}" srcOrd="0" destOrd="0" presId="urn:microsoft.com/office/officeart/2005/8/layout/orgChart1"/>
    <dgm:cxn modelId="{A92F6DF4-5257-4602-8175-9B2394EF3201}" srcId="{11A00ACD-4A46-4E2F-9C2F-4D9C666C6B50}" destId="{ADA58452-CCC5-479F-93F0-0AF1103EA1FB}" srcOrd="3" destOrd="0" parTransId="{7DAB6880-88C7-4689-BB00-096B3183971A}" sibTransId="{0236C214-FC5E-432D-827C-3C05C027963B}"/>
    <dgm:cxn modelId="{E35F2147-47CE-446F-BE7B-967F0F77C5F9}" type="presOf" srcId="{96FC68E1-63CB-4349-BAF8-1787040AF064}" destId="{EE34A44C-D454-4967-9544-29248F87AAF8}" srcOrd="0" destOrd="0" presId="urn:microsoft.com/office/officeart/2005/8/layout/orgChart1"/>
    <dgm:cxn modelId="{E256452F-3017-4076-BC30-37A5E0BBA281}" type="presOf" srcId="{2366C9F8-DE6E-44F1-B985-53AA2C875C33}" destId="{00A2C12B-C01B-4CB4-A947-84384039DA52}" srcOrd="0" destOrd="0" presId="urn:microsoft.com/office/officeart/2005/8/layout/orgChart1"/>
    <dgm:cxn modelId="{17D7665A-6664-4682-9B92-4565F3949EB7}" type="presOf" srcId="{A518863F-CF07-49B9-A3BE-281DB2A2EE64}" destId="{DE820A82-A63C-40F1-A7B5-303D9BBD374B}" srcOrd="1" destOrd="0" presId="urn:microsoft.com/office/officeart/2005/8/layout/orgChart1"/>
    <dgm:cxn modelId="{7B7859B2-2945-4F9D-9B28-C6024D08122B}" srcId="{8C5B2470-01B0-42C6-B223-59F5751C692B}" destId="{F90CBB09-1384-4B75-9FEF-23EEC5D7FEA3}" srcOrd="3" destOrd="0" parTransId="{26C1C17B-C5AC-4ED6-AC5F-AA306CFA5ECC}" sibTransId="{A32B2D88-C22C-4355-A88A-3D078B62A50C}"/>
    <dgm:cxn modelId="{E6B66622-B982-491D-B9C6-08D466054ABE}" type="presOf" srcId="{35D8E49E-BE3F-4765-AE78-700809889DE6}" destId="{B0560044-9349-47AF-89F3-53A2979140C9}" srcOrd="1" destOrd="0" presId="urn:microsoft.com/office/officeart/2005/8/layout/orgChart1"/>
    <dgm:cxn modelId="{BE45DF69-D00C-48FE-BB73-AB409CE7A839}" srcId="{11A00ACD-4A46-4E2F-9C2F-4D9C666C6B50}" destId="{8DFED84B-5512-496B-A425-051A3B4DF229}" srcOrd="0" destOrd="0" parTransId="{2D19D325-4804-40F1-BB1B-D7D1226B4C92}" sibTransId="{EB933F21-D46A-4D89-A57B-5A0D0ACD4B46}"/>
    <dgm:cxn modelId="{9E06C348-D3AA-4426-A57F-55CB757A0BC4}" type="presOf" srcId="{D1546468-5562-45CF-ACAD-4026CBA0379B}" destId="{C0BD5AED-9F4A-43A6-A0AE-C65AD1075717}" srcOrd="0" destOrd="0" presId="urn:microsoft.com/office/officeart/2005/8/layout/orgChart1"/>
    <dgm:cxn modelId="{72A6ACD1-5D5C-4DB9-B74B-A9A067E2E750}" type="presOf" srcId="{217945AA-CAF2-40FB-8EAE-B6D055F3C10B}" destId="{F9D713DA-A1C3-406B-9923-2CA6150C346E}" srcOrd="1" destOrd="0" presId="urn:microsoft.com/office/officeart/2005/8/layout/orgChart1"/>
    <dgm:cxn modelId="{85E7A9AA-01A9-460B-9A26-25AD9028AD51}" type="presOf" srcId="{80259BC1-3FC5-40D0-863A-7C6DBD2F4B9B}" destId="{E313E1A8-C4C9-4BE2-9A30-BD0051F9718A}" srcOrd="0" destOrd="0" presId="urn:microsoft.com/office/officeart/2005/8/layout/orgChart1"/>
    <dgm:cxn modelId="{86285103-F709-4AFB-ACEE-6D23D1DE7CCC}" type="presOf" srcId="{F9B791B4-3C26-44A0-8C0A-FBA6F72DC586}" destId="{683B9751-ADE9-4ECD-A5C8-05548A953010}" srcOrd="1" destOrd="0" presId="urn:microsoft.com/office/officeart/2005/8/layout/orgChart1"/>
    <dgm:cxn modelId="{D06DEC4F-D5D7-4931-8269-7EF4AD80392E}" type="presOf" srcId="{7386BDE3-A2E6-4B1F-AEDE-1DB8830952BD}" destId="{95EC41E9-573B-4B99-BF37-EB518322D537}" srcOrd="0" destOrd="0" presId="urn:microsoft.com/office/officeart/2005/8/layout/orgChart1"/>
    <dgm:cxn modelId="{71155E6C-ED08-47A0-B03A-FF3DAC348F11}" type="presOf" srcId="{294D4050-74CD-472A-9993-0336E56204E1}" destId="{198FE517-EB69-4BD8-875F-E9432A8C5579}" srcOrd="0" destOrd="0" presId="urn:microsoft.com/office/officeart/2005/8/layout/orgChart1"/>
    <dgm:cxn modelId="{A2241B4A-D6E9-4B79-87A5-6924F51C984C}" srcId="{708475E6-2162-458D-99F9-F001B300C853}" destId="{64B92202-A2CA-4960-8D02-9930BDB1F84A}" srcOrd="0" destOrd="0" parTransId="{83C166F0-4C6E-4155-BE56-AE8CF8902930}" sibTransId="{97BF2058-CE71-4ABA-A0C1-6699712A07CD}"/>
    <dgm:cxn modelId="{2F0AADB6-0B1C-4C4C-A444-5F6390F7BB57}" type="presOf" srcId="{0A7105FC-2403-4C43-BD90-FCE5890369EB}" destId="{4BC42A66-1339-4FF0-A624-B58DC5A57A9F}" srcOrd="0" destOrd="0" presId="urn:microsoft.com/office/officeart/2005/8/layout/orgChart1"/>
    <dgm:cxn modelId="{DFA12110-3E6A-474E-9579-2268406180E1}" type="presOf" srcId="{BB1C056A-B116-425D-89D7-2C18AF3EB349}" destId="{E652921E-D313-49C8-8973-34A227CC4BE6}" srcOrd="0" destOrd="0" presId="urn:microsoft.com/office/officeart/2005/8/layout/orgChart1"/>
    <dgm:cxn modelId="{14229CAC-740E-4C08-A302-76D2F586B1A3}" type="presOf" srcId="{B591882E-79A6-4760-A032-84694586189B}" destId="{877FE064-BDE6-46AF-B7E3-5CD58579E2C4}" srcOrd="1" destOrd="0" presId="urn:microsoft.com/office/officeart/2005/8/layout/orgChart1"/>
    <dgm:cxn modelId="{5A7A5CDB-B8E2-48FE-8274-0BF14C868254}" srcId="{3D92194D-0045-4162-8E7F-9453688EE62C}" destId="{10CF32EA-E011-4A92-9BE3-9A813D950676}" srcOrd="0" destOrd="0" parTransId="{6A65480C-0195-40C1-8773-834096F32BB0}" sibTransId="{098390EB-C4A8-4BD7-A22C-EC38E997027E}"/>
    <dgm:cxn modelId="{CEAECA85-FC40-46D0-9BCC-2DD28B3EBF27}" type="presOf" srcId="{277EFC02-DAA1-455E-8B4D-3FC6ED97B978}" destId="{9C197098-0989-4D2B-AB7D-DB451AD8C658}" srcOrd="0" destOrd="0" presId="urn:microsoft.com/office/officeart/2005/8/layout/orgChart1"/>
    <dgm:cxn modelId="{BA375EA8-D242-4753-AD35-51B1E5391FAB}" srcId="{35D8E49E-BE3F-4765-AE78-700809889DE6}" destId="{587E0242-6ECE-4454-9CE9-0E0C17E6DA0A}" srcOrd="0" destOrd="0" parTransId="{7255F68A-B878-4F1F-864A-6D634DCE2814}" sibTransId="{E19A25B8-11DF-42D8-AF70-0C00CB40D074}"/>
    <dgm:cxn modelId="{CDA2206D-D594-4D74-8428-C42D094465CE}" srcId="{3D92194D-0045-4162-8E7F-9453688EE62C}" destId="{57B22191-B3B2-4929-B40A-D1BA27C2B350}" srcOrd="2" destOrd="0" parTransId="{6EDC1AE0-8B0A-4487-9A9B-A92FA0758A60}" sibTransId="{02E95C23-94F8-4B47-82BA-340DE60DCAE6}"/>
    <dgm:cxn modelId="{C891E9E8-55D5-489D-BBE2-E9956E90AA6E}" srcId="{294D4050-74CD-472A-9993-0336E56204E1}" destId="{174B1F88-4A5E-4CD6-BCBD-DDC0160DA387}" srcOrd="1" destOrd="0" parTransId="{7386BDE3-A2E6-4B1F-AEDE-1DB8830952BD}" sibTransId="{B224070D-F8D9-475F-BCFB-F3EA4766EDA3}"/>
    <dgm:cxn modelId="{6C042000-C6F1-43FA-8D0C-681EDEDA6E28}" type="presOf" srcId="{4ACDCE09-1DE4-4669-A7E3-7600D2FFA3AE}" destId="{5CF2D45F-BC9E-4397-8B20-6661ED8E6E68}" srcOrd="0" destOrd="0" presId="urn:microsoft.com/office/officeart/2005/8/layout/orgChart1"/>
    <dgm:cxn modelId="{2FB8557F-F8AE-422C-A713-E2101120E80C}" type="presOf" srcId="{64B92202-A2CA-4960-8D02-9930BDB1F84A}" destId="{984DF95E-E549-49CA-A8A3-D03097467725}" srcOrd="0" destOrd="0" presId="urn:microsoft.com/office/officeart/2005/8/layout/orgChart1"/>
    <dgm:cxn modelId="{2E3E9975-C178-413A-8E4E-F1D13E1E462D}" type="presOf" srcId="{217945AA-CAF2-40FB-8EAE-B6D055F3C10B}" destId="{D24CE6E7-F367-4C5D-9C09-F738571270DF}" srcOrd="0" destOrd="0" presId="urn:microsoft.com/office/officeart/2005/8/layout/orgChart1"/>
    <dgm:cxn modelId="{C5BFF3AF-DD0E-46BD-B479-93CC63B056A7}" type="presOf" srcId="{82A20245-9E39-44E8-8152-916E2BEA2721}" destId="{B6C61D41-37F8-4D59-8C6B-EC2F39909658}" srcOrd="0" destOrd="0" presId="urn:microsoft.com/office/officeart/2005/8/layout/orgChart1"/>
    <dgm:cxn modelId="{F0247EE2-76DF-45D4-9FB5-4D5004971685}" type="presOf" srcId="{1D7F7D0E-6969-43BE-BD58-7EEA5A5BA721}" destId="{0A3128E7-CBE8-4599-A5B5-13F69EA9C962}" srcOrd="0" destOrd="0" presId="urn:microsoft.com/office/officeart/2005/8/layout/orgChart1"/>
    <dgm:cxn modelId="{3E2DDD79-6872-404C-83E2-5026CF8587ED}" type="presOf" srcId="{F0BDD322-4BF3-4909-9ECD-AC1C17D85F34}" destId="{3DE55647-BAA9-4810-9CBE-421AE2619505}" srcOrd="0" destOrd="0" presId="urn:microsoft.com/office/officeart/2005/8/layout/orgChart1"/>
    <dgm:cxn modelId="{3BA9EB1C-F9BE-48AE-AC15-853859EA7746}" type="presOf" srcId="{A1E80475-57A7-48AB-913E-B037BFDF6E85}" destId="{799A79B5-9C2A-458C-8B08-E42ED4CED88F}" srcOrd="0" destOrd="0" presId="urn:microsoft.com/office/officeart/2005/8/layout/orgChart1"/>
    <dgm:cxn modelId="{DA51BDE2-00D4-4316-92E1-120CABF3A0F1}" srcId="{F438E9A2-CF3D-4919-ADED-1E316FBD8785}" destId="{63B1E3CF-135F-4F48-B65D-E40E0846C79F}" srcOrd="0" destOrd="0" parTransId="{D1546468-5562-45CF-ACAD-4026CBA0379B}" sibTransId="{566E07CE-B993-4C47-B060-D173A2B3B3CC}"/>
    <dgm:cxn modelId="{793EE415-A3DB-4F39-8F34-BE7590337BFB}" type="presOf" srcId="{C63A0B96-CC73-49F4-BF4C-79726C964958}" destId="{FF652B62-78CE-40BE-8152-E0FD099175FE}" srcOrd="0" destOrd="0" presId="urn:microsoft.com/office/officeart/2005/8/layout/orgChart1"/>
    <dgm:cxn modelId="{DDF21345-1A51-4381-ACFF-749E2D1728DB}" type="presOf" srcId="{35D8E49E-BE3F-4765-AE78-700809889DE6}" destId="{D01D883B-AD4C-4F0B-91D6-503A7BFBF79D}" srcOrd="0" destOrd="0" presId="urn:microsoft.com/office/officeart/2005/8/layout/orgChart1"/>
    <dgm:cxn modelId="{2FD7F379-038C-45CA-B7B4-A019BE872491}" type="presOf" srcId="{59385F8A-B549-46AD-8EFE-90B5346A3493}" destId="{E08C3BF6-FCB0-4684-93E1-98D9A87C39FC}" srcOrd="0" destOrd="0" presId="urn:microsoft.com/office/officeart/2005/8/layout/orgChart1"/>
    <dgm:cxn modelId="{727E01E2-30DC-4A89-851B-146665B28C26}" type="presOf" srcId="{64B92202-A2CA-4960-8D02-9930BDB1F84A}" destId="{D4EDB19C-7657-453A-8A96-445C8C25FEA9}" srcOrd="1" destOrd="0" presId="urn:microsoft.com/office/officeart/2005/8/layout/orgChart1"/>
    <dgm:cxn modelId="{84C7B0D0-A490-4D25-A296-B9101E1C12E0}" type="presOf" srcId="{4E89FAE1-E5FC-4411-A495-61A76DE94E7E}" destId="{4E9C0D5D-8601-47B3-9F2F-586A7C0085A1}" srcOrd="1" destOrd="0" presId="urn:microsoft.com/office/officeart/2005/8/layout/orgChart1"/>
    <dgm:cxn modelId="{A59747B5-566A-4573-8968-FDC01DB567DD}" srcId="{015DE0C6-823E-4883-BB84-E35303C491CB}" destId="{C63A0B96-CC73-49F4-BF4C-79726C964958}" srcOrd="0" destOrd="0" parTransId="{277EFC02-DAA1-455E-8B4D-3FC6ED97B978}" sibTransId="{23406CDF-205C-4BE2-863C-7756672598C8}"/>
    <dgm:cxn modelId="{461C7083-1130-4DF9-B8A2-272115E2F283}" type="presOf" srcId="{25AE68B9-03D8-408C-AAF9-129CA7B51EB3}" destId="{DDB92195-AF4B-4713-8A28-25257ED4DBBE}" srcOrd="0" destOrd="0" presId="urn:microsoft.com/office/officeart/2005/8/layout/orgChart1"/>
    <dgm:cxn modelId="{AD578EF4-A43A-4487-8DC2-2C6AC080C8FE}" type="presOf" srcId="{10CF32EA-E011-4A92-9BE3-9A813D950676}" destId="{6371F57E-31AC-4985-BA0E-01FE434B9820}" srcOrd="1" destOrd="0" presId="urn:microsoft.com/office/officeart/2005/8/layout/orgChart1"/>
    <dgm:cxn modelId="{A21783A4-7AA6-4F15-A950-0BACBBA5F009}" type="presOf" srcId="{E18BF220-06F9-4E78-93A2-D8509CE74060}" destId="{1E8114ED-23B0-4CC1-8153-C35D85977B20}" srcOrd="0" destOrd="0" presId="urn:microsoft.com/office/officeart/2005/8/layout/orgChart1"/>
    <dgm:cxn modelId="{C86678F1-05F1-418B-A238-6B08D4E94182}" type="presOf" srcId="{2D19D325-4804-40F1-BB1B-D7D1226B4C92}" destId="{7257BAE3-A7D9-412D-BB34-9C0142B81130}" srcOrd="0" destOrd="0" presId="urn:microsoft.com/office/officeart/2005/8/layout/orgChart1"/>
    <dgm:cxn modelId="{134AEFDF-90F8-4A83-9058-953642056E35}" type="presOf" srcId="{DAF3B92A-5FDA-49E4-AE82-896FF49CF0C6}" destId="{75883C85-4653-4D10-87E2-FF8874FF245F}" srcOrd="0" destOrd="0" presId="urn:microsoft.com/office/officeart/2005/8/layout/orgChart1"/>
    <dgm:cxn modelId="{3A1FD4FB-D5E2-46BB-A0A3-6401098DBA5F}" type="presOf" srcId="{11A00ACD-4A46-4E2F-9C2F-4D9C666C6B50}" destId="{BF7A4DD6-EB92-4B09-99E3-9879FA902EED}" srcOrd="1" destOrd="0" presId="urn:microsoft.com/office/officeart/2005/8/layout/orgChart1"/>
    <dgm:cxn modelId="{4ED28B45-C2CE-4145-AF17-2FA496F45AFA}" srcId="{8C5B2470-01B0-42C6-B223-59F5751C692B}" destId="{4E89FAE1-E5FC-4411-A495-61A76DE94E7E}" srcOrd="0" destOrd="0" parTransId="{6CAEE14F-82A7-49F3-A7BE-57C0DEA40E3B}" sibTransId="{45CDE0E0-EEA3-4E84-B237-E4627B91041D}"/>
    <dgm:cxn modelId="{62D43B66-7365-4DEB-A6BA-D2CB11A48C6A}" srcId="{708475E6-2162-458D-99F9-F001B300C853}" destId="{7D379FE0-57AA-4B89-A0F7-84AEEA865ED6}" srcOrd="1" destOrd="0" parTransId="{42A9A9CE-51D2-4681-B1E1-066DF1B49B9F}" sibTransId="{358BC435-4AD0-434E-B501-7E9665161F9F}"/>
    <dgm:cxn modelId="{326119CD-403B-486B-AE24-95BD89D813A0}" type="presOf" srcId="{7A50202F-B01E-40E3-ACAB-C7BBFB0BA4B4}" destId="{A150FEF2-0479-454C-AF18-E8D8622F91E9}" srcOrd="1" destOrd="0" presId="urn:microsoft.com/office/officeart/2005/8/layout/orgChart1"/>
    <dgm:cxn modelId="{E3A3FAEB-A952-4525-BE32-3BCCE36692E0}" srcId="{11A00ACD-4A46-4E2F-9C2F-4D9C666C6B50}" destId="{6946A014-7A27-428B-BA19-5698C27A8125}" srcOrd="4" destOrd="0" parTransId="{A1E80475-57A7-48AB-913E-B037BFDF6E85}" sibTransId="{0DB3190A-877F-4E99-9F17-D2192EA9AA89}"/>
    <dgm:cxn modelId="{064E4DF2-2626-47FD-A396-5BBB2BCB360B}" type="presOf" srcId="{FF344D19-DFAB-4B21-9227-3C2BBE6AB63C}" destId="{18311259-CA4A-45F9-B81F-E85F4B424BBF}" srcOrd="0" destOrd="0" presId="urn:microsoft.com/office/officeart/2005/8/layout/orgChart1"/>
    <dgm:cxn modelId="{FEFDCDD1-1242-4AB3-8DD3-3EA4A7E2CCE8}" type="presOf" srcId="{062FAE02-9DF5-4975-9B57-3E455D40C533}" destId="{18765197-9A4F-4F76-AB29-478044D41B5C}" srcOrd="1" destOrd="0" presId="urn:microsoft.com/office/officeart/2005/8/layout/orgChart1"/>
    <dgm:cxn modelId="{FE21219C-9DF6-4782-9104-A5075347857A}" type="presOf" srcId="{F438E9A2-CF3D-4919-ADED-1E316FBD8785}" destId="{95ADDD95-5F88-44CB-ADC2-3EDDE0CE83B9}" srcOrd="0" destOrd="0" presId="urn:microsoft.com/office/officeart/2005/8/layout/orgChart1"/>
    <dgm:cxn modelId="{D51B2116-4EAE-4359-A70A-6E964130D511}" type="presOf" srcId="{9C67C0E9-C70A-4308-B973-9E12F3B373E3}" destId="{07A1D596-4ABB-454B-9A5C-68C9D7CE96E7}" srcOrd="0" destOrd="0" presId="urn:microsoft.com/office/officeart/2005/8/layout/orgChart1"/>
    <dgm:cxn modelId="{740FDD54-81D6-41C6-99D3-0DC12FF482FC}" type="presOf" srcId="{9AA17833-112F-471D-9427-3A4C41E70465}" destId="{5295D551-46F2-4243-96E0-B2681DFBA57E}" srcOrd="1" destOrd="0" presId="urn:microsoft.com/office/officeart/2005/8/layout/orgChart1"/>
    <dgm:cxn modelId="{246226E0-81EC-4E08-BB57-E9B041829C2A}" type="presOf" srcId="{10CF32EA-E011-4A92-9BE3-9A813D950676}" destId="{5C3765EC-FF10-4829-BBBF-48639ED07226}" srcOrd="0" destOrd="0" presId="urn:microsoft.com/office/officeart/2005/8/layout/orgChart1"/>
    <dgm:cxn modelId="{6BD90A24-366F-4C0A-8CEA-2345FBC80862}" srcId="{F90CBB09-1384-4B75-9FEF-23EEC5D7FEA3}" destId="{0A3AFCDF-D8B6-496F-8517-571F986BA834}" srcOrd="2" destOrd="0" parTransId="{06020681-F263-4050-977C-AF53D3E9C35C}" sibTransId="{22A22E84-9E66-43E2-B95C-A411A22485CD}"/>
    <dgm:cxn modelId="{1D0EE8D6-522A-41FA-AE95-AA1FC18EB4C2}" srcId="{80056E26-35D4-4DAC-A1E7-A13013BBFB2B}" destId="{8C5B2470-01B0-42C6-B223-59F5751C692B}" srcOrd="0" destOrd="0" parTransId="{1D7F7D0E-6969-43BE-BD58-7EEA5A5BA721}" sibTransId="{C3B19618-29EF-471C-BAAE-55E08475F1E4}"/>
    <dgm:cxn modelId="{F4B0668C-C6BF-49A4-BD3E-45CEEB2A1626}" type="presOf" srcId="{57B22191-B3B2-4929-B40A-D1BA27C2B350}" destId="{B91C4CAE-F297-499C-80F3-B85E4675901F}" srcOrd="0" destOrd="0" presId="urn:microsoft.com/office/officeart/2005/8/layout/orgChart1"/>
    <dgm:cxn modelId="{9AB7B69E-B98E-4391-9E8F-9A1B525C99C6}" type="presOf" srcId="{4D010787-DEC6-4CB6-94D9-E6FCE141B9FC}" destId="{4C1D9C95-557A-4328-9684-205AE7360475}" srcOrd="0" destOrd="0" presId="urn:microsoft.com/office/officeart/2005/8/layout/orgChart1"/>
    <dgm:cxn modelId="{4BA6B51B-DA6A-43E6-8C20-A2DAA99F71CE}" type="presOf" srcId="{51A4DC6A-CC9D-4113-B067-C41189C5B3E0}" destId="{97E3A1CC-6400-4B25-8A45-978612F822B8}" srcOrd="0" destOrd="0" presId="urn:microsoft.com/office/officeart/2005/8/layout/orgChart1"/>
    <dgm:cxn modelId="{E44CACA1-A0DC-4288-9833-DDB35F07D20F}" type="presOf" srcId="{8DFED84B-5512-496B-A425-051A3B4DF229}" destId="{E8A8AC7A-8FB3-4E75-AC78-A4AC0505C239}" srcOrd="0" destOrd="0" presId="urn:microsoft.com/office/officeart/2005/8/layout/orgChart1"/>
    <dgm:cxn modelId="{970BAB35-6115-4068-9537-175D30A49C8B}" type="presOf" srcId="{E5DEB7AA-FF7D-4D41-A8D0-152CB924640E}" destId="{8B80BFB5-EA7D-4DA3-9A20-6A6813208BEE}" srcOrd="0" destOrd="0" presId="urn:microsoft.com/office/officeart/2005/8/layout/orgChart1"/>
    <dgm:cxn modelId="{8BE3C7E9-ABBA-4703-BDC9-29A504118A57}" type="presOf" srcId="{7D379FE0-57AA-4B89-A0F7-84AEEA865ED6}" destId="{C4C177BC-DCB3-4669-85A1-E986EFAC2746}" srcOrd="0" destOrd="0" presId="urn:microsoft.com/office/officeart/2005/8/layout/orgChart1"/>
    <dgm:cxn modelId="{BC7D9F31-C357-4204-A731-1EB3F415D890}" srcId="{9AA17833-112F-471D-9427-3A4C41E70465}" destId="{0A7105FC-2403-4C43-BD90-FCE5890369EB}" srcOrd="2" destOrd="0" parTransId="{3F265EA7-007D-4832-8945-6B6F8F41C55F}" sibTransId="{96322E87-4E52-4E4B-8246-A065A44944AB}"/>
    <dgm:cxn modelId="{8D69D884-076D-403D-BAC9-95F331D7A113}" type="presOf" srcId="{6A65480C-0195-40C1-8773-834096F32BB0}" destId="{7C575783-90B8-4A75-BBD0-C42FE4836BE1}" srcOrd="0" destOrd="0" presId="urn:microsoft.com/office/officeart/2005/8/layout/orgChart1"/>
    <dgm:cxn modelId="{E7160DB6-2EB5-49E2-9565-3EC9D1BB0C62}" srcId="{E18BF220-06F9-4E78-93A2-D8509CE74060}" destId="{E5DEB7AA-FF7D-4D41-A8D0-152CB924640E}" srcOrd="1" destOrd="0" parTransId="{25AE68B9-03D8-408C-AAF9-129CA7B51EB3}" sibTransId="{180D6136-D49F-4F3C-B1FE-723D170D0ACA}"/>
    <dgm:cxn modelId="{2AC36886-0A72-458D-9ADB-8B96B8BF90C4}" type="presOf" srcId="{587E0242-6ECE-4454-9CE9-0E0C17E6DA0A}" destId="{4024D873-7133-4FDF-9490-9408370373EA}" srcOrd="0" destOrd="0" presId="urn:microsoft.com/office/officeart/2005/8/layout/orgChart1"/>
    <dgm:cxn modelId="{7063221C-52C0-4A79-B084-BC9744DC8D85}" type="presOf" srcId="{A93EBE48-54A5-4439-92EE-7ADFC20BC722}" destId="{5ACB53B4-C3F1-4D4F-B6BA-C2C492B05E1B}" srcOrd="0" destOrd="0" presId="urn:microsoft.com/office/officeart/2005/8/layout/orgChart1"/>
    <dgm:cxn modelId="{3296DBA9-B9AB-4498-8366-B0A705F106BA}" type="presOf" srcId="{8DFED84B-5512-496B-A425-051A3B4DF229}" destId="{D96DCB12-D056-471E-ACF8-E7F6F487DC77}" srcOrd="1" destOrd="0" presId="urn:microsoft.com/office/officeart/2005/8/layout/orgChart1"/>
    <dgm:cxn modelId="{97455DF0-D2B4-47F7-BCB7-1C9DA2ABBC92}" type="presOf" srcId="{FD007381-156F-4290-8DDA-C4BB4E740663}" destId="{1980E9F4-680E-4340-A0B9-5D1EDBA4A839}" srcOrd="0" destOrd="0" presId="urn:microsoft.com/office/officeart/2005/8/layout/orgChart1"/>
    <dgm:cxn modelId="{DC1FA8A9-6B64-4C13-BF4F-3627868EBF66}" type="presOf" srcId="{C63A0B96-CC73-49F4-BF4C-79726C964958}" destId="{096B836F-C0D8-48C3-A01A-24CD5B102C48}" srcOrd="1" destOrd="0" presId="urn:microsoft.com/office/officeart/2005/8/layout/orgChart1"/>
    <dgm:cxn modelId="{8CCE83C2-669B-475B-9508-A5FBAC10B387}" type="presOf" srcId="{80259BC1-3FC5-40D0-863A-7C6DBD2F4B9B}" destId="{07BB85BB-B115-4CA7-AE7F-ADB552DA5522}" srcOrd="1" destOrd="0" presId="urn:microsoft.com/office/officeart/2005/8/layout/orgChart1"/>
    <dgm:cxn modelId="{D2C27163-94C0-4936-B2CA-4BC26C0D943B}" type="presOf" srcId="{1E1AEEEA-576D-4B32-8C51-D9E5A1EB5175}" destId="{623882A9-B244-4102-A9BD-DDC1DEDD2B87}" srcOrd="0" destOrd="0" presId="urn:microsoft.com/office/officeart/2005/8/layout/orgChart1"/>
    <dgm:cxn modelId="{9486D714-2705-4C3B-9CEF-0F807542566F}" type="presOf" srcId="{6CAEE14F-82A7-49F3-A7BE-57C0DEA40E3B}" destId="{DDCDC824-C867-42B9-B792-38B4086ABDCF}" srcOrd="0" destOrd="0" presId="urn:microsoft.com/office/officeart/2005/8/layout/orgChart1"/>
    <dgm:cxn modelId="{D0C6F15B-60F3-42D1-8A47-9DFD1907AABC}" srcId="{E18BF220-06F9-4E78-93A2-D8509CE74060}" destId="{015DE0C6-823E-4883-BB84-E35303C491CB}" srcOrd="6" destOrd="0" parTransId="{863B5BB1-541B-4828-ADF8-8B69A94165F0}" sibTransId="{0938FB00-AD99-4CD7-B453-5705161097BA}"/>
    <dgm:cxn modelId="{0DAF9BFE-F385-48EC-B7AC-26DF7B1C6623}" srcId="{C63A0B96-CC73-49F4-BF4C-79726C964958}" destId="{11A00ACD-4A46-4E2F-9C2F-4D9C666C6B50}" srcOrd="0" destOrd="0" parTransId="{FF344D19-DFAB-4B21-9227-3C2BBE6AB63C}" sibTransId="{1A936D34-D6F1-4C1F-AF7A-96860E109D6B}"/>
    <dgm:cxn modelId="{468DA02A-1BE5-4250-958D-6F850208C975}" type="presOf" srcId="{F9B791B4-3C26-44A0-8C0A-FBA6F72DC586}" destId="{3ED98582-DA7B-47D5-A62A-F69084AA30D8}" srcOrd="0" destOrd="0" presId="urn:microsoft.com/office/officeart/2005/8/layout/orgChart1"/>
    <dgm:cxn modelId="{07377846-D1C3-4F52-B1B8-C3DB945CD861}" type="presOf" srcId="{A518863F-CF07-49B9-A3BE-281DB2A2EE64}" destId="{D763576D-11A4-467B-9E4C-0FD621E68861}" srcOrd="0" destOrd="0" presId="urn:microsoft.com/office/officeart/2005/8/layout/orgChart1"/>
    <dgm:cxn modelId="{8BA6A27A-5134-4168-9C03-6791D6BF9377}" srcId="{9AA17833-112F-471D-9427-3A4C41E70465}" destId="{B591882E-79A6-4760-A032-84694586189B}" srcOrd="1" destOrd="0" parTransId="{999A09FD-D1A6-414B-8634-B50F21698703}" sibTransId="{B1A96B29-50C5-48F6-AB36-A581F1AA367F}"/>
    <dgm:cxn modelId="{F7EDA57A-CB76-484C-B4E0-1D00CDC3D8F9}" type="presOf" srcId="{015DE0C6-823E-4883-BB84-E35303C491CB}" destId="{B1C5BE71-39E1-4632-AD3A-EADA99A3A592}" srcOrd="1" destOrd="0" presId="urn:microsoft.com/office/officeart/2005/8/layout/orgChart1"/>
    <dgm:cxn modelId="{EB9FFC92-3A6C-4C9A-B77E-7512C256DFFC}" type="presOf" srcId="{9E445108-E538-457A-92A9-8AAE2B72EE50}" destId="{9AC26BA9-4F46-45D9-B1C6-F0244120CF5B}" srcOrd="0" destOrd="0" presId="urn:microsoft.com/office/officeart/2005/8/layout/orgChart1"/>
    <dgm:cxn modelId="{B0DBC2FC-B658-4211-9B5C-9A6BE886350B}" srcId="{294D4050-74CD-472A-9993-0336E56204E1}" destId="{A2C98D27-6371-4B0C-9B51-8AD44080DBE2}" srcOrd="0" destOrd="0" parTransId="{A93EBE48-54A5-4439-92EE-7ADFC20BC722}" sibTransId="{1305424A-3159-47B0-97DA-8574A87CB2F4}"/>
    <dgm:cxn modelId="{68A3D760-B457-486A-9863-415908BE4B1F}" type="presOf" srcId="{A5C0B2D3-143A-4640-933B-D83804B187EF}" destId="{C453C848-265E-430D-9B8C-F295C9D0BB65}" srcOrd="0" destOrd="0" presId="urn:microsoft.com/office/officeart/2005/8/layout/orgChart1"/>
    <dgm:cxn modelId="{1366A8D2-8DC6-4FAD-B0BA-A6BEECCB16D0}" type="presOf" srcId="{F438E9A2-CF3D-4919-ADED-1E316FBD8785}" destId="{868B6F4C-F918-465B-B074-834B57C5460B}" srcOrd="1" destOrd="0" presId="urn:microsoft.com/office/officeart/2005/8/layout/orgChart1"/>
    <dgm:cxn modelId="{C8C637B9-846E-457A-A62D-44C1A35FD09A}" type="presOf" srcId="{83F46F7A-DB3C-4F53-B27B-51031B242B45}" destId="{611D0EEF-7246-44F4-A44B-632DFDB7BDFF}" srcOrd="1" destOrd="0" presId="urn:microsoft.com/office/officeart/2005/8/layout/orgChart1"/>
    <dgm:cxn modelId="{99884E38-3695-4CB2-A8B7-67AC82D639D1}" srcId="{8C5B2470-01B0-42C6-B223-59F5751C692B}" destId="{80259BC1-3FC5-40D0-863A-7C6DBD2F4B9B}" srcOrd="2" destOrd="0" parTransId="{63FBFFBB-AAC7-4EDF-BDE9-9438F389013C}" sibTransId="{BD1A061A-CA55-4231-AD03-186FACF3F689}"/>
    <dgm:cxn modelId="{4E6CA367-DF74-49D2-91E2-F16D542EB895}" type="presOf" srcId="{26C1C17B-C5AC-4ED6-AC5F-AA306CFA5ECC}" destId="{88F42C44-4B0E-410F-84AD-47B272B4DF00}" srcOrd="0" destOrd="0" presId="urn:microsoft.com/office/officeart/2005/8/layout/orgChart1"/>
    <dgm:cxn modelId="{5D95C579-E747-40B0-9D41-7613994F3B1C}" type="presOf" srcId="{708475E6-2162-458D-99F9-F001B300C853}" destId="{FA580E22-1EB8-4144-A5F8-98C01E8ACE69}" srcOrd="0" destOrd="0" presId="urn:microsoft.com/office/officeart/2005/8/layout/orgChart1"/>
    <dgm:cxn modelId="{E6DA1385-7A47-4AF5-861D-29EF595DFBAF}" type="presOf" srcId="{0B4A29DB-66EC-4C54-BD64-5CFBA8476BCF}" destId="{A02AC16E-5225-4CC3-A9CD-B8F44398B728}" srcOrd="0" destOrd="0" presId="urn:microsoft.com/office/officeart/2005/8/layout/orgChart1"/>
    <dgm:cxn modelId="{57FF1E1F-76F5-4AFA-81B5-69F122EA804F}" type="presOf" srcId="{18B09C60-11AE-4694-A569-F9D1D259DDFD}" destId="{F71FA3B4-25F2-4C5D-B0E4-CE421EF2E263}" srcOrd="1" destOrd="0" presId="urn:microsoft.com/office/officeart/2005/8/layout/orgChart1"/>
    <dgm:cxn modelId="{94615B8F-7BAF-4DDB-BBB7-877BC022F784}" srcId="{E18BF220-06F9-4E78-93A2-D8509CE74060}" destId="{294D4050-74CD-472A-9993-0336E56204E1}" srcOrd="0" destOrd="0" parTransId="{B164C7D5-0282-49C7-B421-861E35501E4E}" sibTransId="{02252B6A-6B2B-4DEB-90A9-4F8A9B705479}"/>
    <dgm:cxn modelId="{C040E579-2C4F-4675-AA37-5ABAE612D993}" type="presOf" srcId="{3D92194D-0045-4162-8E7F-9453688EE62C}" destId="{141A4BBD-3432-4C5A-A363-EE6F0E233659}" srcOrd="1" destOrd="0" presId="urn:microsoft.com/office/officeart/2005/8/layout/orgChart1"/>
    <dgm:cxn modelId="{B3C21F31-4DCF-4EC8-ADD0-F484E40A41E6}" type="presOf" srcId="{11A00ACD-4A46-4E2F-9C2F-4D9C666C6B50}" destId="{B6947CC3-2563-4D2C-B469-0B4926FD5AB4}" srcOrd="0" destOrd="0" presId="urn:microsoft.com/office/officeart/2005/8/layout/orgChart1"/>
    <dgm:cxn modelId="{A7BB4209-9F23-4818-AF11-BFA24D8D16E9}" type="presOf" srcId="{7D379FE0-57AA-4B89-A0F7-84AEEA865ED6}" destId="{DA72D64A-EEF1-4FE8-AD41-16AF4A482FD5}" srcOrd="1" destOrd="0" presId="urn:microsoft.com/office/officeart/2005/8/layout/orgChart1"/>
    <dgm:cxn modelId="{10059DD9-6EB5-4A92-9A97-B0BE11309026}" type="presOf" srcId="{0A3AFCDF-D8B6-496F-8517-571F986BA834}" destId="{6C1AA5A2-E9ED-401D-B670-18F70FE40F58}" srcOrd="1" destOrd="0" presId="urn:microsoft.com/office/officeart/2005/8/layout/orgChart1"/>
    <dgm:cxn modelId="{1C1AB692-B100-4F4B-AD5E-621FEC7CA5A4}" type="presOf" srcId="{6B6175DA-0366-4905-A03F-9363E58E8DE2}" destId="{6FA7C6B2-04B9-4DA1-B2C0-6AAB2FCB321A}" srcOrd="1" destOrd="0" presId="urn:microsoft.com/office/officeart/2005/8/layout/orgChart1"/>
    <dgm:cxn modelId="{FF5BB467-D3AE-4B57-9181-866A1AA530C5}" type="presOf" srcId="{015DE0C6-823E-4883-BB84-E35303C491CB}" destId="{20BF29D1-ADA4-469F-BC92-478755E64193}" srcOrd="0" destOrd="0" presId="urn:microsoft.com/office/officeart/2005/8/layout/orgChart1"/>
    <dgm:cxn modelId="{3490ACED-496C-47DF-890E-ABFB95ADC3EB}" type="presOf" srcId="{B164C7D5-0282-49C7-B421-861E35501E4E}" destId="{85FDD000-F9FA-4443-93AD-553575F79028}" srcOrd="0" destOrd="0" presId="urn:microsoft.com/office/officeart/2005/8/layout/orgChart1"/>
    <dgm:cxn modelId="{0AF7E6F4-CA22-4F95-8942-E2822A589907}" srcId="{E5DEB7AA-FF7D-4D41-A8D0-152CB924640E}" destId="{0E0BF6DE-CBA3-4A37-A2BB-7C2F3813D0D7}" srcOrd="0" destOrd="0" parTransId="{9E445108-E538-457A-92A9-8AAE2B72EE50}" sibTransId="{3AD3DCB9-C9CB-4B10-97AB-519DED574934}"/>
    <dgm:cxn modelId="{860FA934-DF81-4DFB-9F11-EA32705EC350}" type="presOf" srcId="{174B1F88-4A5E-4CD6-BCBD-DDC0160DA387}" destId="{D4AA79FC-C3F4-4106-82A0-4D913D045A34}" srcOrd="1" destOrd="0" presId="urn:microsoft.com/office/officeart/2005/8/layout/orgChart1"/>
    <dgm:cxn modelId="{8B970163-005F-4DCC-9C80-2601D2FFA052}" type="presOf" srcId="{7A50202F-B01E-40E3-ACAB-C7BBFB0BA4B4}" destId="{82D3F225-57A7-44D4-BBFB-8A49A0C495D7}" srcOrd="0" destOrd="0" presId="urn:microsoft.com/office/officeart/2005/8/layout/orgChart1"/>
    <dgm:cxn modelId="{133E81CD-012C-4F32-90F3-7D0496B12F47}" type="presOf" srcId="{18B09C60-11AE-4694-A569-F9D1D259DDFD}" destId="{0FBC4069-6A39-49EC-AB98-5CD09B346FAC}" srcOrd="0" destOrd="0" presId="urn:microsoft.com/office/officeart/2005/8/layout/orgChart1"/>
    <dgm:cxn modelId="{C07BC38C-B261-4AED-8DB6-4CE68AD18C97}" type="presOf" srcId="{F0BDD322-4BF3-4909-9ECD-AC1C17D85F34}" destId="{977C3420-FD82-4F62-A725-3A929B069E26}" srcOrd="1" destOrd="0" presId="urn:microsoft.com/office/officeart/2005/8/layout/orgChart1"/>
    <dgm:cxn modelId="{3F05A629-B1C7-4107-8B16-E070492673C6}" type="presOf" srcId="{999A09FD-D1A6-414B-8634-B50F21698703}" destId="{566776D1-5174-4EB3-A6B5-DDFF47B1194F}" srcOrd="0" destOrd="0" presId="urn:microsoft.com/office/officeart/2005/8/layout/orgChart1"/>
    <dgm:cxn modelId="{2E8D807E-31B8-44CB-94D0-94C1CF1C4440}" srcId="{F90CBB09-1384-4B75-9FEF-23EEC5D7FEA3}" destId="{F78200E6-5F58-447A-B1F5-F6F9C97257C7}" srcOrd="1" destOrd="0" parTransId="{1E1AEEEA-576D-4B32-8C51-D9E5A1EB5175}" sibTransId="{3562356E-A8AC-44B5-B0B3-FEF07B1A075E}"/>
    <dgm:cxn modelId="{8EE51E51-7701-4C7F-86F4-F997BB0153F6}" srcId="{E18BF220-06F9-4E78-93A2-D8509CE74060}" destId="{9AA17833-112F-471D-9427-3A4C41E70465}" srcOrd="4" destOrd="0" parTransId="{A5C0B2D3-143A-4640-933B-D83804B187EF}" sibTransId="{F1A27FD6-0D93-49A3-ABB6-772931193E03}"/>
    <dgm:cxn modelId="{1FE54C50-059B-4B25-9193-2597193110AA}" type="presOf" srcId="{6B6175DA-0366-4905-A03F-9363E58E8DE2}" destId="{E2090E17-956C-41EB-B7F8-D14598C6DA40}" srcOrd="0" destOrd="0" presId="urn:microsoft.com/office/officeart/2005/8/layout/orgChart1"/>
    <dgm:cxn modelId="{48E224EC-5FBD-4A0B-B421-5B3BD831D5B0}" srcId="{E18BF220-06F9-4E78-93A2-D8509CE74060}" destId="{6B6175DA-0366-4905-A03F-9363E58E8DE2}" srcOrd="8" destOrd="0" parTransId="{FD007381-156F-4290-8DDA-C4BB4E740663}" sibTransId="{1E14572C-6577-416C-ACF4-B59362C33909}"/>
    <dgm:cxn modelId="{0B0D724E-D3EC-4FDF-A308-6B033761418E}" srcId="{F90CBB09-1384-4B75-9FEF-23EEC5D7FEA3}" destId="{708475E6-2162-458D-99F9-F001B300C853}" srcOrd="3" destOrd="0" parTransId="{577270CD-95D5-461D-8888-6A58C44B1EDA}" sibTransId="{E55DF901-D98E-43E5-BC78-29FE0E851E34}"/>
    <dgm:cxn modelId="{8EF1848A-90D1-4EB9-A4A6-95393AA20C74}" type="presOf" srcId="{63B1E3CF-135F-4F48-B65D-E40E0846C79F}" destId="{456BDBF1-5855-4DD5-9163-FEFDF7E7ABF4}" srcOrd="0" destOrd="0" presId="urn:microsoft.com/office/officeart/2005/8/layout/orgChart1"/>
    <dgm:cxn modelId="{99E917D0-F268-4F09-8365-9C06F3567CA5}" type="presOf" srcId="{8C5B2470-01B0-42C6-B223-59F5751C692B}" destId="{97B94BB6-30B6-46B5-AB98-CE324E87FCD5}" srcOrd="1" destOrd="0" presId="urn:microsoft.com/office/officeart/2005/8/layout/orgChart1"/>
    <dgm:cxn modelId="{C1ABD988-0DC2-4972-9F7A-33B4C9C2328F}" type="presOf" srcId="{A2C98D27-6371-4B0C-9B51-8AD44080DBE2}" destId="{58E502BF-1002-4784-8B16-1A28E8836590}" srcOrd="0" destOrd="0" presId="urn:microsoft.com/office/officeart/2005/8/layout/orgChart1"/>
    <dgm:cxn modelId="{ACD0C14A-00DD-41ED-A5B6-5D22C7AED92A}" type="presOf" srcId="{80056E26-35D4-4DAC-A1E7-A13013BBFB2B}" destId="{0894F6EA-C566-4966-B8A3-7322D9D86736}" srcOrd="1" destOrd="0" presId="urn:microsoft.com/office/officeart/2005/8/layout/orgChart1"/>
    <dgm:cxn modelId="{315AE754-220C-405A-9814-577A369FBCA2}" type="presOf" srcId="{587E0242-6ECE-4454-9CE9-0E0C17E6DA0A}" destId="{6FBC7282-AE4D-41B3-B498-EC22D39C740A}" srcOrd="1" destOrd="0" presId="urn:microsoft.com/office/officeart/2005/8/layout/orgChart1"/>
    <dgm:cxn modelId="{28BE74F9-5EA7-4BB1-B5ED-C479A78CD2D2}" type="presOf" srcId="{3EBB10E8-EF5C-4663-BFD0-F4C60C3A3C2E}" destId="{AFF55682-62A0-4DC8-850F-80802F349BC9}" srcOrd="0" destOrd="0" presId="urn:microsoft.com/office/officeart/2005/8/layout/orgChart1"/>
    <dgm:cxn modelId="{6B030A3C-BDB6-4F77-B7D3-CE0EF470A240}" srcId="{294D4050-74CD-472A-9993-0336E56204E1}" destId="{83F46F7A-DB3C-4F53-B27B-51031B242B45}" srcOrd="2" destOrd="0" parTransId="{0B4A29DB-66EC-4C54-BD64-5CFBA8476BCF}" sibTransId="{CC74618F-36BE-4812-8DCB-A3D480870618}"/>
    <dgm:cxn modelId="{D6C6074D-3843-4B8A-86C5-284F73618489}" type="presOf" srcId="{ADA58452-CCC5-479F-93F0-0AF1103EA1FB}" destId="{A4D4F34A-FC12-43E9-87FD-E13B2E613E81}" srcOrd="0" destOrd="0" presId="urn:microsoft.com/office/officeart/2005/8/layout/orgChart1"/>
    <dgm:cxn modelId="{B62A8B7A-B9F4-45FA-A9C1-964FF0EED0C4}" type="presOf" srcId="{3F265EA7-007D-4832-8945-6B6F8F41C55F}" destId="{C5119FB1-46C8-4612-ABA8-4E97F04FDF4E}" srcOrd="0" destOrd="0" presId="urn:microsoft.com/office/officeart/2005/8/layout/orgChart1"/>
    <dgm:cxn modelId="{8B0D2977-1DB7-4E19-A6FA-E0970C972757}" type="presOf" srcId="{F90CBB09-1384-4B75-9FEF-23EEC5D7FEA3}" destId="{44F3BD73-8DEB-4E09-BDEC-560429EFEAC7}" srcOrd="0" destOrd="0" presId="urn:microsoft.com/office/officeart/2005/8/layout/orgChart1"/>
    <dgm:cxn modelId="{8F249A9B-2BF5-4E02-B0F6-49268730A856}" type="presOf" srcId="{A6BA3596-E446-4351-9B6E-2181F0B88830}" destId="{59A1F08B-9BD9-46D7-B599-5C3A56A9C810}" srcOrd="0" destOrd="0" presId="urn:microsoft.com/office/officeart/2005/8/layout/orgChart1"/>
    <dgm:cxn modelId="{6D95F0FB-800E-4252-B457-CDDF34D2A4D8}" srcId="{3AD400DD-CD01-4499-A4ED-6C4B96B64CAB}" destId="{E18BF220-06F9-4E78-93A2-D8509CE74060}" srcOrd="0" destOrd="0" parTransId="{AAA8ADCC-0D2C-46E7-82E3-A0EC39A7361C}" sibTransId="{0CE0FDF1-EB0F-4C11-983E-E14F7AF44EBA}"/>
    <dgm:cxn modelId="{D8E562A0-9CD3-4F0E-9069-1A15D6BA09D3}" type="presOf" srcId="{9C8278E9-CB8A-4D89-974A-AEA2C11E6563}" destId="{5F235865-7D8C-4F96-BE13-1D365649163E}" srcOrd="0" destOrd="0" presId="urn:microsoft.com/office/officeart/2005/8/layout/orgChart1"/>
    <dgm:cxn modelId="{938F37CD-D406-4097-BFDC-D6DC2C819EAA}" type="presOf" srcId="{2366C9F8-DE6E-44F1-B985-53AA2C875C33}" destId="{EE30149B-CD48-4D8E-910E-CC2A1CB8D315}" srcOrd="1" destOrd="0" presId="urn:microsoft.com/office/officeart/2005/8/layout/orgChart1"/>
    <dgm:cxn modelId="{C8C9BA01-7D05-4ABE-93CB-2BA2B6010CA7}" srcId="{3D92194D-0045-4162-8E7F-9453688EE62C}" destId="{A518863F-CF07-49B9-A3BE-281DB2A2EE64}" srcOrd="1" destOrd="0" parTransId="{0B684F17-7ECD-4432-8EA1-75DD7DD61B67}" sibTransId="{0F465929-25D7-4FB3-88AC-093E2B38613A}"/>
    <dgm:cxn modelId="{C23F3AA2-7155-4E21-982E-70C047A2A382}" type="presOf" srcId="{1D221906-8966-4811-9ACC-1A921A6FC980}" destId="{ACD89E07-5CA8-42B4-BFBE-9F91C6C48DF5}" srcOrd="0" destOrd="0" presId="urn:microsoft.com/office/officeart/2005/8/layout/orgChart1"/>
    <dgm:cxn modelId="{93032C60-C3FC-470D-959C-602640325D71}" type="presOf" srcId="{E5DEB7AA-FF7D-4D41-A8D0-152CB924640E}" destId="{F347B494-B419-4E8F-99E2-14B5CCFA5CD1}" srcOrd="1" destOrd="0" presId="urn:microsoft.com/office/officeart/2005/8/layout/orgChart1"/>
    <dgm:cxn modelId="{13679CF0-6ED9-4290-A221-0B42B532C69B}" type="presOf" srcId="{06020681-F263-4050-977C-AF53D3E9C35C}" destId="{BDB15DD4-A4B5-4D7B-AE76-ACC67A9DA525}" srcOrd="0" destOrd="0" presId="urn:microsoft.com/office/officeart/2005/8/layout/orgChart1"/>
    <dgm:cxn modelId="{65C5BC24-C1C2-4F52-8FD2-396256DA5563}" type="presOf" srcId="{4D010787-DEC6-4CB6-94D9-E6FCE141B9FC}" destId="{600FC377-D484-4E05-B83E-9355FEAD4AC0}" srcOrd="1" destOrd="0" presId="urn:microsoft.com/office/officeart/2005/8/layout/orgChart1"/>
    <dgm:cxn modelId="{88D5EF9D-3AD0-4E78-A09D-BAA7F3E1B3FD}" type="presOf" srcId="{A6BA3596-E446-4351-9B6E-2181F0B88830}" destId="{9C45511A-2544-454B-B7C0-1808416E6A8F}" srcOrd="1" destOrd="0" presId="urn:microsoft.com/office/officeart/2005/8/layout/orgChart1"/>
    <dgm:cxn modelId="{99B029F2-67EF-4D6F-8ED5-D2EF9E03A5FB}" srcId="{10CF32EA-E011-4A92-9BE3-9A813D950676}" destId="{82A20245-9E39-44E8-8152-916E2BEA2721}" srcOrd="0" destOrd="0" parTransId="{9C67C0E9-C70A-4308-B973-9E12F3B373E3}" sibTransId="{66359505-1F59-4CD0-886A-680BD18F1F1C}"/>
    <dgm:cxn modelId="{99862D4C-4488-4C0E-B9AF-3621D70CA05E}" type="presOf" srcId="{8FE12FF6-30DB-4ECC-A321-4A44512DF28D}" destId="{8D4FCD49-0C57-4041-A37D-2B70BF0F0C92}" srcOrd="0" destOrd="0" presId="urn:microsoft.com/office/officeart/2005/8/layout/orgChart1"/>
    <dgm:cxn modelId="{FAA39AD2-B947-43C0-8055-5B0B30AE9144}" type="presOf" srcId="{B591882E-79A6-4760-A032-84694586189B}" destId="{65AA1609-711F-4D72-9CA2-8D0E6BCE30B0}" srcOrd="0" destOrd="0" presId="urn:microsoft.com/office/officeart/2005/8/layout/orgChart1"/>
    <dgm:cxn modelId="{9FD2F751-B373-4936-9C3C-AE944A73C014}" type="presOf" srcId="{9AA17833-112F-471D-9427-3A4C41E70465}" destId="{3E0A3EA0-38CA-4CE7-9322-C5A5CAB5B16A}" srcOrd="0" destOrd="0" presId="urn:microsoft.com/office/officeart/2005/8/layout/orgChart1"/>
    <dgm:cxn modelId="{99D6F440-C05C-4347-A736-FA9E942DA85D}" srcId="{ADA58452-CCC5-479F-93F0-0AF1103EA1FB}" destId="{DE36D0FD-F8DC-44D9-BDEA-86ED025F0152}" srcOrd="0" destOrd="0" parTransId="{1D221906-8966-4811-9ACC-1A921A6FC980}" sibTransId="{0A65D584-F65F-4095-9C82-B6990832A1F1}"/>
    <dgm:cxn modelId="{1F157EEA-3CB5-4CD3-B5B3-290DA275F367}" type="presOf" srcId="{6EDC1AE0-8B0A-4487-9A9B-A92FA0758A60}" destId="{6EB775CC-19FC-4FE0-A182-B3A9910C2213}" srcOrd="0" destOrd="0" presId="urn:microsoft.com/office/officeart/2005/8/layout/orgChart1"/>
    <dgm:cxn modelId="{D7A25009-4BED-4A1A-85DA-93D583FF3DCB}" srcId="{6946A014-7A27-428B-BA19-5698C27A8125}" destId="{18B09C60-11AE-4694-A569-F9D1D259DDFD}" srcOrd="1" destOrd="0" parTransId="{4002E201-3DFB-4E37-BBA8-66A0B9071783}" sibTransId="{E7F394D8-1720-4362-B569-8A7D9473CC13}"/>
    <dgm:cxn modelId="{0322C23B-5631-4A4A-AD3C-50C9B5F12B60}" srcId="{E5DEB7AA-FF7D-4D41-A8D0-152CB924640E}" destId="{2366C9F8-DE6E-44F1-B985-53AA2C875C33}" srcOrd="2" destOrd="0" parTransId="{8FE12FF6-30DB-4ECC-A321-4A44512DF28D}" sibTransId="{25437162-5992-46C0-858E-DB14074EACE8}"/>
    <dgm:cxn modelId="{B7A71F5E-ED5B-415E-89BC-EDB623F8E381}" srcId="{E18BF220-06F9-4E78-93A2-D8509CE74060}" destId="{80056E26-35D4-4DAC-A1E7-A13013BBFB2B}" srcOrd="5" destOrd="0" parTransId="{BB1C056A-B116-425D-89D7-2C18AF3EB349}" sibTransId="{5AB17349-AE9C-4A7D-A83F-9A9EB55DBB95}"/>
    <dgm:cxn modelId="{A2D71318-4027-4409-B094-33880B233EC1}" srcId="{708475E6-2162-458D-99F9-F001B300C853}" destId="{062FAE02-9DF5-4975-9B57-3E455D40C533}" srcOrd="2" destOrd="0" parTransId="{4ACDCE09-1DE4-4669-A7E3-7600D2FFA3AE}" sibTransId="{A418F8B0-B84C-405C-AB43-F217A60A8DAC}"/>
    <dgm:cxn modelId="{4727C1FC-894C-4CD2-BABE-C6024C407F6E}" srcId="{E18BF220-06F9-4E78-93A2-D8509CE74060}" destId="{3D92194D-0045-4162-8E7F-9453688EE62C}" srcOrd="2" destOrd="0" parTransId="{E2DB342B-E794-4C44-858A-4B174C9EBB0F}" sibTransId="{87B6DA6F-F498-4B88-A1A6-EDB0F3113E73}"/>
    <dgm:cxn modelId="{D61C7166-3FF1-40CA-8B8B-29357100B3BA}" type="presOf" srcId="{708475E6-2162-458D-99F9-F001B300C853}" destId="{20D65CAB-BF71-44B2-80A6-B845292B2FAF}" srcOrd="1" destOrd="0" presId="urn:microsoft.com/office/officeart/2005/8/layout/orgChart1"/>
    <dgm:cxn modelId="{EC33F40E-1686-42B1-B02B-258B7E8A090A}" type="presOf" srcId="{7255F68A-B878-4F1F-864A-6D634DCE2814}" destId="{EB4D4577-69D4-44E3-B77D-045503D5B360}" srcOrd="0" destOrd="0" presId="urn:microsoft.com/office/officeart/2005/8/layout/orgChart1"/>
    <dgm:cxn modelId="{AB24DA68-AD02-4847-B8DB-BFADBDDC0793}" type="presOf" srcId="{E18BF220-06F9-4E78-93A2-D8509CE74060}" destId="{44B3725A-623E-47C3-AF98-C3EC9340CEB7}" srcOrd="1" destOrd="0" presId="urn:microsoft.com/office/officeart/2005/8/layout/orgChart1"/>
    <dgm:cxn modelId="{F515B1E8-F55F-4D84-9456-235B70D30DCB}" type="presOf" srcId="{83F46F7A-DB3C-4F53-B27B-51031B242B45}" destId="{1C070477-DDB6-4E86-AD7B-06EF5FE8A203}" srcOrd="0" destOrd="0" presId="urn:microsoft.com/office/officeart/2005/8/layout/orgChart1"/>
    <dgm:cxn modelId="{08CB4D20-0ECE-4066-9A7E-0CB34D680A55}" type="presOf" srcId="{F78200E6-5F58-447A-B1F5-F6F9C97257C7}" destId="{FDBE7FAD-E8BE-4CB7-815D-40BF11BFCA07}" srcOrd="0" destOrd="0" presId="urn:microsoft.com/office/officeart/2005/8/layout/orgChart1"/>
    <dgm:cxn modelId="{FE79DAF7-2E06-445F-A27E-0BD8B419C694}" type="presOf" srcId="{0A3AFCDF-D8B6-496F-8517-571F986BA834}" destId="{F012C361-AE90-4B38-87BB-304CA859D308}" srcOrd="0" destOrd="0" presId="urn:microsoft.com/office/officeart/2005/8/layout/orgChart1"/>
    <dgm:cxn modelId="{2E67D659-C16B-4E60-B21E-93AA29F4FDEB}" type="presOf" srcId="{D888E64C-2B81-482E-8E5C-C4F1A0CAEE87}" destId="{9A2BE814-DD19-4A11-8408-5676EA0E40A6}" srcOrd="0" destOrd="0" presId="urn:microsoft.com/office/officeart/2005/8/layout/orgChart1"/>
    <dgm:cxn modelId="{80A25AE2-FC1B-4A3D-8E53-00C6E4B3D1D7}" srcId="{E5DEB7AA-FF7D-4D41-A8D0-152CB924640E}" destId="{A6BA3596-E446-4351-9B6E-2181F0B88830}" srcOrd="1" destOrd="0" parTransId="{4A1E8A72-C5E3-4972-B3AD-C84FA139E859}" sibTransId="{6825C273-B11C-4A88-B094-CCF5788F1FD2}"/>
    <dgm:cxn modelId="{4A0EB0D7-CFD6-4865-9782-70E89400E787}" srcId="{11A00ACD-4A46-4E2F-9C2F-4D9C666C6B50}" destId="{4D010787-DEC6-4CB6-94D9-E6FCE141B9FC}" srcOrd="1" destOrd="0" parTransId="{3EBB10E8-EF5C-4663-BFD0-F4C60C3A3C2E}" sibTransId="{4C2AC175-01BC-44C7-A46F-3B07FC33A568}"/>
    <dgm:cxn modelId="{B9782A9B-D76F-482D-99F3-746F5A9637DD}" srcId="{11A00ACD-4A46-4E2F-9C2F-4D9C666C6B50}" destId="{F438E9A2-CF3D-4919-ADED-1E316FBD8785}" srcOrd="2" destOrd="0" parTransId="{44D2D66F-8E7C-4F33-A549-88267C43069A}" sibTransId="{DB3D26B1-2562-4238-B029-C697F4745AEC}"/>
    <dgm:cxn modelId="{957E4660-CD08-4426-AB3D-57020B86676C}" type="presOf" srcId="{A2C98D27-6371-4B0C-9B51-8AD44080DBE2}" destId="{1D6DDBB8-740A-4494-8015-1F36A34F422C}" srcOrd="1" destOrd="0" presId="urn:microsoft.com/office/officeart/2005/8/layout/orgChart1"/>
    <dgm:cxn modelId="{8CE1EE6C-859B-49D9-AC95-DACE9C6680F8}" type="presOf" srcId="{F90CBB09-1384-4B75-9FEF-23EEC5D7FEA3}" destId="{9157AEDA-F39B-41FB-A70A-2D40AC8F47DD}" srcOrd="1" destOrd="0" presId="urn:microsoft.com/office/officeart/2005/8/layout/orgChart1"/>
    <dgm:cxn modelId="{83B72BC6-2028-49C6-8CFA-7FC640DDF68E}" type="presOf" srcId="{42A9A9CE-51D2-4681-B1E1-066DF1B49B9F}" destId="{7F9E095F-19FC-40D7-AAD5-D29094B3832E}" srcOrd="0" destOrd="0" presId="urn:microsoft.com/office/officeart/2005/8/layout/orgChart1"/>
    <dgm:cxn modelId="{29E87B76-BE2E-463E-8882-8F76047BE74A}" type="presOf" srcId="{7A4D5AC4-311E-450D-B07E-9C33B91AEB8F}" destId="{22EA31A1-2463-46E9-AEAB-07C9E27D0A48}" srcOrd="0" destOrd="0" presId="urn:microsoft.com/office/officeart/2005/8/layout/orgChart1"/>
    <dgm:cxn modelId="{88CE456D-2ACB-4490-A1A6-EB9C50FA10B6}" type="presOf" srcId="{863B5BB1-541B-4828-ADF8-8B69A94165F0}" destId="{0EE402DC-E8FB-4EAE-BA50-4C2975AAB31D}" srcOrd="0" destOrd="0" presId="urn:microsoft.com/office/officeart/2005/8/layout/orgChart1"/>
    <dgm:cxn modelId="{D7654804-4622-48C5-B704-253E65094559}" srcId="{ADA58452-CCC5-479F-93F0-0AF1103EA1FB}" destId="{F0BDD322-4BF3-4909-9ECD-AC1C17D85F34}" srcOrd="1" destOrd="0" parTransId="{59385F8A-B549-46AD-8EFE-90B5346A3493}" sibTransId="{D9CA7E3B-3B69-415F-A993-3F8137ADE3E2}"/>
    <dgm:cxn modelId="{2EFF8F4A-8D67-4828-951F-B17D2AD68789}" type="presOf" srcId="{577270CD-95D5-461D-8888-6A58C44B1EDA}" destId="{235927FC-9D4F-4329-B0D6-28D1B32BE4FC}" srcOrd="0" destOrd="0" presId="urn:microsoft.com/office/officeart/2005/8/layout/orgChart1"/>
    <dgm:cxn modelId="{36E31F10-5609-408C-AB0C-8CA14745209E}" type="presOf" srcId="{294D4050-74CD-472A-9993-0336E56204E1}" destId="{2C206E69-8881-4E68-B8C6-DE650A1269DC}" srcOrd="1" destOrd="0" presId="urn:microsoft.com/office/officeart/2005/8/layout/orgChart1"/>
    <dgm:cxn modelId="{ADED135C-FFB6-43D8-BCE0-6CAB32C4D356}" type="presOf" srcId="{9C8278E9-CB8A-4D89-974A-AEA2C11E6563}" destId="{98A0DD5D-146D-4F18-8186-F497E956E6FC}" srcOrd="1" destOrd="0" presId="urn:microsoft.com/office/officeart/2005/8/layout/orgChart1"/>
    <dgm:cxn modelId="{24134E75-83C7-4E0B-98FB-002D149D7D66}" type="presOf" srcId="{44D2D66F-8E7C-4F33-A549-88267C43069A}" destId="{F2A696FE-943D-445A-A6B0-1D074BB1DEC7}" srcOrd="0" destOrd="0" presId="urn:microsoft.com/office/officeart/2005/8/layout/orgChart1"/>
    <dgm:cxn modelId="{C7E12F2A-4020-43C1-9552-C9A0EA707C5B}" type="presOf" srcId="{83C166F0-4C6E-4155-BE56-AE8CF8902930}" destId="{0AAC6F49-5752-4E82-B8ED-2A8A34F8A08A}" srcOrd="0" destOrd="0" presId="urn:microsoft.com/office/officeart/2005/8/layout/orgChart1"/>
    <dgm:cxn modelId="{A08BA29B-625F-44BF-A73C-1B054EE852E9}" type="presOf" srcId="{DE36D0FD-F8DC-44D9-BDEA-86ED025F0152}" destId="{2DF22A43-94FE-418B-9B31-14D22A1D0DEF}" srcOrd="1" destOrd="0" presId="urn:microsoft.com/office/officeart/2005/8/layout/orgChart1"/>
    <dgm:cxn modelId="{B8DD689F-50B1-4C4E-A185-91356A811C39}" type="presOf" srcId="{57B22191-B3B2-4929-B40A-D1BA27C2B350}" destId="{96FAE843-9D61-4533-A432-4FBDC874F031}" srcOrd="1" destOrd="0" presId="urn:microsoft.com/office/officeart/2005/8/layout/orgChart1"/>
    <dgm:cxn modelId="{AC3B24FF-F5DD-4408-BC6A-BE3465D5ED06}" type="presOf" srcId="{80056E26-35D4-4DAC-A1E7-A13013BBFB2B}" destId="{43A811DA-7464-40A6-A6CA-75D5C28A2BC8}" srcOrd="0" destOrd="0" presId="urn:microsoft.com/office/officeart/2005/8/layout/orgChart1"/>
    <dgm:cxn modelId="{EA6C25C0-3598-4E3E-8F9C-7E8EC498FDE8}" type="presOf" srcId="{63FBFFBB-AAC7-4EDF-BDE9-9438F389013C}" destId="{710FB6C4-41A8-4B1F-B0CF-557412D1B3CE}" srcOrd="0" destOrd="0" presId="urn:microsoft.com/office/officeart/2005/8/layout/orgChart1"/>
    <dgm:cxn modelId="{D5326317-225E-4811-8D1B-A6002B33BD0F}" type="presOf" srcId="{4A1E8A72-C5E3-4972-B3AD-C84FA139E859}" destId="{F9C57096-0472-4CBB-8C21-6B76FCC6E137}" srcOrd="0" destOrd="0" presId="urn:microsoft.com/office/officeart/2005/8/layout/orgChart1"/>
    <dgm:cxn modelId="{C8335C08-FB13-43EE-A047-0119E9993A8F}" type="presOf" srcId="{C4A79DC2-ABA1-42A0-8CC3-11E6CDBB0F07}" destId="{65B3AA18-E864-401F-8DF7-67A7C12EB1C7}" srcOrd="0" destOrd="0" presId="urn:microsoft.com/office/officeart/2005/8/layout/orgChart1"/>
    <dgm:cxn modelId="{3C3D53F0-F99F-4B6E-92CE-1847148242F7}" type="presOf" srcId="{062FAE02-9DF5-4975-9B57-3E455D40C533}" destId="{98DE318B-6B55-4048-A969-D2226D5463FE}" srcOrd="0" destOrd="0" presId="urn:microsoft.com/office/officeart/2005/8/layout/orgChart1"/>
    <dgm:cxn modelId="{1F715252-4D16-42B8-9A3B-4706767C281B}" type="presOf" srcId="{3D92194D-0045-4162-8E7F-9453688EE62C}" destId="{E197024E-18F7-458C-A946-D94945A223F7}" srcOrd="0" destOrd="0" presId="urn:microsoft.com/office/officeart/2005/8/layout/orgChart1"/>
    <dgm:cxn modelId="{82F7B2AB-9173-45A4-A0FD-9FD237708FB4}" type="presOf" srcId="{0B684F17-7ECD-4432-8EA1-75DD7DD61B67}" destId="{FF065482-38C7-46A7-8A9C-98DE11E4E4C3}" srcOrd="0" destOrd="0" presId="urn:microsoft.com/office/officeart/2005/8/layout/orgChart1"/>
    <dgm:cxn modelId="{05CB9B45-0263-4A3F-9AAB-8611EEE8BD52}" type="presOf" srcId="{0A7105FC-2403-4C43-BD90-FCE5890369EB}" destId="{8B562FD3-9275-4804-A55D-EF8741314EAB}" srcOrd="1" destOrd="0" presId="urn:microsoft.com/office/officeart/2005/8/layout/orgChart1"/>
    <dgm:cxn modelId="{72D2032A-39E4-4C83-B270-1A4DB7167FBD}" type="presOf" srcId="{63B1E3CF-135F-4F48-B65D-E40E0846C79F}" destId="{6A335602-FB0D-4715-903B-E7326F54AC34}" srcOrd="1" destOrd="0" presId="urn:microsoft.com/office/officeart/2005/8/layout/orgChart1"/>
    <dgm:cxn modelId="{D05A5C1B-94DA-424A-A279-88D6624DB280}" type="presOf" srcId="{C1EF200C-B922-4A9D-9D6C-E33F342AC0D6}" destId="{A3ABBE8B-4F6D-45F3-98F5-90CA456A7D5E}" srcOrd="0" destOrd="0" presId="urn:microsoft.com/office/officeart/2005/8/layout/orgChart1"/>
    <dgm:cxn modelId="{EDF53538-B6BC-4E49-B9FA-B064E5ECC325}" type="presOf" srcId="{174B1F88-4A5E-4CD6-BCBD-DDC0160DA387}" destId="{79F66F3F-D4C0-4950-853F-27D352F9058E}" srcOrd="0" destOrd="0" presId="urn:microsoft.com/office/officeart/2005/8/layout/orgChart1"/>
    <dgm:cxn modelId="{2B5C280E-2137-4A6C-9459-9CFABFAAD7C1}" srcId="{9AA17833-112F-471D-9427-3A4C41E70465}" destId="{7A50202F-B01E-40E3-ACAB-C7BBFB0BA4B4}" srcOrd="0" destOrd="0" parTransId="{D888E64C-2B81-482E-8E5C-C4F1A0CAEE87}" sibTransId="{17BAC02E-C355-4F7E-A248-196A8E5D290F}"/>
    <dgm:cxn modelId="{CBE85AE0-BF8D-46B6-8B74-2496CEAAC95A}" type="presOf" srcId="{6946A014-7A27-428B-BA19-5698C27A8125}" destId="{01A0620B-64E5-4F06-982F-96F40C03C88F}" srcOrd="1" destOrd="0" presId="urn:microsoft.com/office/officeart/2005/8/layout/orgChart1"/>
    <dgm:cxn modelId="{5C78E8B8-88FB-4D5B-80F5-10FC6A89A016}" type="presOf" srcId="{0E0BF6DE-CBA3-4A37-A2BB-7C2F3813D0D7}" destId="{088CF06C-E506-4891-91AB-720C64B78A1C}" srcOrd="1" destOrd="0" presId="urn:microsoft.com/office/officeart/2005/8/layout/orgChart1"/>
    <dgm:cxn modelId="{00075E27-2B83-4C6E-92DC-5C6ABBEA74C6}" type="presOf" srcId="{8C5B2470-01B0-42C6-B223-59F5751C692B}" destId="{37632126-CDA1-4D09-A258-2BABA72B2A40}" srcOrd="0" destOrd="0" presId="urn:microsoft.com/office/officeart/2005/8/layout/orgChart1"/>
    <dgm:cxn modelId="{A4BD6974-EA30-4254-B394-9E59CC93D25B}" type="presOf" srcId="{3AD400DD-CD01-4499-A4ED-6C4B96B64CAB}" destId="{4D5C6952-C2AF-453E-A6AB-08B09763BD5B}" srcOrd="0" destOrd="0" presId="urn:microsoft.com/office/officeart/2005/8/layout/orgChart1"/>
    <dgm:cxn modelId="{6CA2BE49-980D-44DE-94B4-395162E9739C}" type="presOf" srcId="{DE36D0FD-F8DC-44D9-BDEA-86ED025F0152}" destId="{5C71106B-5AE6-41B0-9D02-632BDAFCBA10}" srcOrd="0" destOrd="0" presId="urn:microsoft.com/office/officeart/2005/8/layout/orgChart1"/>
    <dgm:cxn modelId="{083214A7-B471-4FA4-978E-10C114C08A71}" type="presOf" srcId="{6946A014-7A27-428B-BA19-5698C27A8125}" destId="{B5DDEB9C-B23B-4D90-B465-3450B0907BAE}" srcOrd="0" destOrd="0" presId="urn:microsoft.com/office/officeart/2005/8/layout/orgChart1"/>
    <dgm:cxn modelId="{EC00463D-3E03-40AF-AD0D-3BF0C6D42BDF}" type="presOf" srcId="{82A20245-9E39-44E8-8152-916E2BEA2721}" destId="{3BB2D582-3C93-4498-A46F-626A534ED0BB}" srcOrd="1" destOrd="0" presId="urn:microsoft.com/office/officeart/2005/8/layout/orgChart1"/>
    <dgm:cxn modelId="{B2F33AA0-8361-4575-948E-82822A73FB5D}" type="presOf" srcId="{4002E201-3DFB-4E37-BBA8-66A0B9071783}" destId="{C05F6FF5-BE4B-417A-97CA-DD75E7065ED5}" srcOrd="0" destOrd="0" presId="urn:microsoft.com/office/officeart/2005/8/layout/orgChart1"/>
    <dgm:cxn modelId="{3BBAEEEA-73D5-4B65-8AFA-D50693E411DB}" type="presOf" srcId="{DAF3B92A-5FDA-49E4-AE82-896FF49CF0C6}" destId="{B2CECDA4-200E-4D0E-B596-5E8FF0AB65D7}" srcOrd="1" destOrd="0" presId="urn:microsoft.com/office/officeart/2005/8/layout/orgChart1"/>
    <dgm:cxn modelId="{A7EA104E-DAEF-4809-BE01-8E50E69CD4E7}" srcId="{6946A014-7A27-428B-BA19-5698C27A8125}" destId="{217945AA-CAF2-40FB-8EAE-B6D055F3C10B}" srcOrd="0" destOrd="0" parTransId="{C1EF200C-B922-4A9D-9D6C-E33F342AC0D6}" sibTransId="{33306C6D-CD04-4DF3-AB1C-ADFF9A7B6997}"/>
    <dgm:cxn modelId="{44D2EC5F-5E73-40A3-99F7-79920271632C}" type="presOf" srcId="{F78200E6-5F58-447A-B1F5-F6F9C97257C7}" destId="{0216D04E-B7D0-4775-AA65-9758F1E60C6B}" srcOrd="1" destOrd="0" presId="urn:microsoft.com/office/officeart/2005/8/layout/orgChart1"/>
    <dgm:cxn modelId="{117B616C-2C84-48BF-94BC-745FBDFB7995}" type="presOf" srcId="{4E89FAE1-E5FC-4411-A495-61A76DE94E7E}" destId="{341C89ED-1F48-494D-A141-F862815E5273}" srcOrd="0" destOrd="0" presId="urn:microsoft.com/office/officeart/2005/8/layout/orgChart1"/>
    <dgm:cxn modelId="{5431C723-A204-4B36-B84F-95C7DAD83FC8}" type="presOf" srcId="{ADA58452-CCC5-479F-93F0-0AF1103EA1FB}" destId="{D160D25D-6BFA-42A2-AF86-C6A534BD6B0F}" srcOrd="1" destOrd="0" presId="urn:microsoft.com/office/officeart/2005/8/layout/orgChart1"/>
    <dgm:cxn modelId="{7EB13FA7-2895-4810-8B3D-29CFAF3CAB69}" type="presParOf" srcId="{4D5C6952-C2AF-453E-A6AB-08B09763BD5B}" destId="{4A07BAD8-1C80-4FF2-AE79-48933F8FB93C}" srcOrd="0" destOrd="0" presId="urn:microsoft.com/office/officeart/2005/8/layout/orgChart1"/>
    <dgm:cxn modelId="{B70A60A2-F342-4B68-93BE-8F271F6DCD56}" type="presParOf" srcId="{4A07BAD8-1C80-4FF2-AE79-48933F8FB93C}" destId="{0663973F-AC29-4CDE-8993-4834A91BD69D}" srcOrd="0" destOrd="0" presId="urn:microsoft.com/office/officeart/2005/8/layout/orgChart1"/>
    <dgm:cxn modelId="{725C642A-B200-46B2-A34B-DCC2654AFEC9}" type="presParOf" srcId="{0663973F-AC29-4CDE-8993-4834A91BD69D}" destId="{1E8114ED-23B0-4CC1-8153-C35D85977B20}" srcOrd="0" destOrd="0" presId="urn:microsoft.com/office/officeart/2005/8/layout/orgChart1"/>
    <dgm:cxn modelId="{4246618B-A7DB-4955-B67D-F9AA8AE9329B}" type="presParOf" srcId="{0663973F-AC29-4CDE-8993-4834A91BD69D}" destId="{44B3725A-623E-47C3-AF98-C3EC9340CEB7}" srcOrd="1" destOrd="0" presId="urn:microsoft.com/office/officeart/2005/8/layout/orgChart1"/>
    <dgm:cxn modelId="{4C8742FD-C433-443B-8481-9A08DB3DD9E0}" type="presParOf" srcId="{4A07BAD8-1C80-4FF2-AE79-48933F8FB93C}" destId="{E6B944D5-18B9-4276-B3E7-36E227459225}" srcOrd="1" destOrd="0" presId="urn:microsoft.com/office/officeart/2005/8/layout/orgChart1"/>
    <dgm:cxn modelId="{4E737948-9CD8-4D1E-A259-DFA68AAAED34}" type="presParOf" srcId="{E6B944D5-18B9-4276-B3E7-36E227459225}" destId="{85FDD000-F9FA-4443-93AD-553575F79028}" srcOrd="0" destOrd="0" presId="urn:microsoft.com/office/officeart/2005/8/layout/orgChart1"/>
    <dgm:cxn modelId="{89271DC8-65CE-41D2-859C-F14F6B33FCFC}" type="presParOf" srcId="{E6B944D5-18B9-4276-B3E7-36E227459225}" destId="{733F9EFA-B2AA-44B7-9668-64AA9DE7A1C5}" srcOrd="1" destOrd="0" presId="urn:microsoft.com/office/officeart/2005/8/layout/orgChart1"/>
    <dgm:cxn modelId="{DD91A1CF-723F-43EC-AD2A-6F6BB48C9C34}" type="presParOf" srcId="{733F9EFA-B2AA-44B7-9668-64AA9DE7A1C5}" destId="{629AF8EE-35F8-4A21-812C-BC978354EC4D}" srcOrd="0" destOrd="0" presId="urn:microsoft.com/office/officeart/2005/8/layout/orgChart1"/>
    <dgm:cxn modelId="{15A7B311-D43E-43EA-BB89-6843245066BF}" type="presParOf" srcId="{629AF8EE-35F8-4A21-812C-BC978354EC4D}" destId="{198FE517-EB69-4BD8-875F-E9432A8C5579}" srcOrd="0" destOrd="0" presId="urn:microsoft.com/office/officeart/2005/8/layout/orgChart1"/>
    <dgm:cxn modelId="{CBB58EE0-0B15-487E-8846-ACE57B880AE2}" type="presParOf" srcId="{629AF8EE-35F8-4A21-812C-BC978354EC4D}" destId="{2C206E69-8881-4E68-B8C6-DE650A1269DC}" srcOrd="1" destOrd="0" presId="urn:microsoft.com/office/officeart/2005/8/layout/orgChart1"/>
    <dgm:cxn modelId="{73540D16-2E1E-4941-8DB0-F6C5AE7A233C}" type="presParOf" srcId="{733F9EFA-B2AA-44B7-9668-64AA9DE7A1C5}" destId="{91EEEC7A-DD4A-49EF-B1F5-9F611D36DD28}" srcOrd="1" destOrd="0" presId="urn:microsoft.com/office/officeart/2005/8/layout/orgChart1"/>
    <dgm:cxn modelId="{A2305BE9-5B9B-405D-82B1-DE74DD970CA3}" type="presParOf" srcId="{91EEEC7A-DD4A-49EF-B1F5-9F611D36DD28}" destId="{5ACB53B4-C3F1-4D4F-B6BA-C2C492B05E1B}" srcOrd="0" destOrd="0" presId="urn:microsoft.com/office/officeart/2005/8/layout/orgChart1"/>
    <dgm:cxn modelId="{C0E996F4-A5C2-43C4-A666-86B28C0A8A55}" type="presParOf" srcId="{91EEEC7A-DD4A-49EF-B1F5-9F611D36DD28}" destId="{AE7E32F2-ACE3-477A-B79F-1502459439A2}" srcOrd="1" destOrd="0" presId="urn:microsoft.com/office/officeart/2005/8/layout/orgChart1"/>
    <dgm:cxn modelId="{C327BF34-FFB7-4F8D-8307-08D3B0520316}" type="presParOf" srcId="{AE7E32F2-ACE3-477A-B79F-1502459439A2}" destId="{2237E0C1-935B-4E89-AE10-4C12CF68200A}" srcOrd="0" destOrd="0" presId="urn:microsoft.com/office/officeart/2005/8/layout/orgChart1"/>
    <dgm:cxn modelId="{63A9DC2C-A75F-49AA-B3B6-B6840F7905E1}" type="presParOf" srcId="{2237E0C1-935B-4E89-AE10-4C12CF68200A}" destId="{58E502BF-1002-4784-8B16-1A28E8836590}" srcOrd="0" destOrd="0" presId="urn:microsoft.com/office/officeart/2005/8/layout/orgChart1"/>
    <dgm:cxn modelId="{429A37B2-7880-4813-9C0C-275D83901ECC}" type="presParOf" srcId="{2237E0C1-935B-4E89-AE10-4C12CF68200A}" destId="{1D6DDBB8-740A-4494-8015-1F36A34F422C}" srcOrd="1" destOrd="0" presId="urn:microsoft.com/office/officeart/2005/8/layout/orgChart1"/>
    <dgm:cxn modelId="{3F25FA94-9C4B-466B-8060-ADA3047BF2AE}" type="presParOf" srcId="{AE7E32F2-ACE3-477A-B79F-1502459439A2}" destId="{568E4F4F-72F3-4AC4-9B8E-890F89BCCD4B}" srcOrd="1" destOrd="0" presId="urn:microsoft.com/office/officeart/2005/8/layout/orgChart1"/>
    <dgm:cxn modelId="{0D1C7A45-F891-440B-A99E-D5F25121B9E0}" type="presParOf" srcId="{AE7E32F2-ACE3-477A-B79F-1502459439A2}" destId="{F800258F-A824-4D76-9D15-F787F8F7EFE5}" srcOrd="2" destOrd="0" presId="urn:microsoft.com/office/officeart/2005/8/layout/orgChart1"/>
    <dgm:cxn modelId="{28B23EEA-76C4-4D5C-837F-AC13632BF2FB}" type="presParOf" srcId="{91EEEC7A-DD4A-49EF-B1F5-9F611D36DD28}" destId="{95EC41E9-573B-4B99-BF37-EB518322D537}" srcOrd="2" destOrd="0" presId="urn:microsoft.com/office/officeart/2005/8/layout/orgChart1"/>
    <dgm:cxn modelId="{8275F6B9-57CD-4C2B-A7B5-DE4AD53A7B88}" type="presParOf" srcId="{91EEEC7A-DD4A-49EF-B1F5-9F611D36DD28}" destId="{7F302173-8D8A-4E4B-A158-0B41CA61C952}" srcOrd="3" destOrd="0" presId="urn:microsoft.com/office/officeart/2005/8/layout/orgChart1"/>
    <dgm:cxn modelId="{1EAC1F33-4385-412F-B83A-22814F7655C4}" type="presParOf" srcId="{7F302173-8D8A-4E4B-A158-0B41CA61C952}" destId="{5478AFF4-FF09-4F83-9FF2-EE038A9B11CE}" srcOrd="0" destOrd="0" presId="urn:microsoft.com/office/officeart/2005/8/layout/orgChart1"/>
    <dgm:cxn modelId="{EF697C8A-B98E-48AA-B3F1-5C125E608251}" type="presParOf" srcId="{5478AFF4-FF09-4F83-9FF2-EE038A9B11CE}" destId="{79F66F3F-D4C0-4950-853F-27D352F9058E}" srcOrd="0" destOrd="0" presId="urn:microsoft.com/office/officeart/2005/8/layout/orgChart1"/>
    <dgm:cxn modelId="{6BA939B6-7320-48F9-8401-F1C61ACBC1C3}" type="presParOf" srcId="{5478AFF4-FF09-4F83-9FF2-EE038A9B11CE}" destId="{D4AA79FC-C3F4-4106-82A0-4D913D045A34}" srcOrd="1" destOrd="0" presId="urn:microsoft.com/office/officeart/2005/8/layout/orgChart1"/>
    <dgm:cxn modelId="{6B7955DB-7190-4F6D-ADF1-1DD320493DFA}" type="presParOf" srcId="{7F302173-8D8A-4E4B-A158-0B41CA61C952}" destId="{D8542E6E-BE18-4820-A6D4-84994D952E19}" srcOrd="1" destOrd="0" presId="urn:microsoft.com/office/officeart/2005/8/layout/orgChart1"/>
    <dgm:cxn modelId="{7387DE0D-ABC7-4D84-9881-07591DCE9D16}" type="presParOf" srcId="{7F302173-8D8A-4E4B-A158-0B41CA61C952}" destId="{84C3B7F7-5749-470E-8946-93C2F7BA5DB6}" srcOrd="2" destOrd="0" presId="urn:microsoft.com/office/officeart/2005/8/layout/orgChart1"/>
    <dgm:cxn modelId="{DA25AA7A-DEE6-46DA-A486-A952D510AA30}" type="presParOf" srcId="{91EEEC7A-DD4A-49EF-B1F5-9F611D36DD28}" destId="{A02AC16E-5225-4CC3-A9CD-B8F44398B728}" srcOrd="4" destOrd="0" presId="urn:microsoft.com/office/officeart/2005/8/layout/orgChart1"/>
    <dgm:cxn modelId="{287C137D-78E7-4582-AFA7-1FE10B9B237F}" type="presParOf" srcId="{91EEEC7A-DD4A-49EF-B1F5-9F611D36DD28}" destId="{DB0331CE-C968-4F13-AA12-20F305DAD70C}" srcOrd="5" destOrd="0" presId="urn:microsoft.com/office/officeart/2005/8/layout/orgChart1"/>
    <dgm:cxn modelId="{1A74727C-11A9-4083-B87F-9B481CA339C2}" type="presParOf" srcId="{DB0331CE-C968-4F13-AA12-20F305DAD70C}" destId="{520F6A01-89B8-4788-A042-2810F0A1EA80}" srcOrd="0" destOrd="0" presId="urn:microsoft.com/office/officeart/2005/8/layout/orgChart1"/>
    <dgm:cxn modelId="{C21794D2-903C-4E77-A7AC-7ACCCAE15AF6}" type="presParOf" srcId="{520F6A01-89B8-4788-A042-2810F0A1EA80}" destId="{1C070477-DDB6-4E86-AD7B-06EF5FE8A203}" srcOrd="0" destOrd="0" presId="urn:microsoft.com/office/officeart/2005/8/layout/orgChart1"/>
    <dgm:cxn modelId="{53B6B765-8863-41A7-B5DB-AC167983B3AF}" type="presParOf" srcId="{520F6A01-89B8-4788-A042-2810F0A1EA80}" destId="{611D0EEF-7246-44F4-A44B-632DFDB7BDFF}" srcOrd="1" destOrd="0" presId="urn:microsoft.com/office/officeart/2005/8/layout/orgChart1"/>
    <dgm:cxn modelId="{958B8E63-3D17-457D-9514-805CA3B6D96B}" type="presParOf" srcId="{DB0331CE-C968-4F13-AA12-20F305DAD70C}" destId="{5FDCFEE0-7890-417F-93E3-B262890A28FD}" srcOrd="1" destOrd="0" presId="urn:microsoft.com/office/officeart/2005/8/layout/orgChart1"/>
    <dgm:cxn modelId="{A5E99B6D-0F20-4762-9893-5AC7B2A76E90}" type="presParOf" srcId="{DB0331CE-C968-4F13-AA12-20F305DAD70C}" destId="{5D724E1C-A2B1-4194-AF07-AC899E8C448A}" srcOrd="2" destOrd="0" presId="urn:microsoft.com/office/officeart/2005/8/layout/orgChart1"/>
    <dgm:cxn modelId="{17F5D7A0-5DFC-429F-9E06-351F4F39AD6D}" type="presParOf" srcId="{733F9EFA-B2AA-44B7-9668-64AA9DE7A1C5}" destId="{4679812D-8F3A-406A-80A9-CF762C97B922}" srcOrd="2" destOrd="0" presId="urn:microsoft.com/office/officeart/2005/8/layout/orgChart1"/>
    <dgm:cxn modelId="{746993E1-2988-473A-AEA0-A0DAD04FF87B}" type="presParOf" srcId="{E6B944D5-18B9-4276-B3E7-36E227459225}" destId="{DDB92195-AF4B-4713-8A28-25257ED4DBBE}" srcOrd="2" destOrd="0" presId="urn:microsoft.com/office/officeart/2005/8/layout/orgChart1"/>
    <dgm:cxn modelId="{C4B6711E-938B-40AB-872D-4D57F29B77E8}" type="presParOf" srcId="{E6B944D5-18B9-4276-B3E7-36E227459225}" destId="{525F8D26-19B5-422E-AE4D-FF9BA2A92141}" srcOrd="3" destOrd="0" presId="urn:microsoft.com/office/officeart/2005/8/layout/orgChart1"/>
    <dgm:cxn modelId="{363274DB-5794-416A-AE51-2006CF9FB649}" type="presParOf" srcId="{525F8D26-19B5-422E-AE4D-FF9BA2A92141}" destId="{AA1EF17C-97FE-4AD5-BA97-3C79A915F6B2}" srcOrd="0" destOrd="0" presId="urn:microsoft.com/office/officeart/2005/8/layout/orgChart1"/>
    <dgm:cxn modelId="{77C55174-7531-4A40-A675-841938E2B330}" type="presParOf" srcId="{AA1EF17C-97FE-4AD5-BA97-3C79A915F6B2}" destId="{8B80BFB5-EA7D-4DA3-9A20-6A6813208BEE}" srcOrd="0" destOrd="0" presId="urn:microsoft.com/office/officeart/2005/8/layout/orgChart1"/>
    <dgm:cxn modelId="{18425B6B-C57E-48D3-ABB6-848EB4D27AE9}" type="presParOf" srcId="{AA1EF17C-97FE-4AD5-BA97-3C79A915F6B2}" destId="{F347B494-B419-4E8F-99E2-14B5CCFA5CD1}" srcOrd="1" destOrd="0" presId="urn:microsoft.com/office/officeart/2005/8/layout/orgChart1"/>
    <dgm:cxn modelId="{CCDED506-7A12-4264-B116-FCA4BA87A15D}" type="presParOf" srcId="{525F8D26-19B5-422E-AE4D-FF9BA2A92141}" destId="{93ABF837-798B-47C6-8B3F-DB43591B8044}" srcOrd="1" destOrd="0" presId="urn:microsoft.com/office/officeart/2005/8/layout/orgChart1"/>
    <dgm:cxn modelId="{CF3AE75F-9041-441A-831A-797EA4A00104}" type="presParOf" srcId="{93ABF837-798B-47C6-8B3F-DB43591B8044}" destId="{9AC26BA9-4F46-45D9-B1C6-F0244120CF5B}" srcOrd="0" destOrd="0" presId="urn:microsoft.com/office/officeart/2005/8/layout/orgChart1"/>
    <dgm:cxn modelId="{F28B7EB2-FF1F-4362-9E22-D9BF86EF4DD4}" type="presParOf" srcId="{93ABF837-798B-47C6-8B3F-DB43591B8044}" destId="{D81A5E59-4BA8-49D4-8BD4-05C61F3C474A}" srcOrd="1" destOrd="0" presId="urn:microsoft.com/office/officeart/2005/8/layout/orgChart1"/>
    <dgm:cxn modelId="{0F22DA1B-0BBD-459F-8380-57A06A99C22C}" type="presParOf" srcId="{D81A5E59-4BA8-49D4-8BD4-05C61F3C474A}" destId="{B8390F4E-1154-46A9-83E8-620F38EE3732}" srcOrd="0" destOrd="0" presId="urn:microsoft.com/office/officeart/2005/8/layout/orgChart1"/>
    <dgm:cxn modelId="{F9E2F720-E5E5-4947-83E6-2C3175C29F50}" type="presParOf" srcId="{B8390F4E-1154-46A9-83E8-620F38EE3732}" destId="{B8F7AC75-05D7-4B86-9781-1F8F9CB4A224}" srcOrd="0" destOrd="0" presId="urn:microsoft.com/office/officeart/2005/8/layout/orgChart1"/>
    <dgm:cxn modelId="{8891A18F-925C-47C1-B8ED-59D87B79099A}" type="presParOf" srcId="{B8390F4E-1154-46A9-83E8-620F38EE3732}" destId="{088CF06C-E506-4891-91AB-720C64B78A1C}" srcOrd="1" destOrd="0" presId="urn:microsoft.com/office/officeart/2005/8/layout/orgChart1"/>
    <dgm:cxn modelId="{07C378EE-920B-480D-BB46-63E3629645A0}" type="presParOf" srcId="{D81A5E59-4BA8-49D4-8BD4-05C61F3C474A}" destId="{A4C85C7C-56FA-4264-9E30-79C81F733840}" srcOrd="1" destOrd="0" presId="urn:microsoft.com/office/officeart/2005/8/layout/orgChart1"/>
    <dgm:cxn modelId="{A3340B13-C135-4447-B2FE-D645CEC3C092}" type="presParOf" srcId="{D81A5E59-4BA8-49D4-8BD4-05C61F3C474A}" destId="{E51D3A94-6519-4CCA-9E21-2939351D2CE1}" srcOrd="2" destOrd="0" presId="urn:microsoft.com/office/officeart/2005/8/layout/orgChart1"/>
    <dgm:cxn modelId="{1C5B81ED-9427-4E80-80E8-319F406FAD92}" type="presParOf" srcId="{93ABF837-798B-47C6-8B3F-DB43591B8044}" destId="{F9C57096-0472-4CBB-8C21-6B76FCC6E137}" srcOrd="2" destOrd="0" presId="urn:microsoft.com/office/officeart/2005/8/layout/orgChart1"/>
    <dgm:cxn modelId="{801E876C-FAD0-4FEF-9794-DD5D0DB9694F}" type="presParOf" srcId="{93ABF837-798B-47C6-8B3F-DB43591B8044}" destId="{5BCA5AB0-2606-4C88-AF23-969E5258D58D}" srcOrd="3" destOrd="0" presId="urn:microsoft.com/office/officeart/2005/8/layout/orgChart1"/>
    <dgm:cxn modelId="{59C176C8-2700-4900-A603-8B7D2552BF48}" type="presParOf" srcId="{5BCA5AB0-2606-4C88-AF23-969E5258D58D}" destId="{74F62935-11EA-4E3B-AC04-7E4BC3D2C44C}" srcOrd="0" destOrd="0" presId="urn:microsoft.com/office/officeart/2005/8/layout/orgChart1"/>
    <dgm:cxn modelId="{DACFF265-BFEA-40F2-B589-B3CA14D3F8FF}" type="presParOf" srcId="{74F62935-11EA-4E3B-AC04-7E4BC3D2C44C}" destId="{59A1F08B-9BD9-46D7-B599-5C3A56A9C810}" srcOrd="0" destOrd="0" presId="urn:microsoft.com/office/officeart/2005/8/layout/orgChart1"/>
    <dgm:cxn modelId="{10CC1B9E-885F-454F-93C1-86D659E7D60F}" type="presParOf" srcId="{74F62935-11EA-4E3B-AC04-7E4BC3D2C44C}" destId="{9C45511A-2544-454B-B7C0-1808416E6A8F}" srcOrd="1" destOrd="0" presId="urn:microsoft.com/office/officeart/2005/8/layout/orgChart1"/>
    <dgm:cxn modelId="{B1913C13-4D45-4A37-9241-EF3077F03575}" type="presParOf" srcId="{5BCA5AB0-2606-4C88-AF23-969E5258D58D}" destId="{3ED20035-C074-45AA-8E06-8A92F28A2366}" srcOrd="1" destOrd="0" presId="urn:microsoft.com/office/officeart/2005/8/layout/orgChart1"/>
    <dgm:cxn modelId="{BAB905B2-DF5C-494E-AA25-E08845D43692}" type="presParOf" srcId="{5BCA5AB0-2606-4C88-AF23-969E5258D58D}" destId="{51EEFC5E-74AB-4312-A226-A373890E077A}" srcOrd="2" destOrd="0" presId="urn:microsoft.com/office/officeart/2005/8/layout/orgChart1"/>
    <dgm:cxn modelId="{251C661C-2E5A-4A7A-847B-DC2C55B48E4D}" type="presParOf" srcId="{93ABF837-798B-47C6-8B3F-DB43591B8044}" destId="{8D4FCD49-0C57-4041-A37D-2B70BF0F0C92}" srcOrd="4" destOrd="0" presId="urn:microsoft.com/office/officeart/2005/8/layout/orgChart1"/>
    <dgm:cxn modelId="{8D016D68-E814-4854-B3AD-7B6C70D337D6}" type="presParOf" srcId="{93ABF837-798B-47C6-8B3F-DB43591B8044}" destId="{C7299AAD-1FF0-40F9-B590-236DCC2C8103}" srcOrd="5" destOrd="0" presId="urn:microsoft.com/office/officeart/2005/8/layout/orgChart1"/>
    <dgm:cxn modelId="{B57D9E25-312A-40EF-95D1-C61D51602085}" type="presParOf" srcId="{C7299AAD-1FF0-40F9-B590-236DCC2C8103}" destId="{C409AE0F-5D02-415F-928C-98449C640289}" srcOrd="0" destOrd="0" presId="urn:microsoft.com/office/officeart/2005/8/layout/orgChart1"/>
    <dgm:cxn modelId="{7A48C541-6760-4A6B-B519-413C5B3346F9}" type="presParOf" srcId="{C409AE0F-5D02-415F-928C-98449C640289}" destId="{00A2C12B-C01B-4CB4-A947-84384039DA52}" srcOrd="0" destOrd="0" presId="urn:microsoft.com/office/officeart/2005/8/layout/orgChart1"/>
    <dgm:cxn modelId="{8F778BCA-EABB-44EC-9D74-1EFF1E81B03E}" type="presParOf" srcId="{C409AE0F-5D02-415F-928C-98449C640289}" destId="{EE30149B-CD48-4D8E-910E-CC2A1CB8D315}" srcOrd="1" destOrd="0" presId="urn:microsoft.com/office/officeart/2005/8/layout/orgChart1"/>
    <dgm:cxn modelId="{1670C6B4-2E38-4386-A1E1-38237DDE8D7C}" type="presParOf" srcId="{C7299AAD-1FF0-40F9-B590-236DCC2C8103}" destId="{BC7442C1-C8B2-4B6A-B705-09F06AA29006}" srcOrd="1" destOrd="0" presId="urn:microsoft.com/office/officeart/2005/8/layout/orgChart1"/>
    <dgm:cxn modelId="{1C6AB50B-195D-4F3B-A1A0-A99CCDEB1CE7}" type="presParOf" srcId="{C7299AAD-1FF0-40F9-B590-236DCC2C8103}" destId="{BDE1366C-C2B0-45F5-B06C-B71DD68101A8}" srcOrd="2" destOrd="0" presId="urn:microsoft.com/office/officeart/2005/8/layout/orgChart1"/>
    <dgm:cxn modelId="{50EAA937-A086-4EFD-970C-DF1543E107E0}" type="presParOf" srcId="{525F8D26-19B5-422E-AE4D-FF9BA2A92141}" destId="{8F4DC701-A838-489F-B195-8885D5DBDD66}" srcOrd="2" destOrd="0" presId="urn:microsoft.com/office/officeart/2005/8/layout/orgChart1"/>
    <dgm:cxn modelId="{B27BC9CD-4861-4048-A68A-176CE254BF0D}" type="presParOf" srcId="{E6B944D5-18B9-4276-B3E7-36E227459225}" destId="{EB1C84D2-6357-470B-AA69-E50AC6C3B647}" srcOrd="4" destOrd="0" presId="urn:microsoft.com/office/officeart/2005/8/layout/orgChart1"/>
    <dgm:cxn modelId="{B8365353-F303-4010-A948-FABEF92BE8CC}" type="presParOf" srcId="{E6B944D5-18B9-4276-B3E7-36E227459225}" destId="{5E1E51B6-D98C-48CA-B54D-060D2776438D}" srcOrd="5" destOrd="0" presId="urn:microsoft.com/office/officeart/2005/8/layout/orgChart1"/>
    <dgm:cxn modelId="{10D73E1B-5B04-433C-8602-2CA72B4E277A}" type="presParOf" srcId="{5E1E51B6-D98C-48CA-B54D-060D2776438D}" destId="{BADDC594-DF18-440B-94D1-09BA9894EBD1}" srcOrd="0" destOrd="0" presId="urn:microsoft.com/office/officeart/2005/8/layout/orgChart1"/>
    <dgm:cxn modelId="{6C9F08BB-07DF-4370-AA72-5F8324C598D7}" type="presParOf" srcId="{BADDC594-DF18-440B-94D1-09BA9894EBD1}" destId="{E197024E-18F7-458C-A946-D94945A223F7}" srcOrd="0" destOrd="0" presId="urn:microsoft.com/office/officeart/2005/8/layout/orgChart1"/>
    <dgm:cxn modelId="{4DB12967-84EC-4C68-8F27-49CDAF743455}" type="presParOf" srcId="{BADDC594-DF18-440B-94D1-09BA9894EBD1}" destId="{141A4BBD-3432-4C5A-A363-EE6F0E233659}" srcOrd="1" destOrd="0" presId="urn:microsoft.com/office/officeart/2005/8/layout/orgChart1"/>
    <dgm:cxn modelId="{998F289E-9DE5-4DA6-9B0B-59A5036A6C07}" type="presParOf" srcId="{5E1E51B6-D98C-48CA-B54D-060D2776438D}" destId="{8690923E-E646-4D8F-806A-5C0A4019D83C}" srcOrd="1" destOrd="0" presId="urn:microsoft.com/office/officeart/2005/8/layout/orgChart1"/>
    <dgm:cxn modelId="{C12060BC-7DBE-4455-B79D-83030D36E188}" type="presParOf" srcId="{8690923E-E646-4D8F-806A-5C0A4019D83C}" destId="{7C575783-90B8-4A75-BBD0-C42FE4836BE1}" srcOrd="0" destOrd="0" presId="urn:microsoft.com/office/officeart/2005/8/layout/orgChart1"/>
    <dgm:cxn modelId="{3A07F155-D4EC-40DD-A66A-2CAAC1B1DCE2}" type="presParOf" srcId="{8690923E-E646-4D8F-806A-5C0A4019D83C}" destId="{99166304-B5D2-4AD2-94D2-527F19EB5EB6}" srcOrd="1" destOrd="0" presId="urn:microsoft.com/office/officeart/2005/8/layout/orgChart1"/>
    <dgm:cxn modelId="{EB948E89-B1D1-41B5-ABD8-4A36B2AB7896}" type="presParOf" srcId="{99166304-B5D2-4AD2-94D2-527F19EB5EB6}" destId="{8E358D99-A935-4C18-8F82-2DE5DBD0ED59}" srcOrd="0" destOrd="0" presId="urn:microsoft.com/office/officeart/2005/8/layout/orgChart1"/>
    <dgm:cxn modelId="{0C2F460C-85B6-4DAC-B8A4-A20C9FCDC4E7}" type="presParOf" srcId="{8E358D99-A935-4C18-8F82-2DE5DBD0ED59}" destId="{5C3765EC-FF10-4829-BBBF-48639ED07226}" srcOrd="0" destOrd="0" presId="urn:microsoft.com/office/officeart/2005/8/layout/orgChart1"/>
    <dgm:cxn modelId="{9DE7B53E-04D7-4B4C-A0BB-9124CD41A37F}" type="presParOf" srcId="{8E358D99-A935-4C18-8F82-2DE5DBD0ED59}" destId="{6371F57E-31AC-4985-BA0E-01FE434B9820}" srcOrd="1" destOrd="0" presId="urn:microsoft.com/office/officeart/2005/8/layout/orgChart1"/>
    <dgm:cxn modelId="{BD76C1A1-C51F-45F9-A2A8-C3D22F21F083}" type="presParOf" srcId="{99166304-B5D2-4AD2-94D2-527F19EB5EB6}" destId="{F87C6213-F83C-477C-AA0D-E7283A98773D}" srcOrd="1" destOrd="0" presId="urn:microsoft.com/office/officeart/2005/8/layout/orgChart1"/>
    <dgm:cxn modelId="{3309B46E-132B-4128-885D-52DEDE4A7406}" type="presParOf" srcId="{F87C6213-F83C-477C-AA0D-E7283A98773D}" destId="{07A1D596-4ABB-454B-9A5C-68C9D7CE96E7}" srcOrd="0" destOrd="0" presId="urn:microsoft.com/office/officeart/2005/8/layout/orgChart1"/>
    <dgm:cxn modelId="{57064432-B6CB-4DD9-A02C-0831AAE4F599}" type="presParOf" srcId="{F87C6213-F83C-477C-AA0D-E7283A98773D}" destId="{8B69B5C4-E3C8-46F2-BD66-C28378B8B67D}" srcOrd="1" destOrd="0" presId="urn:microsoft.com/office/officeart/2005/8/layout/orgChart1"/>
    <dgm:cxn modelId="{D5511E43-AD35-42EC-8CB1-0EB6CDE47186}" type="presParOf" srcId="{8B69B5C4-E3C8-46F2-BD66-C28378B8B67D}" destId="{2BEC02EC-0DB5-49F1-86AD-C79D8B08F0C5}" srcOrd="0" destOrd="0" presId="urn:microsoft.com/office/officeart/2005/8/layout/orgChart1"/>
    <dgm:cxn modelId="{CFAE3CF5-CFAD-41CA-B6A4-7ECB46652C00}" type="presParOf" srcId="{2BEC02EC-0DB5-49F1-86AD-C79D8B08F0C5}" destId="{B6C61D41-37F8-4D59-8C6B-EC2F39909658}" srcOrd="0" destOrd="0" presId="urn:microsoft.com/office/officeart/2005/8/layout/orgChart1"/>
    <dgm:cxn modelId="{7F8668A7-C66E-49BA-BF9F-A76749D82895}" type="presParOf" srcId="{2BEC02EC-0DB5-49F1-86AD-C79D8B08F0C5}" destId="{3BB2D582-3C93-4498-A46F-626A534ED0BB}" srcOrd="1" destOrd="0" presId="urn:microsoft.com/office/officeart/2005/8/layout/orgChart1"/>
    <dgm:cxn modelId="{996D2139-1B5E-4311-B066-4751EB1AF674}" type="presParOf" srcId="{8B69B5C4-E3C8-46F2-BD66-C28378B8B67D}" destId="{77A200AB-1E65-4C91-BDDD-0FA778943537}" srcOrd="1" destOrd="0" presId="urn:microsoft.com/office/officeart/2005/8/layout/orgChart1"/>
    <dgm:cxn modelId="{D4DA6A8F-4307-4643-8B57-B829641EAA28}" type="presParOf" srcId="{8B69B5C4-E3C8-46F2-BD66-C28378B8B67D}" destId="{2F0B417F-04CD-48EB-AA52-3DCE6C062EF3}" srcOrd="2" destOrd="0" presId="urn:microsoft.com/office/officeart/2005/8/layout/orgChart1"/>
    <dgm:cxn modelId="{346CC3FE-A2D5-4253-9F49-BBDC12A850BD}" type="presParOf" srcId="{99166304-B5D2-4AD2-94D2-527F19EB5EB6}" destId="{CB151B08-03EF-41B8-8BE8-416698E9A930}" srcOrd="2" destOrd="0" presId="urn:microsoft.com/office/officeart/2005/8/layout/orgChart1"/>
    <dgm:cxn modelId="{2A823B1A-1DDA-42BE-8C3B-29A0E051AA07}" type="presParOf" srcId="{8690923E-E646-4D8F-806A-5C0A4019D83C}" destId="{FF065482-38C7-46A7-8A9C-98DE11E4E4C3}" srcOrd="2" destOrd="0" presId="urn:microsoft.com/office/officeart/2005/8/layout/orgChart1"/>
    <dgm:cxn modelId="{1BABB571-5643-487A-A684-251679C32830}" type="presParOf" srcId="{8690923E-E646-4D8F-806A-5C0A4019D83C}" destId="{F57C2187-D18C-4BD9-BD5F-FFCEC4A50FD7}" srcOrd="3" destOrd="0" presId="urn:microsoft.com/office/officeart/2005/8/layout/orgChart1"/>
    <dgm:cxn modelId="{07E11FB6-602A-4211-A7FD-6FF6D6943EF9}" type="presParOf" srcId="{F57C2187-D18C-4BD9-BD5F-FFCEC4A50FD7}" destId="{A8A23FF8-8FF7-489A-B79F-FEAB5312C6AC}" srcOrd="0" destOrd="0" presId="urn:microsoft.com/office/officeart/2005/8/layout/orgChart1"/>
    <dgm:cxn modelId="{2320CEDC-4A3F-44C4-8673-E35CA2D1B45B}" type="presParOf" srcId="{A8A23FF8-8FF7-489A-B79F-FEAB5312C6AC}" destId="{D763576D-11A4-467B-9E4C-0FD621E68861}" srcOrd="0" destOrd="0" presId="urn:microsoft.com/office/officeart/2005/8/layout/orgChart1"/>
    <dgm:cxn modelId="{4D4EF06F-C4DE-4004-BD8C-20B157659D57}" type="presParOf" srcId="{A8A23FF8-8FF7-489A-B79F-FEAB5312C6AC}" destId="{DE820A82-A63C-40F1-A7B5-303D9BBD374B}" srcOrd="1" destOrd="0" presId="urn:microsoft.com/office/officeart/2005/8/layout/orgChart1"/>
    <dgm:cxn modelId="{02947336-621D-4E45-8201-BF46386506C9}" type="presParOf" srcId="{F57C2187-D18C-4BD9-BD5F-FFCEC4A50FD7}" destId="{040662A8-1011-427C-AB29-3A7A36AB0574}" srcOrd="1" destOrd="0" presId="urn:microsoft.com/office/officeart/2005/8/layout/orgChart1"/>
    <dgm:cxn modelId="{53C5E967-FC86-417C-AE9E-4A614479958B}" type="presParOf" srcId="{F57C2187-D18C-4BD9-BD5F-FFCEC4A50FD7}" destId="{03FA53FD-2FC0-4457-9EC6-69C058E13A52}" srcOrd="2" destOrd="0" presId="urn:microsoft.com/office/officeart/2005/8/layout/orgChart1"/>
    <dgm:cxn modelId="{B1B0A8F3-CFA6-4D89-BED0-B03C6CE5074C}" type="presParOf" srcId="{8690923E-E646-4D8F-806A-5C0A4019D83C}" destId="{6EB775CC-19FC-4FE0-A182-B3A9910C2213}" srcOrd="4" destOrd="0" presId="urn:microsoft.com/office/officeart/2005/8/layout/orgChart1"/>
    <dgm:cxn modelId="{4340DFEE-9360-451D-B937-2294C0E1A1C5}" type="presParOf" srcId="{8690923E-E646-4D8F-806A-5C0A4019D83C}" destId="{0EA88074-2287-4A4B-B986-F4E8F3C56D53}" srcOrd="5" destOrd="0" presId="urn:microsoft.com/office/officeart/2005/8/layout/orgChart1"/>
    <dgm:cxn modelId="{3A654AE2-2322-47E5-91C5-7FDF2D3A5B47}" type="presParOf" srcId="{0EA88074-2287-4A4B-B986-F4E8F3C56D53}" destId="{B4AA6B0C-1C7B-4D20-A3A0-3010264EF770}" srcOrd="0" destOrd="0" presId="urn:microsoft.com/office/officeart/2005/8/layout/orgChart1"/>
    <dgm:cxn modelId="{98E05286-039F-4A02-A367-7517558A2C7F}" type="presParOf" srcId="{B4AA6B0C-1C7B-4D20-A3A0-3010264EF770}" destId="{B91C4CAE-F297-499C-80F3-B85E4675901F}" srcOrd="0" destOrd="0" presId="urn:microsoft.com/office/officeart/2005/8/layout/orgChart1"/>
    <dgm:cxn modelId="{2BFD672D-B3E6-43D7-8A63-A0B386C7D922}" type="presParOf" srcId="{B4AA6B0C-1C7B-4D20-A3A0-3010264EF770}" destId="{96FAE843-9D61-4533-A432-4FBDC874F031}" srcOrd="1" destOrd="0" presId="urn:microsoft.com/office/officeart/2005/8/layout/orgChart1"/>
    <dgm:cxn modelId="{CF8477A9-E7B3-4103-86B6-5ABB09D73927}" type="presParOf" srcId="{0EA88074-2287-4A4B-B986-F4E8F3C56D53}" destId="{3ACCBE4D-2BC7-404D-ABDC-15F4B4F08C81}" srcOrd="1" destOrd="0" presId="urn:microsoft.com/office/officeart/2005/8/layout/orgChart1"/>
    <dgm:cxn modelId="{EF3E3897-46B2-4DFB-9C3D-D904B5586EA1}" type="presParOf" srcId="{0EA88074-2287-4A4B-B986-F4E8F3C56D53}" destId="{C67E4E1D-9975-49E9-A81A-D84AAB97EA68}" srcOrd="2" destOrd="0" presId="urn:microsoft.com/office/officeart/2005/8/layout/orgChart1"/>
    <dgm:cxn modelId="{92B22C76-40D4-4BE9-B819-634DCE1433BD}" type="presParOf" srcId="{5E1E51B6-D98C-48CA-B54D-060D2776438D}" destId="{A84D6DF7-CB01-4C14-9FC4-6DC2CF6F0AB4}" srcOrd="2" destOrd="0" presId="urn:microsoft.com/office/officeart/2005/8/layout/orgChart1"/>
    <dgm:cxn modelId="{6BFC55E2-093E-487F-BB1E-22EE4203FF4A}" type="presParOf" srcId="{E6B944D5-18B9-4276-B3E7-36E227459225}" destId="{22EA31A1-2463-46E9-AEAB-07C9E27D0A48}" srcOrd="6" destOrd="0" presId="urn:microsoft.com/office/officeart/2005/8/layout/orgChart1"/>
    <dgm:cxn modelId="{C02555F5-198D-4765-AB6A-117A13D0BA5A}" type="presParOf" srcId="{E6B944D5-18B9-4276-B3E7-36E227459225}" destId="{936C0154-4759-4370-AD00-B0F5C57F0D3C}" srcOrd="7" destOrd="0" presId="urn:microsoft.com/office/officeart/2005/8/layout/orgChart1"/>
    <dgm:cxn modelId="{B82B21CE-254A-4F09-8569-CA4DD4B8AC48}" type="presParOf" srcId="{936C0154-4759-4370-AD00-B0F5C57F0D3C}" destId="{FE94F009-1121-4166-99BF-E5B9D9079532}" srcOrd="0" destOrd="0" presId="urn:microsoft.com/office/officeart/2005/8/layout/orgChart1"/>
    <dgm:cxn modelId="{5A9BD08E-5151-4B00-ACB1-61AAF3BDB0BE}" type="presParOf" srcId="{FE94F009-1121-4166-99BF-E5B9D9079532}" destId="{D01D883B-AD4C-4F0B-91D6-503A7BFBF79D}" srcOrd="0" destOrd="0" presId="urn:microsoft.com/office/officeart/2005/8/layout/orgChart1"/>
    <dgm:cxn modelId="{09C6F3B2-49D7-4E58-AF39-E088657A508D}" type="presParOf" srcId="{FE94F009-1121-4166-99BF-E5B9D9079532}" destId="{B0560044-9349-47AF-89F3-53A2979140C9}" srcOrd="1" destOrd="0" presId="urn:microsoft.com/office/officeart/2005/8/layout/orgChart1"/>
    <dgm:cxn modelId="{BAD13F2C-5657-41F7-BA84-5D4EB2201176}" type="presParOf" srcId="{936C0154-4759-4370-AD00-B0F5C57F0D3C}" destId="{9B1D033E-15E8-4A1D-9006-7A7D0F62B313}" srcOrd="1" destOrd="0" presId="urn:microsoft.com/office/officeart/2005/8/layout/orgChart1"/>
    <dgm:cxn modelId="{CD81EB6F-97BD-4405-AD63-2A3EEC74D697}" type="presParOf" srcId="{9B1D033E-15E8-4A1D-9006-7A7D0F62B313}" destId="{EB4D4577-69D4-44E3-B77D-045503D5B360}" srcOrd="0" destOrd="0" presId="urn:microsoft.com/office/officeart/2005/8/layout/orgChart1"/>
    <dgm:cxn modelId="{480DDE68-3DA1-4EAC-B9CF-0F16DEA1FC99}" type="presParOf" srcId="{9B1D033E-15E8-4A1D-9006-7A7D0F62B313}" destId="{0E715FD2-F81B-4A6E-BAD7-18B4E8D90477}" srcOrd="1" destOrd="0" presId="urn:microsoft.com/office/officeart/2005/8/layout/orgChart1"/>
    <dgm:cxn modelId="{CEAE40D5-11F5-4D43-8FCC-964C4F50CF6B}" type="presParOf" srcId="{0E715FD2-F81B-4A6E-BAD7-18B4E8D90477}" destId="{21454501-4B98-4049-9F9A-399B41A4C10E}" srcOrd="0" destOrd="0" presId="urn:microsoft.com/office/officeart/2005/8/layout/orgChart1"/>
    <dgm:cxn modelId="{8BEA4CBF-4DDE-4EAD-A5D0-A7CECD28EC4B}" type="presParOf" srcId="{21454501-4B98-4049-9F9A-399B41A4C10E}" destId="{4024D873-7133-4FDF-9490-9408370373EA}" srcOrd="0" destOrd="0" presId="urn:microsoft.com/office/officeart/2005/8/layout/orgChart1"/>
    <dgm:cxn modelId="{B0261E26-285D-48D7-89F9-B1E67DBDFAB9}" type="presParOf" srcId="{21454501-4B98-4049-9F9A-399B41A4C10E}" destId="{6FBC7282-AE4D-41B3-B498-EC22D39C740A}" srcOrd="1" destOrd="0" presId="urn:microsoft.com/office/officeart/2005/8/layout/orgChart1"/>
    <dgm:cxn modelId="{28FAD5D4-AA88-43A9-86B7-342CE92C0410}" type="presParOf" srcId="{0E715FD2-F81B-4A6E-BAD7-18B4E8D90477}" destId="{C0B2A22D-4C96-4046-8B50-E3E5FB4263DE}" srcOrd="1" destOrd="0" presId="urn:microsoft.com/office/officeart/2005/8/layout/orgChart1"/>
    <dgm:cxn modelId="{B97BE6A6-EE6C-4273-984C-0DF499EE4B83}" type="presParOf" srcId="{0E715FD2-F81B-4A6E-BAD7-18B4E8D90477}" destId="{05BDEED7-42FE-4AE7-9128-B2C19324AE77}" srcOrd="2" destOrd="0" presId="urn:microsoft.com/office/officeart/2005/8/layout/orgChart1"/>
    <dgm:cxn modelId="{BFD83835-2130-46A9-B5AB-7F94A3F3CC82}" type="presParOf" srcId="{936C0154-4759-4370-AD00-B0F5C57F0D3C}" destId="{E0F02583-1ECC-442C-9A4C-EF2E2D4AC1C0}" srcOrd="2" destOrd="0" presId="urn:microsoft.com/office/officeart/2005/8/layout/orgChart1"/>
    <dgm:cxn modelId="{21308C65-55D6-4540-890B-DD9132D3B7B9}" type="presParOf" srcId="{E6B944D5-18B9-4276-B3E7-36E227459225}" destId="{C453C848-265E-430D-9B8C-F295C9D0BB65}" srcOrd="8" destOrd="0" presId="urn:microsoft.com/office/officeart/2005/8/layout/orgChart1"/>
    <dgm:cxn modelId="{B18812FE-011D-4944-8230-F7ECAEFBED0F}" type="presParOf" srcId="{E6B944D5-18B9-4276-B3E7-36E227459225}" destId="{3653D539-808B-4DEF-82EA-1AC448F93FF0}" srcOrd="9" destOrd="0" presId="urn:microsoft.com/office/officeart/2005/8/layout/orgChart1"/>
    <dgm:cxn modelId="{BBE8635A-2515-4BB7-AAFD-94848ABD0274}" type="presParOf" srcId="{3653D539-808B-4DEF-82EA-1AC448F93FF0}" destId="{8D2C2B9D-E237-4F39-841E-DDA2DB0FD84E}" srcOrd="0" destOrd="0" presId="urn:microsoft.com/office/officeart/2005/8/layout/orgChart1"/>
    <dgm:cxn modelId="{73749708-4C6C-482B-B658-2A3E46D1A367}" type="presParOf" srcId="{8D2C2B9D-E237-4F39-841E-DDA2DB0FD84E}" destId="{3E0A3EA0-38CA-4CE7-9322-C5A5CAB5B16A}" srcOrd="0" destOrd="0" presId="urn:microsoft.com/office/officeart/2005/8/layout/orgChart1"/>
    <dgm:cxn modelId="{A2A08636-EAA5-48D6-AF05-54CB7512F1C7}" type="presParOf" srcId="{8D2C2B9D-E237-4F39-841E-DDA2DB0FD84E}" destId="{5295D551-46F2-4243-96E0-B2681DFBA57E}" srcOrd="1" destOrd="0" presId="urn:microsoft.com/office/officeart/2005/8/layout/orgChart1"/>
    <dgm:cxn modelId="{AD17187C-665F-4CF9-AABF-30D9211912F6}" type="presParOf" srcId="{3653D539-808B-4DEF-82EA-1AC448F93FF0}" destId="{3B9F5DD3-DCEA-48C6-AF76-1E0293A5CD2A}" srcOrd="1" destOrd="0" presId="urn:microsoft.com/office/officeart/2005/8/layout/orgChart1"/>
    <dgm:cxn modelId="{48C3F791-2390-4D38-B6BA-4D1C05E64F9B}" type="presParOf" srcId="{3B9F5DD3-DCEA-48C6-AF76-1E0293A5CD2A}" destId="{9A2BE814-DD19-4A11-8408-5676EA0E40A6}" srcOrd="0" destOrd="0" presId="urn:microsoft.com/office/officeart/2005/8/layout/orgChart1"/>
    <dgm:cxn modelId="{77CFAA32-D10B-4785-93C6-86530461A654}" type="presParOf" srcId="{3B9F5DD3-DCEA-48C6-AF76-1E0293A5CD2A}" destId="{5BA3CA7C-570F-48BB-B9EC-983AEE1B1B48}" srcOrd="1" destOrd="0" presId="urn:microsoft.com/office/officeart/2005/8/layout/orgChart1"/>
    <dgm:cxn modelId="{B9E83EDC-7638-4349-8703-4101801E40DD}" type="presParOf" srcId="{5BA3CA7C-570F-48BB-B9EC-983AEE1B1B48}" destId="{EC0B09A3-D230-49D6-BD07-3A2F1E920801}" srcOrd="0" destOrd="0" presId="urn:microsoft.com/office/officeart/2005/8/layout/orgChart1"/>
    <dgm:cxn modelId="{359E12CC-2EB4-48D6-A959-286EB5AD71AC}" type="presParOf" srcId="{EC0B09A3-D230-49D6-BD07-3A2F1E920801}" destId="{82D3F225-57A7-44D4-BBFB-8A49A0C495D7}" srcOrd="0" destOrd="0" presId="urn:microsoft.com/office/officeart/2005/8/layout/orgChart1"/>
    <dgm:cxn modelId="{182EB589-1493-4E5F-B32A-94F3C0421974}" type="presParOf" srcId="{EC0B09A3-D230-49D6-BD07-3A2F1E920801}" destId="{A150FEF2-0479-454C-AF18-E8D8622F91E9}" srcOrd="1" destOrd="0" presId="urn:microsoft.com/office/officeart/2005/8/layout/orgChart1"/>
    <dgm:cxn modelId="{C1CD9E60-1458-4C78-86FF-AAEC2ECF2D70}" type="presParOf" srcId="{5BA3CA7C-570F-48BB-B9EC-983AEE1B1B48}" destId="{172275E5-2E28-45EC-B4C2-57203601F077}" srcOrd="1" destOrd="0" presId="urn:microsoft.com/office/officeart/2005/8/layout/orgChart1"/>
    <dgm:cxn modelId="{0E876930-8C6A-41FC-B9A1-67016B27A294}" type="presParOf" srcId="{5BA3CA7C-570F-48BB-B9EC-983AEE1B1B48}" destId="{D1EE538B-F474-470D-956F-5A2ADEE71B3B}" srcOrd="2" destOrd="0" presId="urn:microsoft.com/office/officeart/2005/8/layout/orgChart1"/>
    <dgm:cxn modelId="{92A3C430-3282-4DEF-AC5D-22642E056D28}" type="presParOf" srcId="{3B9F5DD3-DCEA-48C6-AF76-1E0293A5CD2A}" destId="{566776D1-5174-4EB3-A6B5-DDFF47B1194F}" srcOrd="2" destOrd="0" presId="urn:microsoft.com/office/officeart/2005/8/layout/orgChart1"/>
    <dgm:cxn modelId="{86230D12-C364-408D-A37D-687B341B43F8}" type="presParOf" srcId="{3B9F5DD3-DCEA-48C6-AF76-1E0293A5CD2A}" destId="{AF9F3E6A-00FC-4853-96D8-7305366B2B8B}" srcOrd="3" destOrd="0" presId="urn:microsoft.com/office/officeart/2005/8/layout/orgChart1"/>
    <dgm:cxn modelId="{E5BE9663-B9A3-4594-A4FD-1832F0B3B990}" type="presParOf" srcId="{AF9F3E6A-00FC-4853-96D8-7305366B2B8B}" destId="{D43151CB-FC3D-4A36-9B9D-796D9E75ED04}" srcOrd="0" destOrd="0" presId="urn:microsoft.com/office/officeart/2005/8/layout/orgChart1"/>
    <dgm:cxn modelId="{F5CFD042-6820-4F0D-A59B-4CB6BDCF6F54}" type="presParOf" srcId="{D43151CB-FC3D-4A36-9B9D-796D9E75ED04}" destId="{65AA1609-711F-4D72-9CA2-8D0E6BCE30B0}" srcOrd="0" destOrd="0" presId="urn:microsoft.com/office/officeart/2005/8/layout/orgChart1"/>
    <dgm:cxn modelId="{261F7020-5345-4992-9473-761BC993B8A4}" type="presParOf" srcId="{D43151CB-FC3D-4A36-9B9D-796D9E75ED04}" destId="{877FE064-BDE6-46AF-B7E3-5CD58579E2C4}" srcOrd="1" destOrd="0" presId="urn:microsoft.com/office/officeart/2005/8/layout/orgChart1"/>
    <dgm:cxn modelId="{BF5D3605-9ABA-4AC4-8744-67414E052AFE}" type="presParOf" srcId="{AF9F3E6A-00FC-4853-96D8-7305366B2B8B}" destId="{06A64E60-420C-4EC3-9689-6BFD4D43E65F}" srcOrd="1" destOrd="0" presId="urn:microsoft.com/office/officeart/2005/8/layout/orgChart1"/>
    <dgm:cxn modelId="{95F0D618-39B7-4859-AD44-C50A004B56D5}" type="presParOf" srcId="{AF9F3E6A-00FC-4853-96D8-7305366B2B8B}" destId="{770E2CC3-3563-4991-9B01-F470AEC038D0}" srcOrd="2" destOrd="0" presId="urn:microsoft.com/office/officeart/2005/8/layout/orgChart1"/>
    <dgm:cxn modelId="{0B1CE16E-1F25-4493-8F9A-8F8A0820C88D}" type="presParOf" srcId="{3B9F5DD3-DCEA-48C6-AF76-1E0293A5CD2A}" destId="{C5119FB1-46C8-4612-ABA8-4E97F04FDF4E}" srcOrd="4" destOrd="0" presId="urn:microsoft.com/office/officeart/2005/8/layout/orgChart1"/>
    <dgm:cxn modelId="{A4428515-44B6-427F-AA91-1269AD7121CD}" type="presParOf" srcId="{3B9F5DD3-DCEA-48C6-AF76-1E0293A5CD2A}" destId="{8850A5B1-DA51-494C-A84F-368E119E8179}" srcOrd="5" destOrd="0" presId="urn:microsoft.com/office/officeart/2005/8/layout/orgChart1"/>
    <dgm:cxn modelId="{0172B363-2462-4B72-82D7-AAD7184B8206}" type="presParOf" srcId="{8850A5B1-DA51-494C-A84F-368E119E8179}" destId="{CF793E68-B674-4CF6-9130-1F5A78F330BD}" srcOrd="0" destOrd="0" presId="urn:microsoft.com/office/officeart/2005/8/layout/orgChart1"/>
    <dgm:cxn modelId="{87656F6D-FA8A-44F7-8A49-4CF1715F40AF}" type="presParOf" srcId="{CF793E68-B674-4CF6-9130-1F5A78F330BD}" destId="{4BC42A66-1339-4FF0-A624-B58DC5A57A9F}" srcOrd="0" destOrd="0" presId="urn:microsoft.com/office/officeart/2005/8/layout/orgChart1"/>
    <dgm:cxn modelId="{8D2F4A8B-CAB4-4E43-9CDB-B5829A00FEE6}" type="presParOf" srcId="{CF793E68-B674-4CF6-9130-1F5A78F330BD}" destId="{8B562FD3-9275-4804-A55D-EF8741314EAB}" srcOrd="1" destOrd="0" presId="urn:microsoft.com/office/officeart/2005/8/layout/orgChart1"/>
    <dgm:cxn modelId="{A110FA48-23E6-47A2-ABF4-A77C985C0D77}" type="presParOf" srcId="{8850A5B1-DA51-494C-A84F-368E119E8179}" destId="{B0D6B0D0-A1AE-4232-AFC1-876F432F5994}" srcOrd="1" destOrd="0" presId="urn:microsoft.com/office/officeart/2005/8/layout/orgChart1"/>
    <dgm:cxn modelId="{232C12A3-C330-4F03-A67D-23818C9C076C}" type="presParOf" srcId="{8850A5B1-DA51-494C-A84F-368E119E8179}" destId="{8C85DA49-3985-4744-95C2-5A9DD94AFA67}" srcOrd="2" destOrd="0" presId="urn:microsoft.com/office/officeart/2005/8/layout/orgChart1"/>
    <dgm:cxn modelId="{F18E321E-165B-4187-AF5C-EB772188FD88}" type="presParOf" srcId="{3653D539-808B-4DEF-82EA-1AC448F93FF0}" destId="{238896DA-94F3-45CE-B4E4-CDD990BA2EA8}" srcOrd="2" destOrd="0" presId="urn:microsoft.com/office/officeart/2005/8/layout/orgChart1"/>
    <dgm:cxn modelId="{716382ED-1774-4048-BA5B-91A6C69377CE}" type="presParOf" srcId="{E6B944D5-18B9-4276-B3E7-36E227459225}" destId="{E652921E-D313-49C8-8973-34A227CC4BE6}" srcOrd="10" destOrd="0" presId="urn:microsoft.com/office/officeart/2005/8/layout/orgChart1"/>
    <dgm:cxn modelId="{855C42E0-45E2-47A0-926D-A42B521BDFFF}" type="presParOf" srcId="{E6B944D5-18B9-4276-B3E7-36E227459225}" destId="{2DFBB88D-B568-4041-8820-298A611EBB23}" srcOrd="11" destOrd="0" presId="urn:microsoft.com/office/officeart/2005/8/layout/orgChart1"/>
    <dgm:cxn modelId="{C6663036-E61E-4BA0-A37B-73D3DEE68911}" type="presParOf" srcId="{2DFBB88D-B568-4041-8820-298A611EBB23}" destId="{E5E76A6D-32A0-46A3-B231-B2C96AB93D17}" srcOrd="0" destOrd="0" presId="urn:microsoft.com/office/officeart/2005/8/layout/orgChart1"/>
    <dgm:cxn modelId="{FB1B5ACB-8C67-4880-A648-3DB824A69B7F}" type="presParOf" srcId="{E5E76A6D-32A0-46A3-B231-B2C96AB93D17}" destId="{43A811DA-7464-40A6-A6CA-75D5C28A2BC8}" srcOrd="0" destOrd="0" presId="urn:microsoft.com/office/officeart/2005/8/layout/orgChart1"/>
    <dgm:cxn modelId="{B1B5850F-BE80-4243-84AB-7F425638FFB9}" type="presParOf" srcId="{E5E76A6D-32A0-46A3-B231-B2C96AB93D17}" destId="{0894F6EA-C566-4966-B8A3-7322D9D86736}" srcOrd="1" destOrd="0" presId="urn:microsoft.com/office/officeart/2005/8/layout/orgChart1"/>
    <dgm:cxn modelId="{B1542711-F0D4-4914-92E1-5AC85E55CB6F}" type="presParOf" srcId="{2DFBB88D-B568-4041-8820-298A611EBB23}" destId="{DEBD73C0-BC59-4B14-864C-65E6FD8569EB}" srcOrd="1" destOrd="0" presId="urn:microsoft.com/office/officeart/2005/8/layout/orgChart1"/>
    <dgm:cxn modelId="{2A45509F-7484-498E-8DAE-F357F38A88C0}" type="presParOf" srcId="{DEBD73C0-BC59-4B14-864C-65E6FD8569EB}" destId="{0A3128E7-CBE8-4599-A5B5-13F69EA9C962}" srcOrd="0" destOrd="0" presId="urn:microsoft.com/office/officeart/2005/8/layout/orgChart1"/>
    <dgm:cxn modelId="{20BB36BE-0887-4777-B2B3-B7E2D8F0DE37}" type="presParOf" srcId="{DEBD73C0-BC59-4B14-864C-65E6FD8569EB}" destId="{136A06D1-5218-4713-A68E-DC8250CC78D9}" srcOrd="1" destOrd="0" presId="urn:microsoft.com/office/officeart/2005/8/layout/orgChart1"/>
    <dgm:cxn modelId="{FC1159AD-2694-4C0E-B35E-03D636AF67E8}" type="presParOf" srcId="{136A06D1-5218-4713-A68E-DC8250CC78D9}" destId="{AD5990C8-6A07-4198-ADF0-5446220A9752}" srcOrd="0" destOrd="0" presId="urn:microsoft.com/office/officeart/2005/8/layout/orgChart1"/>
    <dgm:cxn modelId="{E422E67E-6954-49B4-929A-2782D3701157}" type="presParOf" srcId="{AD5990C8-6A07-4198-ADF0-5446220A9752}" destId="{37632126-CDA1-4D09-A258-2BABA72B2A40}" srcOrd="0" destOrd="0" presId="urn:microsoft.com/office/officeart/2005/8/layout/orgChart1"/>
    <dgm:cxn modelId="{8915000B-96B3-47D3-87AD-DC0B9692C0F0}" type="presParOf" srcId="{AD5990C8-6A07-4198-ADF0-5446220A9752}" destId="{97B94BB6-30B6-46B5-AB98-CE324E87FCD5}" srcOrd="1" destOrd="0" presId="urn:microsoft.com/office/officeart/2005/8/layout/orgChart1"/>
    <dgm:cxn modelId="{4A21F88F-C31E-4AB1-BC9F-262D6BB58C61}" type="presParOf" srcId="{136A06D1-5218-4713-A68E-DC8250CC78D9}" destId="{4C971415-F314-4B1C-9DAE-9230D9035BDF}" srcOrd="1" destOrd="0" presId="urn:microsoft.com/office/officeart/2005/8/layout/orgChart1"/>
    <dgm:cxn modelId="{8546661F-7774-4176-9D9E-8E007778233B}" type="presParOf" srcId="{4C971415-F314-4B1C-9DAE-9230D9035BDF}" destId="{DDCDC824-C867-42B9-B792-38B4086ABDCF}" srcOrd="0" destOrd="0" presId="urn:microsoft.com/office/officeart/2005/8/layout/orgChart1"/>
    <dgm:cxn modelId="{8F42FED1-B293-4166-BA03-E7DF3C09FE69}" type="presParOf" srcId="{4C971415-F314-4B1C-9DAE-9230D9035BDF}" destId="{CC033D91-EB65-4E78-92B5-C794B0320008}" srcOrd="1" destOrd="0" presId="urn:microsoft.com/office/officeart/2005/8/layout/orgChart1"/>
    <dgm:cxn modelId="{0194D1A1-72D3-49F2-86FE-D686F15FBFCC}" type="presParOf" srcId="{CC033D91-EB65-4E78-92B5-C794B0320008}" destId="{5E037EE8-EC13-4EA0-9D7E-E164DC47B7BF}" srcOrd="0" destOrd="0" presId="urn:microsoft.com/office/officeart/2005/8/layout/orgChart1"/>
    <dgm:cxn modelId="{D8A72E29-D087-4983-B592-5F7BA4A94379}" type="presParOf" srcId="{5E037EE8-EC13-4EA0-9D7E-E164DC47B7BF}" destId="{341C89ED-1F48-494D-A141-F862815E5273}" srcOrd="0" destOrd="0" presId="urn:microsoft.com/office/officeart/2005/8/layout/orgChart1"/>
    <dgm:cxn modelId="{49E2A133-9841-4276-B52C-0641C9F2260A}" type="presParOf" srcId="{5E037EE8-EC13-4EA0-9D7E-E164DC47B7BF}" destId="{4E9C0D5D-8601-47B3-9F2F-586A7C0085A1}" srcOrd="1" destOrd="0" presId="urn:microsoft.com/office/officeart/2005/8/layout/orgChart1"/>
    <dgm:cxn modelId="{FF9F245A-76FA-4497-92E6-E889FBBE8686}" type="presParOf" srcId="{CC033D91-EB65-4E78-92B5-C794B0320008}" destId="{F0511A62-0CEF-4255-9781-47490596C4DB}" srcOrd="1" destOrd="0" presId="urn:microsoft.com/office/officeart/2005/8/layout/orgChart1"/>
    <dgm:cxn modelId="{AE28BE37-9AE9-4FB3-B189-7A58FDD19397}" type="presParOf" srcId="{CC033D91-EB65-4E78-92B5-C794B0320008}" destId="{9D15EF21-AD75-4663-A01E-5C33597FEEB6}" srcOrd="2" destOrd="0" presId="urn:microsoft.com/office/officeart/2005/8/layout/orgChart1"/>
    <dgm:cxn modelId="{D3A697B4-65BF-4D02-9F06-5F24153D7882}" type="presParOf" srcId="{4C971415-F314-4B1C-9DAE-9230D9035BDF}" destId="{97E3A1CC-6400-4B25-8A45-978612F822B8}" srcOrd="2" destOrd="0" presId="urn:microsoft.com/office/officeart/2005/8/layout/orgChart1"/>
    <dgm:cxn modelId="{56CC6320-7826-4563-B313-CA9F63869777}" type="presParOf" srcId="{4C971415-F314-4B1C-9DAE-9230D9035BDF}" destId="{BDF865D6-67AE-45B1-9B21-C4ED47192229}" srcOrd="3" destOrd="0" presId="urn:microsoft.com/office/officeart/2005/8/layout/orgChart1"/>
    <dgm:cxn modelId="{69E97761-89C5-4622-98CC-9210E025D33A}" type="presParOf" srcId="{BDF865D6-67AE-45B1-9B21-C4ED47192229}" destId="{C4CF2185-D4AE-4029-8842-CC7A2AF6E203}" srcOrd="0" destOrd="0" presId="urn:microsoft.com/office/officeart/2005/8/layout/orgChart1"/>
    <dgm:cxn modelId="{41C55707-28CD-4B70-8801-47E07577F4FF}" type="presParOf" srcId="{C4CF2185-D4AE-4029-8842-CC7A2AF6E203}" destId="{75883C85-4653-4D10-87E2-FF8874FF245F}" srcOrd="0" destOrd="0" presId="urn:microsoft.com/office/officeart/2005/8/layout/orgChart1"/>
    <dgm:cxn modelId="{18A43525-4C6D-4092-BA58-218E0AE19E29}" type="presParOf" srcId="{C4CF2185-D4AE-4029-8842-CC7A2AF6E203}" destId="{B2CECDA4-200E-4D0E-B596-5E8FF0AB65D7}" srcOrd="1" destOrd="0" presId="urn:microsoft.com/office/officeart/2005/8/layout/orgChart1"/>
    <dgm:cxn modelId="{E414CFE3-8212-4A03-9E64-AD0EB09431BC}" type="presParOf" srcId="{BDF865D6-67AE-45B1-9B21-C4ED47192229}" destId="{C6B7AAAB-0131-449B-895D-0298C7555350}" srcOrd="1" destOrd="0" presId="urn:microsoft.com/office/officeart/2005/8/layout/orgChart1"/>
    <dgm:cxn modelId="{95445903-0AF4-4DB4-A4AB-59670504D29A}" type="presParOf" srcId="{BDF865D6-67AE-45B1-9B21-C4ED47192229}" destId="{51FD9BFC-87C2-4AEA-97E3-C351DD6959F7}" srcOrd="2" destOrd="0" presId="urn:microsoft.com/office/officeart/2005/8/layout/orgChart1"/>
    <dgm:cxn modelId="{F3EC06C0-6146-49E2-B390-BBA3ACAD38B5}" type="presParOf" srcId="{4C971415-F314-4B1C-9DAE-9230D9035BDF}" destId="{710FB6C4-41A8-4B1F-B0CF-557412D1B3CE}" srcOrd="4" destOrd="0" presId="urn:microsoft.com/office/officeart/2005/8/layout/orgChart1"/>
    <dgm:cxn modelId="{2E2CAADD-75D0-461E-BEDC-6AA55063540E}" type="presParOf" srcId="{4C971415-F314-4B1C-9DAE-9230D9035BDF}" destId="{842C7271-A110-4235-BBBE-FB422F5D8255}" srcOrd="5" destOrd="0" presId="urn:microsoft.com/office/officeart/2005/8/layout/orgChart1"/>
    <dgm:cxn modelId="{B9BCC8EC-5EAD-4A74-94D5-3AF058691D9B}" type="presParOf" srcId="{842C7271-A110-4235-BBBE-FB422F5D8255}" destId="{74DFA1F9-6973-4ABA-A018-0C3E7B0C4FA9}" srcOrd="0" destOrd="0" presId="urn:microsoft.com/office/officeart/2005/8/layout/orgChart1"/>
    <dgm:cxn modelId="{FD2426E1-6793-4887-886C-6B4E39B98DF9}" type="presParOf" srcId="{74DFA1F9-6973-4ABA-A018-0C3E7B0C4FA9}" destId="{E313E1A8-C4C9-4BE2-9A30-BD0051F9718A}" srcOrd="0" destOrd="0" presId="urn:microsoft.com/office/officeart/2005/8/layout/orgChart1"/>
    <dgm:cxn modelId="{98FC77D4-3EEA-405C-BCD7-7B9C13A87FAE}" type="presParOf" srcId="{74DFA1F9-6973-4ABA-A018-0C3E7B0C4FA9}" destId="{07BB85BB-B115-4CA7-AE7F-ADB552DA5522}" srcOrd="1" destOrd="0" presId="urn:microsoft.com/office/officeart/2005/8/layout/orgChart1"/>
    <dgm:cxn modelId="{EA3E8172-C267-4564-901E-D6444B5CFCED}" type="presParOf" srcId="{842C7271-A110-4235-BBBE-FB422F5D8255}" destId="{C7A74AFF-4114-4FBD-849C-D35E821B938B}" srcOrd="1" destOrd="0" presId="urn:microsoft.com/office/officeart/2005/8/layout/orgChart1"/>
    <dgm:cxn modelId="{330E35E7-27C9-4B40-9769-42CDBE9FC9E6}" type="presParOf" srcId="{842C7271-A110-4235-BBBE-FB422F5D8255}" destId="{F299755A-A247-427D-9856-99DFEFE12774}" srcOrd="2" destOrd="0" presId="urn:microsoft.com/office/officeart/2005/8/layout/orgChart1"/>
    <dgm:cxn modelId="{C632CD3F-6DF5-4C64-AEAA-55EF7531902D}" type="presParOf" srcId="{4C971415-F314-4B1C-9DAE-9230D9035BDF}" destId="{88F42C44-4B0E-410F-84AD-47B272B4DF00}" srcOrd="6" destOrd="0" presId="urn:microsoft.com/office/officeart/2005/8/layout/orgChart1"/>
    <dgm:cxn modelId="{4FE553C2-0A7C-4A2C-A6B7-0F1FF4F4D0BB}" type="presParOf" srcId="{4C971415-F314-4B1C-9DAE-9230D9035BDF}" destId="{0CC7C409-549F-4E67-A06C-D809498A289B}" srcOrd="7" destOrd="0" presId="urn:microsoft.com/office/officeart/2005/8/layout/orgChart1"/>
    <dgm:cxn modelId="{2099F480-97AD-4BBD-AF79-20B62744FEA0}" type="presParOf" srcId="{0CC7C409-549F-4E67-A06C-D809498A289B}" destId="{B241F8B9-4E92-4784-9726-876264D881BF}" srcOrd="0" destOrd="0" presId="urn:microsoft.com/office/officeart/2005/8/layout/orgChart1"/>
    <dgm:cxn modelId="{D9D9CEB2-3772-412C-BE6B-33FC7F65BAA0}" type="presParOf" srcId="{B241F8B9-4E92-4784-9726-876264D881BF}" destId="{44F3BD73-8DEB-4E09-BDEC-560429EFEAC7}" srcOrd="0" destOrd="0" presId="urn:microsoft.com/office/officeart/2005/8/layout/orgChart1"/>
    <dgm:cxn modelId="{8E8900AA-41AF-4EF3-A876-9A6BB93E57B0}" type="presParOf" srcId="{B241F8B9-4E92-4784-9726-876264D881BF}" destId="{9157AEDA-F39B-41FB-A70A-2D40AC8F47DD}" srcOrd="1" destOrd="0" presId="urn:microsoft.com/office/officeart/2005/8/layout/orgChart1"/>
    <dgm:cxn modelId="{D52779CE-6B60-46D0-838A-DE0A67B30671}" type="presParOf" srcId="{0CC7C409-549F-4E67-A06C-D809498A289B}" destId="{931354D1-242B-4AB1-92E3-358099597895}" srcOrd="1" destOrd="0" presId="urn:microsoft.com/office/officeart/2005/8/layout/orgChart1"/>
    <dgm:cxn modelId="{36775195-6EF5-4815-A973-76C9076E1FBC}" type="presParOf" srcId="{931354D1-242B-4AB1-92E3-358099597895}" destId="{EE34A44C-D454-4967-9544-29248F87AAF8}" srcOrd="0" destOrd="0" presId="urn:microsoft.com/office/officeart/2005/8/layout/orgChart1"/>
    <dgm:cxn modelId="{9ACCC5A7-1A96-42B7-9173-43C4236BA553}" type="presParOf" srcId="{931354D1-242B-4AB1-92E3-358099597895}" destId="{5024D36C-5BBD-4F77-9F67-19EA0FFE7096}" srcOrd="1" destOrd="0" presId="urn:microsoft.com/office/officeart/2005/8/layout/orgChart1"/>
    <dgm:cxn modelId="{A2F5CAE8-55C4-4CBF-AB73-B7278F035FAF}" type="presParOf" srcId="{5024D36C-5BBD-4F77-9F67-19EA0FFE7096}" destId="{93F29C80-EF4F-4B60-A9FC-3D9FF80CA724}" srcOrd="0" destOrd="0" presId="urn:microsoft.com/office/officeart/2005/8/layout/orgChart1"/>
    <dgm:cxn modelId="{8F182A62-8F8D-45D1-9C86-9D277B59EADD}" type="presParOf" srcId="{93F29C80-EF4F-4B60-A9FC-3D9FF80CA724}" destId="{3ED98582-DA7B-47D5-A62A-F69084AA30D8}" srcOrd="0" destOrd="0" presId="urn:microsoft.com/office/officeart/2005/8/layout/orgChart1"/>
    <dgm:cxn modelId="{53DC9B8C-4E19-4CD2-82DC-848EFD7C1179}" type="presParOf" srcId="{93F29C80-EF4F-4B60-A9FC-3D9FF80CA724}" destId="{683B9751-ADE9-4ECD-A5C8-05548A953010}" srcOrd="1" destOrd="0" presId="urn:microsoft.com/office/officeart/2005/8/layout/orgChart1"/>
    <dgm:cxn modelId="{B958B455-D300-4640-B339-0C2F0E65E3B8}" type="presParOf" srcId="{5024D36C-5BBD-4F77-9F67-19EA0FFE7096}" destId="{37391325-E4C6-47A8-9D49-F4CBF610FF74}" srcOrd="1" destOrd="0" presId="urn:microsoft.com/office/officeart/2005/8/layout/orgChart1"/>
    <dgm:cxn modelId="{000A358D-AC30-4F6B-8E15-564F9AF692FC}" type="presParOf" srcId="{5024D36C-5BBD-4F77-9F67-19EA0FFE7096}" destId="{26CDC8ED-C4D6-487B-84C0-1C86D5AFA9AE}" srcOrd="2" destOrd="0" presId="urn:microsoft.com/office/officeart/2005/8/layout/orgChart1"/>
    <dgm:cxn modelId="{AFD220B9-20DD-444C-BAEC-7B29BDAA36E9}" type="presParOf" srcId="{931354D1-242B-4AB1-92E3-358099597895}" destId="{623882A9-B244-4102-A9BD-DDC1DEDD2B87}" srcOrd="2" destOrd="0" presId="urn:microsoft.com/office/officeart/2005/8/layout/orgChart1"/>
    <dgm:cxn modelId="{D3D0A98B-26E7-4DF6-9013-CEC1520ECAD7}" type="presParOf" srcId="{931354D1-242B-4AB1-92E3-358099597895}" destId="{AB17125D-1F04-4B55-A2B7-CE6A7386263E}" srcOrd="3" destOrd="0" presId="urn:microsoft.com/office/officeart/2005/8/layout/orgChart1"/>
    <dgm:cxn modelId="{1B9BBA2C-4148-48C8-BC2D-D351D0E45135}" type="presParOf" srcId="{AB17125D-1F04-4B55-A2B7-CE6A7386263E}" destId="{4E0DCF3D-98DC-43A6-A777-52785DE79CBC}" srcOrd="0" destOrd="0" presId="urn:microsoft.com/office/officeart/2005/8/layout/orgChart1"/>
    <dgm:cxn modelId="{0FAA039F-E778-45F9-BAE2-9F3B1699BB3D}" type="presParOf" srcId="{4E0DCF3D-98DC-43A6-A777-52785DE79CBC}" destId="{FDBE7FAD-E8BE-4CB7-815D-40BF11BFCA07}" srcOrd="0" destOrd="0" presId="urn:microsoft.com/office/officeart/2005/8/layout/orgChart1"/>
    <dgm:cxn modelId="{BA37C1E5-3ABF-42F0-8E7B-84D9076BA22B}" type="presParOf" srcId="{4E0DCF3D-98DC-43A6-A777-52785DE79CBC}" destId="{0216D04E-B7D0-4775-AA65-9758F1E60C6B}" srcOrd="1" destOrd="0" presId="urn:microsoft.com/office/officeart/2005/8/layout/orgChart1"/>
    <dgm:cxn modelId="{3DF9A860-85DE-42BD-A33A-7585B30AFFAE}" type="presParOf" srcId="{AB17125D-1F04-4B55-A2B7-CE6A7386263E}" destId="{B61A1B89-53C7-48E9-9007-85CE050B45C0}" srcOrd="1" destOrd="0" presId="urn:microsoft.com/office/officeart/2005/8/layout/orgChart1"/>
    <dgm:cxn modelId="{12549A6B-E8BF-4A9C-A0BA-465401AF6E16}" type="presParOf" srcId="{AB17125D-1F04-4B55-A2B7-CE6A7386263E}" destId="{61CAF4EA-F58A-455A-BF15-EBBCE782253E}" srcOrd="2" destOrd="0" presId="urn:microsoft.com/office/officeart/2005/8/layout/orgChart1"/>
    <dgm:cxn modelId="{83CA3D9E-4A52-4BBC-81D0-449327AC8392}" type="presParOf" srcId="{931354D1-242B-4AB1-92E3-358099597895}" destId="{BDB15DD4-A4B5-4D7B-AE76-ACC67A9DA525}" srcOrd="4" destOrd="0" presId="urn:microsoft.com/office/officeart/2005/8/layout/orgChart1"/>
    <dgm:cxn modelId="{A4079B0F-CBD7-463E-BED5-40F3B4A21601}" type="presParOf" srcId="{931354D1-242B-4AB1-92E3-358099597895}" destId="{C129DA86-BE4E-4CF8-A0B7-CC88A0F1A422}" srcOrd="5" destOrd="0" presId="urn:microsoft.com/office/officeart/2005/8/layout/orgChart1"/>
    <dgm:cxn modelId="{64EE6409-319D-4D4E-9D42-2D41E00A578B}" type="presParOf" srcId="{C129DA86-BE4E-4CF8-A0B7-CC88A0F1A422}" destId="{F71860FB-7828-4755-BAC3-618C1B7EAE23}" srcOrd="0" destOrd="0" presId="urn:microsoft.com/office/officeart/2005/8/layout/orgChart1"/>
    <dgm:cxn modelId="{D9FD4BE3-8F16-4BDF-81F1-7EB232BA21C9}" type="presParOf" srcId="{F71860FB-7828-4755-BAC3-618C1B7EAE23}" destId="{F012C361-AE90-4B38-87BB-304CA859D308}" srcOrd="0" destOrd="0" presId="urn:microsoft.com/office/officeart/2005/8/layout/orgChart1"/>
    <dgm:cxn modelId="{7D039C6A-3A25-4E68-B63D-A33CAE121A01}" type="presParOf" srcId="{F71860FB-7828-4755-BAC3-618C1B7EAE23}" destId="{6C1AA5A2-E9ED-401D-B670-18F70FE40F58}" srcOrd="1" destOrd="0" presId="urn:microsoft.com/office/officeart/2005/8/layout/orgChart1"/>
    <dgm:cxn modelId="{BA3498CC-6809-4B9E-AA07-1DF8AEA74F0A}" type="presParOf" srcId="{C129DA86-BE4E-4CF8-A0B7-CC88A0F1A422}" destId="{AE3B8EAF-BFBA-409A-B8CB-9D47E4FC04D6}" srcOrd="1" destOrd="0" presId="urn:microsoft.com/office/officeart/2005/8/layout/orgChart1"/>
    <dgm:cxn modelId="{F19998D5-390F-44B7-B8FA-40FEEDEFF825}" type="presParOf" srcId="{C129DA86-BE4E-4CF8-A0B7-CC88A0F1A422}" destId="{AE892E93-0772-48EA-BE7B-0F31AC92E333}" srcOrd="2" destOrd="0" presId="urn:microsoft.com/office/officeart/2005/8/layout/orgChart1"/>
    <dgm:cxn modelId="{56E22CAB-B823-41A8-BE7D-BF3CE95458D9}" type="presParOf" srcId="{931354D1-242B-4AB1-92E3-358099597895}" destId="{235927FC-9D4F-4329-B0D6-28D1B32BE4FC}" srcOrd="6" destOrd="0" presId="urn:microsoft.com/office/officeart/2005/8/layout/orgChart1"/>
    <dgm:cxn modelId="{3E6597CC-AB25-43D6-9EFD-18EB8E3F2E67}" type="presParOf" srcId="{931354D1-242B-4AB1-92E3-358099597895}" destId="{FB64E123-E8C6-4C16-B7FC-DADD61633E28}" srcOrd="7" destOrd="0" presId="urn:microsoft.com/office/officeart/2005/8/layout/orgChart1"/>
    <dgm:cxn modelId="{C319ED10-925D-4910-828B-D95DF12C9B2A}" type="presParOf" srcId="{FB64E123-E8C6-4C16-B7FC-DADD61633E28}" destId="{BB6A6D41-597A-446A-8B6A-45F5B1DC9E38}" srcOrd="0" destOrd="0" presId="urn:microsoft.com/office/officeart/2005/8/layout/orgChart1"/>
    <dgm:cxn modelId="{76BDC0CD-1284-4CB4-B46D-049F5F597B56}" type="presParOf" srcId="{BB6A6D41-597A-446A-8B6A-45F5B1DC9E38}" destId="{FA580E22-1EB8-4144-A5F8-98C01E8ACE69}" srcOrd="0" destOrd="0" presId="urn:microsoft.com/office/officeart/2005/8/layout/orgChart1"/>
    <dgm:cxn modelId="{9EFBCAA6-AEBD-43DA-A418-6C9DFFF002EC}" type="presParOf" srcId="{BB6A6D41-597A-446A-8B6A-45F5B1DC9E38}" destId="{20D65CAB-BF71-44B2-80A6-B845292B2FAF}" srcOrd="1" destOrd="0" presId="urn:microsoft.com/office/officeart/2005/8/layout/orgChart1"/>
    <dgm:cxn modelId="{2DED1EBB-46F1-4A27-94D7-7927F2317B63}" type="presParOf" srcId="{FB64E123-E8C6-4C16-B7FC-DADD61633E28}" destId="{1DE4A000-942B-4FDE-BB27-4D7004A8C807}" srcOrd="1" destOrd="0" presId="urn:microsoft.com/office/officeart/2005/8/layout/orgChart1"/>
    <dgm:cxn modelId="{9B31DE6A-8938-48B0-B3D4-B26A70974842}" type="presParOf" srcId="{1DE4A000-942B-4FDE-BB27-4D7004A8C807}" destId="{0AAC6F49-5752-4E82-B8ED-2A8A34F8A08A}" srcOrd="0" destOrd="0" presId="urn:microsoft.com/office/officeart/2005/8/layout/orgChart1"/>
    <dgm:cxn modelId="{8D42CD23-3628-4969-98FD-EDC09302C905}" type="presParOf" srcId="{1DE4A000-942B-4FDE-BB27-4D7004A8C807}" destId="{FCE80442-A840-4CDE-9723-6C00F73729A4}" srcOrd="1" destOrd="0" presId="urn:microsoft.com/office/officeart/2005/8/layout/orgChart1"/>
    <dgm:cxn modelId="{86225808-F34F-42E9-95BF-D321D08FBD15}" type="presParOf" srcId="{FCE80442-A840-4CDE-9723-6C00F73729A4}" destId="{40574634-17F2-43C5-B919-92B538072B76}" srcOrd="0" destOrd="0" presId="urn:microsoft.com/office/officeart/2005/8/layout/orgChart1"/>
    <dgm:cxn modelId="{CB63253D-58FB-4578-9C4F-99C878270FF1}" type="presParOf" srcId="{40574634-17F2-43C5-B919-92B538072B76}" destId="{984DF95E-E549-49CA-A8A3-D03097467725}" srcOrd="0" destOrd="0" presId="urn:microsoft.com/office/officeart/2005/8/layout/orgChart1"/>
    <dgm:cxn modelId="{F1EAA0F2-1626-4529-84B2-D7DCAE88F649}" type="presParOf" srcId="{40574634-17F2-43C5-B919-92B538072B76}" destId="{D4EDB19C-7657-453A-8A96-445C8C25FEA9}" srcOrd="1" destOrd="0" presId="urn:microsoft.com/office/officeart/2005/8/layout/orgChart1"/>
    <dgm:cxn modelId="{C7793FD6-8448-4CAC-8773-273B6EF2DAE9}" type="presParOf" srcId="{FCE80442-A840-4CDE-9723-6C00F73729A4}" destId="{C2EE35D9-9A21-44E1-9BED-A473C3D16E18}" srcOrd="1" destOrd="0" presId="urn:microsoft.com/office/officeart/2005/8/layout/orgChart1"/>
    <dgm:cxn modelId="{541A1150-6DD4-4B23-AC54-3E63A6E10B12}" type="presParOf" srcId="{FCE80442-A840-4CDE-9723-6C00F73729A4}" destId="{73BAF477-46A4-4351-AD89-30295DB9062D}" srcOrd="2" destOrd="0" presId="urn:microsoft.com/office/officeart/2005/8/layout/orgChart1"/>
    <dgm:cxn modelId="{C1220A9B-79BE-458B-9B8B-4F5193119270}" type="presParOf" srcId="{1DE4A000-942B-4FDE-BB27-4D7004A8C807}" destId="{7F9E095F-19FC-40D7-AAD5-D29094B3832E}" srcOrd="2" destOrd="0" presId="urn:microsoft.com/office/officeart/2005/8/layout/orgChart1"/>
    <dgm:cxn modelId="{272D78DF-9DD5-4F83-80E2-BCD783B73CCD}" type="presParOf" srcId="{1DE4A000-942B-4FDE-BB27-4D7004A8C807}" destId="{0D3F36B8-8FDB-4AA8-95E5-480B9F7E3E61}" srcOrd="3" destOrd="0" presId="urn:microsoft.com/office/officeart/2005/8/layout/orgChart1"/>
    <dgm:cxn modelId="{5EA66009-F39F-4FB4-B5A1-FB8DA1F34C2D}" type="presParOf" srcId="{0D3F36B8-8FDB-4AA8-95E5-480B9F7E3E61}" destId="{0ECDF97F-D767-463B-987F-4B32F1CC6161}" srcOrd="0" destOrd="0" presId="urn:microsoft.com/office/officeart/2005/8/layout/orgChart1"/>
    <dgm:cxn modelId="{F22710B0-036B-4A88-B8D8-4B0612AAAFE7}" type="presParOf" srcId="{0ECDF97F-D767-463B-987F-4B32F1CC6161}" destId="{C4C177BC-DCB3-4669-85A1-E986EFAC2746}" srcOrd="0" destOrd="0" presId="urn:microsoft.com/office/officeart/2005/8/layout/orgChart1"/>
    <dgm:cxn modelId="{C89C8F02-5D7E-4A00-8444-90FD4980D860}" type="presParOf" srcId="{0ECDF97F-D767-463B-987F-4B32F1CC6161}" destId="{DA72D64A-EEF1-4FE8-AD41-16AF4A482FD5}" srcOrd="1" destOrd="0" presId="urn:microsoft.com/office/officeart/2005/8/layout/orgChart1"/>
    <dgm:cxn modelId="{B538266E-554F-4384-9617-0251857BA4BC}" type="presParOf" srcId="{0D3F36B8-8FDB-4AA8-95E5-480B9F7E3E61}" destId="{7841E7BB-5E0B-4A61-A576-732497E08B70}" srcOrd="1" destOrd="0" presId="urn:microsoft.com/office/officeart/2005/8/layout/orgChart1"/>
    <dgm:cxn modelId="{7364A6A3-D793-4C30-9B45-22F2DB9440A4}" type="presParOf" srcId="{0D3F36B8-8FDB-4AA8-95E5-480B9F7E3E61}" destId="{B21EFE63-6387-42BA-96A4-C69A65467EE7}" srcOrd="2" destOrd="0" presId="urn:microsoft.com/office/officeart/2005/8/layout/orgChart1"/>
    <dgm:cxn modelId="{5F9D419F-716D-4079-B502-2F6C951DE3E6}" type="presParOf" srcId="{1DE4A000-942B-4FDE-BB27-4D7004A8C807}" destId="{5CF2D45F-BC9E-4397-8B20-6661ED8E6E68}" srcOrd="4" destOrd="0" presId="urn:microsoft.com/office/officeart/2005/8/layout/orgChart1"/>
    <dgm:cxn modelId="{DCADCE77-5C8D-4C87-A455-CFB32F6CF044}" type="presParOf" srcId="{1DE4A000-942B-4FDE-BB27-4D7004A8C807}" destId="{8A6E43E5-5544-43A2-86CA-707E393D74D8}" srcOrd="5" destOrd="0" presId="urn:microsoft.com/office/officeart/2005/8/layout/orgChart1"/>
    <dgm:cxn modelId="{B389DFC6-EC47-4ED4-B72D-44F34FE75926}" type="presParOf" srcId="{8A6E43E5-5544-43A2-86CA-707E393D74D8}" destId="{2D24E865-EE30-4FDD-B3C9-550E8066F129}" srcOrd="0" destOrd="0" presId="urn:microsoft.com/office/officeart/2005/8/layout/orgChart1"/>
    <dgm:cxn modelId="{6DBB1313-DEF6-4A99-9B92-BCCB41F03F2E}" type="presParOf" srcId="{2D24E865-EE30-4FDD-B3C9-550E8066F129}" destId="{98DE318B-6B55-4048-A969-D2226D5463FE}" srcOrd="0" destOrd="0" presId="urn:microsoft.com/office/officeart/2005/8/layout/orgChart1"/>
    <dgm:cxn modelId="{3D0C4063-070D-437C-A397-BF093F543D8A}" type="presParOf" srcId="{2D24E865-EE30-4FDD-B3C9-550E8066F129}" destId="{18765197-9A4F-4F76-AB29-478044D41B5C}" srcOrd="1" destOrd="0" presId="urn:microsoft.com/office/officeart/2005/8/layout/orgChart1"/>
    <dgm:cxn modelId="{087333EE-3033-4FDA-A310-C175F191D78E}" type="presParOf" srcId="{8A6E43E5-5544-43A2-86CA-707E393D74D8}" destId="{C6AC94B7-7BB1-40BD-A91F-C1E0015C9433}" srcOrd="1" destOrd="0" presId="urn:microsoft.com/office/officeart/2005/8/layout/orgChart1"/>
    <dgm:cxn modelId="{6F8C7154-3407-48B3-8DB5-6D35829B1EF0}" type="presParOf" srcId="{8A6E43E5-5544-43A2-86CA-707E393D74D8}" destId="{40C11B33-A7E2-4B23-966D-9D7CBB000A2A}" srcOrd="2" destOrd="0" presId="urn:microsoft.com/office/officeart/2005/8/layout/orgChart1"/>
    <dgm:cxn modelId="{3F57EE84-F14F-492C-B319-608A36B2A0B0}" type="presParOf" srcId="{FB64E123-E8C6-4C16-B7FC-DADD61633E28}" destId="{14CE96A5-0009-4649-9847-E483D4F4CDD4}" srcOrd="2" destOrd="0" presId="urn:microsoft.com/office/officeart/2005/8/layout/orgChart1"/>
    <dgm:cxn modelId="{8AD5C0D6-3ED1-4B11-80CD-AE5049F9750C}" type="presParOf" srcId="{0CC7C409-549F-4E67-A06C-D809498A289B}" destId="{69DB5C15-B889-4B7A-A7EC-A1E8B93A4529}" srcOrd="2" destOrd="0" presId="urn:microsoft.com/office/officeart/2005/8/layout/orgChart1"/>
    <dgm:cxn modelId="{7D40ACA5-1D3B-4D3E-81DC-D4F2CCF290CF}" type="presParOf" srcId="{136A06D1-5218-4713-A68E-DC8250CC78D9}" destId="{2A3F884F-7C25-4ACD-8DA2-8AC3086C23E5}" srcOrd="2" destOrd="0" presId="urn:microsoft.com/office/officeart/2005/8/layout/orgChart1"/>
    <dgm:cxn modelId="{DD9DBB87-C8B0-4335-B564-54697794F944}" type="presParOf" srcId="{2DFBB88D-B568-4041-8820-298A611EBB23}" destId="{FF17A16E-C098-4420-8BF1-BCA9D397C37F}" srcOrd="2" destOrd="0" presId="urn:microsoft.com/office/officeart/2005/8/layout/orgChart1"/>
    <dgm:cxn modelId="{3AF0829D-7699-4CA1-9813-A22F02AA21E8}" type="presParOf" srcId="{E6B944D5-18B9-4276-B3E7-36E227459225}" destId="{0EE402DC-E8FB-4EAE-BA50-4C2975AAB31D}" srcOrd="12" destOrd="0" presId="urn:microsoft.com/office/officeart/2005/8/layout/orgChart1"/>
    <dgm:cxn modelId="{C1F18796-2953-43B7-BD67-B7FCE1550EB5}" type="presParOf" srcId="{E6B944D5-18B9-4276-B3E7-36E227459225}" destId="{A2120B08-5FF4-4E7A-B9FD-FB1EE9E3F640}" srcOrd="13" destOrd="0" presId="urn:microsoft.com/office/officeart/2005/8/layout/orgChart1"/>
    <dgm:cxn modelId="{0C4E76E7-52B9-4FF9-9DD2-3C8721F70BCB}" type="presParOf" srcId="{A2120B08-5FF4-4E7A-B9FD-FB1EE9E3F640}" destId="{DCDBDD65-4C8F-4242-BBC3-3AD1CB28514C}" srcOrd="0" destOrd="0" presId="urn:microsoft.com/office/officeart/2005/8/layout/orgChart1"/>
    <dgm:cxn modelId="{8C415EB4-5F57-4FF4-8384-92A6ECAE20A8}" type="presParOf" srcId="{DCDBDD65-4C8F-4242-BBC3-3AD1CB28514C}" destId="{20BF29D1-ADA4-469F-BC92-478755E64193}" srcOrd="0" destOrd="0" presId="urn:microsoft.com/office/officeart/2005/8/layout/orgChart1"/>
    <dgm:cxn modelId="{1C44AE4F-6D43-4ECC-89B3-EA6624F4986B}" type="presParOf" srcId="{DCDBDD65-4C8F-4242-BBC3-3AD1CB28514C}" destId="{B1C5BE71-39E1-4632-AD3A-EADA99A3A592}" srcOrd="1" destOrd="0" presId="urn:microsoft.com/office/officeart/2005/8/layout/orgChart1"/>
    <dgm:cxn modelId="{E89658C1-C398-400F-8873-2807DDA9CCD1}" type="presParOf" srcId="{A2120B08-5FF4-4E7A-B9FD-FB1EE9E3F640}" destId="{E7FACB64-D5A1-42F4-B50B-9FAD7B421A8D}" srcOrd="1" destOrd="0" presId="urn:microsoft.com/office/officeart/2005/8/layout/orgChart1"/>
    <dgm:cxn modelId="{CB605940-2F53-4068-8D4C-BE0C5C7FA2EE}" type="presParOf" srcId="{E7FACB64-D5A1-42F4-B50B-9FAD7B421A8D}" destId="{9C197098-0989-4D2B-AB7D-DB451AD8C658}" srcOrd="0" destOrd="0" presId="urn:microsoft.com/office/officeart/2005/8/layout/orgChart1"/>
    <dgm:cxn modelId="{5E5A952C-6A20-482A-BB6C-22C8DBB4FA26}" type="presParOf" srcId="{E7FACB64-D5A1-42F4-B50B-9FAD7B421A8D}" destId="{921D35DD-B892-4683-8582-C1B94069BA68}" srcOrd="1" destOrd="0" presId="urn:microsoft.com/office/officeart/2005/8/layout/orgChart1"/>
    <dgm:cxn modelId="{CAEFE8D2-033D-4E2B-A785-4C7B15EC8E08}" type="presParOf" srcId="{921D35DD-B892-4683-8582-C1B94069BA68}" destId="{3304A5E9-0355-4108-A065-530FA880459C}" srcOrd="0" destOrd="0" presId="urn:microsoft.com/office/officeart/2005/8/layout/orgChart1"/>
    <dgm:cxn modelId="{9ABEA4BE-781B-4861-B2F6-044672F9EE2A}" type="presParOf" srcId="{3304A5E9-0355-4108-A065-530FA880459C}" destId="{FF652B62-78CE-40BE-8152-E0FD099175FE}" srcOrd="0" destOrd="0" presId="urn:microsoft.com/office/officeart/2005/8/layout/orgChart1"/>
    <dgm:cxn modelId="{C03C90A9-FA2D-4968-9285-8D2C6191D485}" type="presParOf" srcId="{3304A5E9-0355-4108-A065-530FA880459C}" destId="{096B836F-C0D8-48C3-A01A-24CD5B102C48}" srcOrd="1" destOrd="0" presId="urn:microsoft.com/office/officeart/2005/8/layout/orgChart1"/>
    <dgm:cxn modelId="{8A859FBE-390B-4BE0-A4AE-A2E6AB47E154}" type="presParOf" srcId="{921D35DD-B892-4683-8582-C1B94069BA68}" destId="{FBDABD83-380D-4AF7-A641-4E3F10EF5760}" srcOrd="1" destOrd="0" presId="urn:microsoft.com/office/officeart/2005/8/layout/orgChart1"/>
    <dgm:cxn modelId="{C7DBB792-CD79-466B-A398-25544CEA399A}" type="presParOf" srcId="{FBDABD83-380D-4AF7-A641-4E3F10EF5760}" destId="{18311259-CA4A-45F9-B81F-E85F4B424BBF}" srcOrd="0" destOrd="0" presId="urn:microsoft.com/office/officeart/2005/8/layout/orgChart1"/>
    <dgm:cxn modelId="{7F115A98-20F2-4C9A-A493-D686F76E2120}" type="presParOf" srcId="{FBDABD83-380D-4AF7-A641-4E3F10EF5760}" destId="{61ED8B77-5144-4736-8D87-3F9E9659AF4D}" srcOrd="1" destOrd="0" presId="urn:microsoft.com/office/officeart/2005/8/layout/orgChart1"/>
    <dgm:cxn modelId="{AC0649F0-A0E3-4000-9C26-F6F6C0B47A92}" type="presParOf" srcId="{61ED8B77-5144-4736-8D87-3F9E9659AF4D}" destId="{A43806BF-E7CF-4F6D-B662-041C257A0759}" srcOrd="0" destOrd="0" presId="urn:microsoft.com/office/officeart/2005/8/layout/orgChart1"/>
    <dgm:cxn modelId="{00763328-877A-469D-AE00-1645B1D4276C}" type="presParOf" srcId="{A43806BF-E7CF-4F6D-B662-041C257A0759}" destId="{B6947CC3-2563-4D2C-B469-0B4926FD5AB4}" srcOrd="0" destOrd="0" presId="urn:microsoft.com/office/officeart/2005/8/layout/orgChart1"/>
    <dgm:cxn modelId="{5D4FDAFE-7A26-44CA-9E67-7BF881559755}" type="presParOf" srcId="{A43806BF-E7CF-4F6D-B662-041C257A0759}" destId="{BF7A4DD6-EB92-4B09-99E3-9879FA902EED}" srcOrd="1" destOrd="0" presId="urn:microsoft.com/office/officeart/2005/8/layout/orgChart1"/>
    <dgm:cxn modelId="{8372F3D0-1A87-4C62-8E0E-DD1EDE8764AB}" type="presParOf" srcId="{61ED8B77-5144-4736-8D87-3F9E9659AF4D}" destId="{09A1F7A8-DB5D-4886-91FC-E85F29C1CB06}" srcOrd="1" destOrd="0" presId="urn:microsoft.com/office/officeart/2005/8/layout/orgChart1"/>
    <dgm:cxn modelId="{F7A0A6AB-3D5D-4F2C-98C9-96696B4EDE49}" type="presParOf" srcId="{09A1F7A8-DB5D-4886-91FC-E85F29C1CB06}" destId="{7257BAE3-A7D9-412D-BB34-9C0142B81130}" srcOrd="0" destOrd="0" presId="urn:microsoft.com/office/officeart/2005/8/layout/orgChart1"/>
    <dgm:cxn modelId="{7D6EF6DB-7373-4889-98B5-18354D6207AC}" type="presParOf" srcId="{09A1F7A8-DB5D-4886-91FC-E85F29C1CB06}" destId="{50564F34-A538-4726-9BD0-43B80BB9EF0B}" srcOrd="1" destOrd="0" presId="urn:microsoft.com/office/officeart/2005/8/layout/orgChart1"/>
    <dgm:cxn modelId="{62FA3AFA-254F-4F15-8DD3-92C80DF44342}" type="presParOf" srcId="{50564F34-A538-4726-9BD0-43B80BB9EF0B}" destId="{88BBBA64-2621-43CD-B184-A988935DFEC4}" srcOrd="0" destOrd="0" presId="urn:microsoft.com/office/officeart/2005/8/layout/orgChart1"/>
    <dgm:cxn modelId="{EDC98931-BA74-4BB8-863F-FC1534293531}" type="presParOf" srcId="{88BBBA64-2621-43CD-B184-A988935DFEC4}" destId="{E8A8AC7A-8FB3-4E75-AC78-A4AC0505C239}" srcOrd="0" destOrd="0" presId="urn:microsoft.com/office/officeart/2005/8/layout/orgChart1"/>
    <dgm:cxn modelId="{38DF82B9-32EF-4FB5-A9ED-CC87060F4A8F}" type="presParOf" srcId="{88BBBA64-2621-43CD-B184-A988935DFEC4}" destId="{D96DCB12-D056-471E-ACF8-E7F6F487DC77}" srcOrd="1" destOrd="0" presId="urn:microsoft.com/office/officeart/2005/8/layout/orgChart1"/>
    <dgm:cxn modelId="{0BC8882C-4605-4817-9849-B046E672C5AF}" type="presParOf" srcId="{50564F34-A538-4726-9BD0-43B80BB9EF0B}" destId="{C302F0B1-5295-4040-9D3A-DB3539C03B66}" srcOrd="1" destOrd="0" presId="urn:microsoft.com/office/officeart/2005/8/layout/orgChart1"/>
    <dgm:cxn modelId="{F475117B-420B-4233-BE66-68DC02C82506}" type="presParOf" srcId="{50564F34-A538-4726-9BD0-43B80BB9EF0B}" destId="{6A965424-4DB7-4E35-9B69-F9B908CBD218}" srcOrd="2" destOrd="0" presId="urn:microsoft.com/office/officeart/2005/8/layout/orgChart1"/>
    <dgm:cxn modelId="{DE7C1411-C74B-40B5-B1B8-6084AA7FC2C7}" type="presParOf" srcId="{09A1F7A8-DB5D-4886-91FC-E85F29C1CB06}" destId="{AFF55682-62A0-4DC8-850F-80802F349BC9}" srcOrd="2" destOrd="0" presId="urn:microsoft.com/office/officeart/2005/8/layout/orgChart1"/>
    <dgm:cxn modelId="{571715F0-912D-4145-A3F7-2A5BDDC1AD84}" type="presParOf" srcId="{09A1F7A8-DB5D-4886-91FC-E85F29C1CB06}" destId="{1AC1E8DC-1769-4C05-A0E3-8B8CDCB82A83}" srcOrd="3" destOrd="0" presId="urn:microsoft.com/office/officeart/2005/8/layout/orgChart1"/>
    <dgm:cxn modelId="{5D354932-A62B-4370-A755-B706B6D528C1}" type="presParOf" srcId="{1AC1E8DC-1769-4C05-A0E3-8B8CDCB82A83}" destId="{9B284D9A-BF45-4FDB-9462-C41634352757}" srcOrd="0" destOrd="0" presId="urn:microsoft.com/office/officeart/2005/8/layout/orgChart1"/>
    <dgm:cxn modelId="{CAAFFD6B-BFF8-4E8B-982B-7E9580CE4DB3}" type="presParOf" srcId="{9B284D9A-BF45-4FDB-9462-C41634352757}" destId="{4C1D9C95-557A-4328-9684-205AE7360475}" srcOrd="0" destOrd="0" presId="urn:microsoft.com/office/officeart/2005/8/layout/orgChart1"/>
    <dgm:cxn modelId="{99C95136-5237-4DAC-B2D3-1FEBEC1A7347}" type="presParOf" srcId="{9B284D9A-BF45-4FDB-9462-C41634352757}" destId="{600FC377-D484-4E05-B83E-9355FEAD4AC0}" srcOrd="1" destOrd="0" presId="urn:microsoft.com/office/officeart/2005/8/layout/orgChart1"/>
    <dgm:cxn modelId="{909764B5-B835-4D0C-B902-C6A888DE539B}" type="presParOf" srcId="{1AC1E8DC-1769-4C05-A0E3-8B8CDCB82A83}" destId="{43ED0562-4CE4-48A7-BEEE-1AACD50C2814}" srcOrd="1" destOrd="0" presId="urn:microsoft.com/office/officeart/2005/8/layout/orgChart1"/>
    <dgm:cxn modelId="{18312E71-F2D4-472E-BFE9-8D4D08FBA384}" type="presParOf" srcId="{1AC1E8DC-1769-4C05-A0E3-8B8CDCB82A83}" destId="{24215822-447C-4210-90FB-215EE8B19BEE}" srcOrd="2" destOrd="0" presId="urn:microsoft.com/office/officeart/2005/8/layout/orgChart1"/>
    <dgm:cxn modelId="{FC33159A-C636-455E-B727-8D3D8C2EAD35}" type="presParOf" srcId="{09A1F7A8-DB5D-4886-91FC-E85F29C1CB06}" destId="{F2A696FE-943D-445A-A6B0-1D074BB1DEC7}" srcOrd="4" destOrd="0" presId="urn:microsoft.com/office/officeart/2005/8/layout/orgChart1"/>
    <dgm:cxn modelId="{59503C3F-9B4E-48FF-B8DA-60A1C4B0D20D}" type="presParOf" srcId="{09A1F7A8-DB5D-4886-91FC-E85F29C1CB06}" destId="{7B045AA8-854F-41DC-8ABD-FA2AE3588660}" srcOrd="5" destOrd="0" presId="urn:microsoft.com/office/officeart/2005/8/layout/orgChart1"/>
    <dgm:cxn modelId="{85993508-63A3-490D-A197-C53D4B7BA485}" type="presParOf" srcId="{7B045AA8-854F-41DC-8ABD-FA2AE3588660}" destId="{CAD82D38-9018-4950-8C69-3A4858F33F06}" srcOrd="0" destOrd="0" presId="urn:microsoft.com/office/officeart/2005/8/layout/orgChart1"/>
    <dgm:cxn modelId="{E7BA10E0-D31B-4C1F-9A37-BB4CA5A45BAE}" type="presParOf" srcId="{CAD82D38-9018-4950-8C69-3A4858F33F06}" destId="{95ADDD95-5F88-44CB-ADC2-3EDDE0CE83B9}" srcOrd="0" destOrd="0" presId="urn:microsoft.com/office/officeart/2005/8/layout/orgChart1"/>
    <dgm:cxn modelId="{37BC48FC-FD18-4E5F-8F91-F07C09F49C33}" type="presParOf" srcId="{CAD82D38-9018-4950-8C69-3A4858F33F06}" destId="{868B6F4C-F918-465B-B074-834B57C5460B}" srcOrd="1" destOrd="0" presId="urn:microsoft.com/office/officeart/2005/8/layout/orgChart1"/>
    <dgm:cxn modelId="{BF72AFE3-B959-406C-AFF4-D9CE6DEAE753}" type="presParOf" srcId="{7B045AA8-854F-41DC-8ABD-FA2AE3588660}" destId="{8D64018F-9EC9-405B-B803-30FFDC1777EF}" srcOrd="1" destOrd="0" presId="urn:microsoft.com/office/officeart/2005/8/layout/orgChart1"/>
    <dgm:cxn modelId="{84AA1185-3D22-4A2E-BD41-788318B0878D}" type="presParOf" srcId="{8D64018F-9EC9-405B-B803-30FFDC1777EF}" destId="{C0BD5AED-9F4A-43A6-A0AE-C65AD1075717}" srcOrd="0" destOrd="0" presId="urn:microsoft.com/office/officeart/2005/8/layout/orgChart1"/>
    <dgm:cxn modelId="{5A5C3C83-4CA4-433B-9177-340BD95AD4C8}" type="presParOf" srcId="{8D64018F-9EC9-405B-B803-30FFDC1777EF}" destId="{AE73DF8B-4A49-47A3-B29D-B6A6AC24D7CF}" srcOrd="1" destOrd="0" presId="urn:microsoft.com/office/officeart/2005/8/layout/orgChart1"/>
    <dgm:cxn modelId="{B611FDDD-6DED-4480-B85A-F3AB27ECEADA}" type="presParOf" srcId="{AE73DF8B-4A49-47A3-B29D-B6A6AC24D7CF}" destId="{AB0C13E0-38A5-4603-B52C-5E790E2601D9}" srcOrd="0" destOrd="0" presId="urn:microsoft.com/office/officeart/2005/8/layout/orgChart1"/>
    <dgm:cxn modelId="{E54F0CDD-026D-44F6-84FB-39852F64D667}" type="presParOf" srcId="{AB0C13E0-38A5-4603-B52C-5E790E2601D9}" destId="{456BDBF1-5855-4DD5-9163-FEFDF7E7ABF4}" srcOrd="0" destOrd="0" presId="urn:microsoft.com/office/officeart/2005/8/layout/orgChart1"/>
    <dgm:cxn modelId="{48FBF552-56A4-495F-876C-7BF13826AA22}" type="presParOf" srcId="{AB0C13E0-38A5-4603-B52C-5E790E2601D9}" destId="{6A335602-FB0D-4715-903B-E7326F54AC34}" srcOrd="1" destOrd="0" presId="urn:microsoft.com/office/officeart/2005/8/layout/orgChart1"/>
    <dgm:cxn modelId="{5C1DF21C-743E-48DE-AF7B-D4D0F2530B64}" type="presParOf" srcId="{AE73DF8B-4A49-47A3-B29D-B6A6AC24D7CF}" destId="{5B7B2334-94D4-4189-A756-38981B0A2486}" srcOrd="1" destOrd="0" presId="urn:microsoft.com/office/officeart/2005/8/layout/orgChart1"/>
    <dgm:cxn modelId="{CEE52A12-BE47-4C85-B0C8-9EEAA16AAAEE}" type="presParOf" srcId="{AE73DF8B-4A49-47A3-B29D-B6A6AC24D7CF}" destId="{A91CEE62-9E3C-4D00-BC9F-DA8606162D57}" srcOrd="2" destOrd="0" presId="urn:microsoft.com/office/officeart/2005/8/layout/orgChart1"/>
    <dgm:cxn modelId="{BFBBB029-63E1-4A3B-971C-6AAE8110169B}" type="presParOf" srcId="{7B045AA8-854F-41DC-8ABD-FA2AE3588660}" destId="{F1C4B8F1-F2EE-408C-8CED-F8D03D9B1E91}" srcOrd="2" destOrd="0" presId="urn:microsoft.com/office/officeart/2005/8/layout/orgChart1"/>
    <dgm:cxn modelId="{40B66873-000F-46A8-8A98-43F912585F84}" type="presParOf" srcId="{09A1F7A8-DB5D-4886-91FC-E85F29C1CB06}" destId="{16BCB846-FEDF-4960-A80C-AC4EF787C91E}" srcOrd="6" destOrd="0" presId="urn:microsoft.com/office/officeart/2005/8/layout/orgChart1"/>
    <dgm:cxn modelId="{9C1DFF1E-2AD4-4C37-B18F-60A8FA20FCE4}" type="presParOf" srcId="{09A1F7A8-DB5D-4886-91FC-E85F29C1CB06}" destId="{FCEB5333-219E-4BA7-AAE7-C64044617179}" srcOrd="7" destOrd="0" presId="urn:microsoft.com/office/officeart/2005/8/layout/orgChart1"/>
    <dgm:cxn modelId="{0F58F288-4F1A-4175-8E36-FFC1FD34F3C0}" type="presParOf" srcId="{FCEB5333-219E-4BA7-AAE7-C64044617179}" destId="{D4C55441-A6A0-405C-AC05-5F5A4A92CF10}" srcOrd="0" destOrd="0" presId="urn:microsoft.com/office/officeart/2005/8/layout/orgChart1"/>
    <dgm:cxn modelId="{FB0042D1-CE5F-4BBB-B705-FF24AAC4E0FE}" type="presParOf" srcId="{D4C55441-A6A0-405C-AC05-5F5A4A92CF10}" destId="{A4D4F34A-FC12-43E9-87FD-E13B2E613E81}" srcOrd="0" destOrd="0" presId="urn:microsoft.com/office/officeart/2005/8/layout/orgChart1"/>
    <dgm:cxn modelId="{B288884F-904B-4500-8865-30EDAD633D38}" type="presParOf" srcId="{D4C55441-A6A0-405C-AC05-5F5A4A92CF10}" destId="{D160D25D-6BFA-42A2-AF86-C6A534BD6B0F}" srcOrd="1" destOrd="0" presId="urn:microsoft.com/office/officeart/2005/8/layout/orgChart1"/>
    <dgm:cxn modelId="{2C4C6289-7B18-48C2-A02A-128356821D7D}" type="presParOf" srcId="{FCEB5333-219E-4BA7-AAE7-C64044617179}" destId="{62009F21-1ACE-4E1F-BEB8-5A79CC18115D}" srcOrd="1" destOrd="0" presId="urn:microsoft.com/office/officeart/2005/8/layout/orgChart1"/>
    <dgm:cxn modelId="{47D5ACE9-49C0-4EB7-AC9E-3EBFBB468E60}" type="presParOf" srcId="{62009F21-1ACE-4E1F-BEB8-5A79CC18115D}" destId="{ACD89E07-5CA8-42B4-BFBE-9F91C6C48DF5}" srcOrd="0" destOrd="0" presId="urn:microsoft.com/office/officeart/2005/8/layout/orgChart1"/>
    <dgm:cxn modelId="{4EFE60E7-9A43-4D19-BBDD-FB19F233BEA6}" type="presParOf" srcId="{62009F21-1ACE-4E1F-BEB8-5A79CC18115D}" destId="{8C435421-3B22-4394-808B-5DB97B628DD2}" srcOrd="1" destOrd="0" presId="urn:microsoft.com/office/officeart/2005/8/layout/orgChart1"/>
    <dgm:cxn modelId="{5A25D8B5-E5AE-48C0-9542-B26DF09149FD}" type="presParOf" srcId="{8C435421-3B22-4394-808B-5DB97B628DD2}" destId="{CD1CF0CE-70AF-489D-B5B6-CF3A0E0F36D0}" srcOrd="0" destOrd="0" presId="urn:microsoft.com/office/officeart/2005/8/layout/orgChart1"/>
    <dgm:cxn modelId="{9D5E9AF3-77CF-49D8-9737-A3C248C3D0FF}" type="presParOf" srcId="{CD1CF0CE-70AF-489D-B5B6-CF3A0E0F36D0}" destId="{5C71106B-5AE6-41B0-9D02-632BDAFCBA10}" srcOrd="0" destOrd="0" presId="urn:microsoft.com/office/officeart/2005/8/layout/orgChart1"/>
    <dgm:cxn modelId="{9701A9A8-28ED-4B51-B098-A25B56E4D0E3}" type="presParOf" srcId="{CD1CF0CE-70AF-489D-B5B6-CF3A0E0F36D0}" destId="{2DF22A43-94FE-418B-9B31-14D22A1D0DEF}" srcOrd="1" destOrd="0" presId="urn:microsoft.com/office/officeart/2005/8/layout/orgChart1"/>
    <dgm:cxn modelId="{20F3F642-209A-4B96-A27E-601E67757181}" type="presParOf" srcId="{8C435421-3B22-4394-808B-5DB97B628DD2}" destId="{53A9765F-B712-48CC-80F0-A80E5BCBFD2E}" srcOrd="1" destOrd="0" presId="urn:microsoft.com/office/officeart/2005/8/layout/orgChart1"/>
    <dgm:cxn modelId="{15E726CD-62FD-47DF-B433-A902FAD92E92}" type="presParOf" srcId="{8C435421-3B22-4394-808B-5DB97B628DD2}" destId="{4D0D0B1C-87E0-46E5-A6B2-4420F69F692A}" srcOrd="2" destOrd="0" presId="urn:microsoft.com/office/officeart/2005/8/layout/orgChart1"/>
    <dgm:cxn modelId="{658DE573-5ED6-406C-90A2-61E6486E14AA}" type="presParOf" srcId="{62009F21-1ACE-4E1F-BEB8-5A79CC18115D}" destId="{E08C3BF6-FCB0-4684-93E1-98D9A87C39FC}" srcOrd="2" destOrd="0" presId="urn:microsoft.com/office/officeart/2005/8/layout/orgChart1"/>
    <dgm:cxn modelId="{EEFDEF51-C6E0-4266-82BD-636B21EDFB25}" type="presParOf" srcId="{62009F21-1ACE-4E1F-BEB8-5A79CC18115D}" destId="{31C3A85B-64BB-4130-BE75-F14644F62C85}" srcOrd="3" destOrd="0" presId="urn:microsoft.com/office/officeart/2005/8/layout/orgChart1"/>
    <dgm:cxn modelId="{41356BF7-0F48-452D-99D1-F8571C0C4DC8}" type="presParOf" srcId="{31C3A85B-64BB-4130-BE75-F14644F62C85}" destId="{D70676DB-F7FF-4FDA-AF12-984F9E94AF91}" srcOrd="0" destOrd="0" presId="urn:microsoft.com/office/officeart/2005/8/layout/orgChart1"/>
    <dgm:cxn modelId="{FD4E6636-FFAA-415A-AE02-B0B9349748E6}" type="presParOf" srcId="{D70676DB-F7FF-4FDA-AF12-984F9E94AF91}" destId="{3DE55647-BAA9-4810-9CBE-421AE2619505}" srcOrd="0" destOrd="0" presId="urn:microsoft.com/office/officeart/2005/8/layout/orgChart1"/>
    <dgm:cxn modelId="{BA8A0383-1CAD-4B5D-83A3-59ECC10D6955}" type="presParOf" srcId="{D70676DB-F7FF-4FDA-AF12-984F9E94AF91}" destId="{977C3420-FD82-4F62-A725-3A929B069E26}" srcOrd="1" destOrd="0" presId="urn:microsoft.com/office/officeart/2005/8/layout/orgChart1"/>
    <dgm:cxn modelId="{1F37AF05-8CCD-4241-8C97-B4E0934C7441}" type="presParOf" srcId="{31C3A85B-64BB-4130-BE75-F14644F62C85}" destId="{DF071EFB-4001-44B0-93DC-9D98E2CE6A62}" srcOrd="1" destOrd="0" presId="urn:microsoft.com/office/officeart/2005/8/layout/orgChart1"/>
    <dgm:cxn modelId="{F32F86FB-EFCE-4699-87AA-F92DF0B78F15}" type="presParOf" srcId="{31C3A85B-64BB-4130-BE75-F14644F62C85}" destId="{8B908DB3-0647-4BFE-B532-D42A7FF7D914}" srcOrd="2" destOrd="0" presId="urn:microsoft.com/office/officeart/2005/8/layout/orgChart1"/>
    <dgm:cxn modelId="{EADACCCE-8730-42F5-9008-1F45F8D97C71}" type="presParOf" srcId="{FCEB5333-219E-4BA7-AAE7-C64044617179}" destId="{6F290E0C-ACD6-46B2-82F4-5AB46F287EC1}" srcOrd="2" destOrd="0" presId="urn:microsoft.com/office/officeart/2005/8/layout/orgChart1"/>
    <dgm:cxn modelId="{3FDFE873-DD3B-4054-9F49-DC03DD2C8576}" type="presParOf" srcId="{09A1F7A8-DB5D-4886-91FC-E85F29C1CB06}" destId="{799A79B5-9C2A-458C-8B08-E42ED4CED88F}" srcOrd="8" destOrd="0" presId="urn:microsoft.com/office/officeart/2005/8/layout/orgChart1"/>
    <dgm:cxn modelId="{CCB05BAE-4914-4DB3-A6CB-735C7FB146E2}" type="presParOf" srcId="{09A1F7A8-DB5D-4886-91FC-E85F29C1CB06}" destId="{01510285-8FE7-4296-83B0-310E077AB26C}" srcOrd="9" destOrd="0" presId="urn:microsoft.com/office/officeart/2005/8/layout/orgChart1"/>
    <dgm:cxn modelId="{0E1C9E81-8D6D-4F0D-A973-31ACBAF72B3F}" type="presParOf" srcId="{01510285-8FE7-4296-83B0-310E077AB26C}" destId="{816E1047-02EA-4B1E-BB52-6AE776F46819}" srcOrd="0" destOrd="0" presId="urn:microsoft.com/office/officeart/2005/8/layout/orgChart1"/>
    <dgm:cxn modelId="{B0BE0EE2-D96E-4BD0-9C91-9C240887982A}" type="presParOf" srcId="{816E1047-02EA-4B1E-BB52-6AE776F46819}" destId="{B5DDEB9C-B23B-4D90-B465-3450B0907BAE}" srcOrd="0" destOrd="0" presId="urn:microsoft.com/office/officeart/2005/8/layout/orgChart1"/>
    <dgm:cxn modelId="{FD46C8B2-D28C-4ED5-9227-530B97AFA90B}" type="presParOf" srcId="{816E1047-02EA-4B1E-BB52-6AE776F46819}" destId="{01A0620B-64E5-4F06-982F-96F40C03C88F}" srcOrd="1" destOrd="0" presId="urn:microsoft.com/office/officeart/2005/8/layout/orgChart1"/>
    <dgm:cxn modelId="{0ABD928B-B483-4707-AF67-E45558E40D47}" type="presParOf" srcId="{01510285-8FE7-4296-83B0-310E077AB26C}" destId="{6614C187-E6DB-4742-B0AF-518C9EDF10C6}" srcOrd="1" destOrd="0" presId="urn:microsoft.com/office/officeart/2005/8/layout/orgChart1"/>
    <dgm:cxn modelId="{BB9CF3F7-0858-44C2-9545-88F98F838DA2}" type="presParOf" srcId="{6614C187-E6DB-4742-B0AF-518C9EDF10C6}" destId="{A3ABBE8B-4F6D-45F3-98F5-90CA456A7D5E}" srcOrd="0" destOrd="0" presId="urn:microsoft.com/office/officeart/2005/8/layout/orgChart1"/>
    <dgm:cxn modelId="{30756F77-796A-4AF6-9E61-3994B3C99AD7}" type="presParOf" srcId="{6614C187-E6DB-4742-B0AF-518C9EDF10C6}" destId="{8B6D0E98-F3F0-442F-8C5C-BFF47D2588A7}" srcOrd="1" destOrd="0" presId="urn:microsoft.com/office/officeart/2005/8/layout/orgChart1"/>
    <dgm:cxn modelId="{3CEC4538-930C-4864-8DA5-AEA38C0E3ECF}" type="presParOf" srcId="{8B6D0E98-F3F0-442F-8C5C-BFF47D2588A7}" destId="{037003ED-E381-4673-BE75-E992DE9648BE}" srcOrd="0" destOrd="0" presId="urn:microsoft.com/office/officeart/2005/8/layout/orgChart1"/>
    <dgm:cxn modelId="{40FA048A-6A4F-4F84-B5E5-ED02CDFEE461}" type="presParOf" srcId="{037003ED-E381-4673-BE75-E992DE9648BE}" destId="{D24CE6E7-F367-4C5D-9C09-F738571270DF}" srcOrd="0" destOrd="0" presId="urn:microsoft.com/office/officeart/2005/8/layout/orgChart1"/>
    <dgm:cxn modelId="{65022DD6-03DC-4E34-8AAD-21BC01D94E2C}" type="presParOf" srcId="{037003ED-E381-4673-BE75-E992DE9648BE}" destId="{F9D713DA-A1C3-406B-9923-2CA6150C346E}" srcOrd="1" destOrd="0" presId="urn:microsoft.com/office/officeart/2005/8/layout/orgChart1"/>
    <dgm:cxn modelId="{70F94015-41AD-4CEC-B1E0-0F9C5EB998A2}" type="presParOf" srcId="{8B6D0E98-F3F0-442F-8C5C-BFF47D2588A7}" destId="{1FB1ECD5-D212-4270-8460-F6AD8CE39A25}" srcOrd="1" destOrd="0" presId="urn:microsoft.com/office/officeart/2005/8/layout/orgChart1"/>
    <dgm:cxn modelId="{91087850-4DF9-40C1-B705-73F0A4C3BB49}" type="presParOf" srcId="{8B6D0E98-F3F0-442F-8C5C-BFF47D2588A7}" destId="{2C4B2F35-2649-4621-A29F-4AD5C47426CA}" srcOrd="2" destOrd="0" presId="urn:microsoft.com/office/officeart/2005/8/layout/orgChart1"/>
    <dgm:cxn modelId="{56826691-86E6-4CB0-8F4F-0ACDBB891077}" type="presParOf" srcId="{6614C187-E6DB-4742-B0AF-518C9EDF10C6}" destId="{C05F6FF5-BE4B-417A-97CA-DD75E7065ED5}" srcOrd="2" destOrd="0" presId="urn:microsoft.com/office/officeart/2005/8/layout/orgChart1"/>
    <dgm:cxn modelId="{7568F972-AAA3-49B4-91B5-2E46437A83F7}" type="presParOf" srcId="{6614C187-E6DB-4742-B0AF-518C9EDF10C6}" destId="{5B4F608C-5B88-4A6D-88D6-1571D58A05B8}" srcOrd="3" destOrd="0" presId="urn:microsoft.com/office/officeart/2005/8/layout/orgChart1"/>
    <dgm:cxn modelId="{C17864D7-F50F-40E4-857F-3DF39209BE6B}" type="presParOf" srcId="{5B4F608C-5B88-4A6D-88D6-1571D58A05B8}" destId="{5B7B83B6-F359-44C7-97E3-BF05C54290D1}" srcOrd="0" destOrd="0" presId="urn:microsoft.com/office/officeart/2005/8/layout/orgChart1"/>
    <dgm:cxn modelId="{79693580-3927-4061-B424-15EA4FC1B549}" type="presParOf" srcId="{5B7B83B6-F359-44C7-97E3-BF05C54290D1}" destId="{0FBC4069-6A39-49EC-AB98-5CD09B346FAC}" srcOrd="0" destOrd="0" presId="urn:microsoft.com/office/officeart/2005/8/layout/orgChart1"/>
    <dgm:cxn modelId="{97347121-17B3-4483-8FA0-321987661A68}" type="presParOf" srcId="{5B7B83B6-F359-44C7-97E3-BF05C54290D1}" destId="{F71FA3B4-25F2-4C5D-B0E4-CE421EF2E263}" srcOrd="1" destOrd="0" presId="urn:microsoft.com/office/officeart/2005/8/layout/orgChart1"/>
    <dgm:cxn modelId="{2665FE16-FEF9-4BC8-BD4A-6646F6653BCE}" type="presParOf" srcId="{5B4F608C-5B88-4A6D-88D6-1571D58A05B8}" destId="{79A9D123-1D90-4BEB-B625-389EA23CF33E}" srcOrd="1" destOrd="0" presId="urn:microsoft.com/office/officeart/2005/8/layout/orgChart1"/>
    <dgm:cxn modelId="{5E7F357F-941B-44E8-81F5-3219BBD7EEEC}" type="presParOf" srcId="{5B4F608C-5B88-4A6D-88D6-1571D58A05B8}" destId="{82B89140-A894-4B6D-ADD0-0A58B1BF4ED6}" srcOrd="2" destOrd="0" presId="urn:microsoft.com/office/officeart/2005/8/layout/orgChart1"/>
    <dgm:cxn modelId="{4F7B035B-A384-488A-8C82-FDA323E75B34}" type="presParOf" srcId="{01510285-8FE7-4296-83B0-310E077AB26C}" destId="{8A643C34-17DB-445E-AAB9-CC99A75FDDC9}" srcOrd="2" destOrd="0" presId="urn:microsoft.com/office/officeart/2005/8/layout/orgChart1"/>
    <dgm:cxn modelId="{C1DAF213-DA11-45A6-A6D1-787249E1D3AE}" type="presParOf" srcId="{61ED8B77-5144-4736-8D87-3F9E9659AF4D}" destId="{777216CA-42CF-4A5F-92E9-9F73651FAE46}" srcOrd="2" destOrd="0" presId="urn:microsoft.com/office/officeart/2005/8/layout/orgChart1"/>
    <dgm:cxn modelId="{FAE5FBDB-F93F-47BE-9B63-11758828101E}" type="presParOf" srcId="{921D35DD-B892-4683-8582-C1B94069BA68}" destId="{620504F0-9929-4BF7-ADF3-FD7A42468AAF}" srcOrd="2" destOrd="0" presId="urn:microsoft.com/office/officeart/2005/8/layout/orgChart1"/>
    <dgm:cxn modelId="{C77A9E88-95AC-4E13-8808-4557D13C49F7}" type="presParOf" srcId="{A2120B08-5FF4-4E7A-B9FD-FB1EE9E3F640}" destId="{340F91FB-6AB4-40D6-9884-5FF7858181BA}" srcOrd="2" destOrd="0" presId="urn:microsoft.com/office/officeart/2005/8/layout/orgChart1"/>
    <dgm:cxn modelId="{A4F39648-977D-4802-B761-2573C9699F6F}" type="presParOf" srcId="{E6B944D5-18B9-4276-B3E7-36E227459225}" destId="{65B3AA18-E864-401F-8DF7-67A7C12EB1C7}" srcOrd="14" destOrd="0" presId="urn:microsoft.com/office/officeart/2005/8/layout/orgChart1"/>
    <dgm:cxn modelId="{81123A4D-6469-4984-8D9A-56A16472CA3F}" type="presParOf" srcId="{E6B944D5-18B9-4276-B3E7-36E227459225}" destId="{720C9534-A55E-40ED-AC7B-6F039116A413}" srcOrd="15" destOrd="0" presId="urn:microsoft.com/office/officeart/2005/8/layout/orgChart1"/>
    <dgm:cxn modelId="{8D030B0E-9BB8-4A5E-8FB7-74036B24CDC0}" type="presParOf" srcId="{720C9534-A55E-40ED-AC7B-6F039116A413}" destId="{AC131A9D-44C3-4F6F-BAC5-27A497648CF2}" srcOrd="0" destOrd="0" presId="urn:microsoft.com/office/officeart/2005/8/layout/orgChart1"/>
    <dgm:cxn modelId="{768E4CA2-EA05-4D8F-B595-526633EC08B6}" type="presParOf" srcId="{AC131A9D-44C3-4F6F-BAC5-27A497648CF2}" destId="{5F235865-7D8C-4F96-BE13-1D365649163E}" srcOrd="0" destOrd="0" presId="urn:microsoft.com/office/officeart/2005/8/layout/orgChart1"/>
    <dgm:cxn modelId="{8BF6DA06-D98B-42D0-99D0-2CBD0363DAC5}" type="presParOf" srcId="{AC131A9D-44C3-4F6F-BAC5-27A497648CF2}" destId="{98A0DD5D-146D-4F18-8186-F497E956E6FC}" srcOrd="1" destOrd="0" presId="urn:microsoft.com/office/officeart/2005/8/layout/orgChart1"/>
    <dgm:cxn modelId="{D4E309CD-0726-44E3-9003-BC42CD824E97}" type="presParOf" srcId="{720C9534-A55E-40ED-AC7B-6F039116A413}" destId="{C238C1F2-8390-42B3-88EF-9C5C11647329}" srcOrd="1" destOrd="0" presId="urn:microsoft.com/office/officeart/2005/8/layout/orgChart1"/>
    <dgm:cxn modelId="{D410D205-31B1-4592-BE10-B5021636777B}" type="presParOf" srcId="{720C9534-A55E-40ED-AC7B-6F039116A413}" destId="{D67E1A69-2E97-48E0-9DFE-3D126F7E53EB}" srcOrd="2" destOrd="0" presId="urn:microsoft.com/office/officeart/2005/8/layout/orgChart1"/>
    <dgm:cxn modelId="{C653E53D-3497-44E1-800E-98DF210EF01D}" type="presParOf" srcId="{E6B944D5-18B9-4276-B3E7-36E227459225}" destId="{1980E9F4-680E-4340-A0B9-5D1EDBA4A839}" srcOrd="16" destOrd="0" presId="urn:microsoft.com/office/officeart/2005/8/layout/orgChart1"/>
    <dgm:cxn modelId="{FB41DEBD-EAB1-442C-A6E0-8DD56C69A338}" type="presParOf" srcId="{E6B944D5-18B9-4276-B3E7-36E227459225}" destId="{66628E72-0FA9-4D43-8158-62EA04E8DB25}" srcOrd="17" destOrd="0" presId="urn:microsoft.com/office/officeart/2005/8/layout/orgChart1"/>
    <dgm:cxn modelId="{2A17F5B0-1B5C-4FD7-9FDC-C80BC36C48B4}" type="presParOf" srcId="{66628E72-0FA9-4D43-8158-62EA04E8DB25}" destId="{C36AF776-E3B9-4D61-B9C5-FB8D28691212}" srcOrd="0" destOrd="0" presId="urn:microsoft.com/office/officeart/2005/8/layout/orgChart1"/>
    <dgm:cxn modelId="{6CAAF677-DC89-4E80-A566-3CA7E6FE4099}" type="presParOf" srcId="{C36AF776-E3B9-4D61-B9C5-FB8D28691212}" destId="{E2090E17-956C-41EB-B7F8-D14598C6DA40}" srcOrd="0" destOrd="0" presId="urn:microsoft.com/office/officeart/2005/8/layout/orgChart1"/>
    <dgm:cxn modelId="{A7C434CA-9140-4B73-BA36-9EAE5CE77615}" type="presParOf" srcId="{C36AF776-E3B9-4D61-B9C5-FB8D28691212}" destId="{6FA7C6B2-04B9-4DA1-B2C0-6AAB2FCB321A}" srcOrd="1" destOrd="0" presId="urn:microsoft.com/office/officeart/2005/8/layout/orgChart1"/>
    <dgm:cxn modelId="{988FDED9-7E97-4309-9FED-EDD33B84E56F}" type="presParOf" srcId="{66628E72-0FA9-4D43-8158-62EA04E8DB25}" destId="{C61335A3-9E44-4CD0-98E4-F7793D3E6FAB}" srcOrd="1" destOrd="0" presId="urn:microsoft.com/office/officeart/2005/8/layout/orgChart1"/>
    <dgm:cxn modelId="{BF3EFE1A-83F5-4BCE-956D-DA40972A9895}" type="presParOf" srcId="{66628E72-0FA9-4D43-8158-62EA04E8DB25}" destId="{D7F1AE13-4636-49F7-BEC7-98B1FFA0DBEB}" srcOrd="2" destOrd="0" presId="urn:microsoft.com/office/officeart/2005/8/layout/orgChart1"/>
    <dgm:cxn modelId="{F6D2B49E-4E7B-44A9-821C-1493EB114FA2}" type="presParOf" srcId="{4A07BAD8-1C80-4FF2-AE79-48933F8FB93C}" destId="{166BB49F-B48E-42A4-8DE8-C304005446B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80E9F4-680E-4340-A0B9-5D1EDBA4A839}">
      <dsp:nvSpPr>
        <dsp:cNvPr id="0" name=""/>
        <dsp:cNvSpPr/>
      </dsp:nvSpPr>
      <dsp:spPr>
        <a:xfrm>
          <a:off x="4016716" y="1818176"/>
          <a:ext cx="382337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5438"/>
              </a:lnTo>
              <a:lnTo>
                <a:pt x="3823379" y="85438"/>
              </a:lnTo>
              <a:lnTo>
                <a:pt x="3823379" y="1251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B3AA18-E864-401F-8DF7-67A7C12EB1C7}">
      <dsp:nvSpPr>
        <dsp:cNvPr id="0" name=""/>
        <dsp:cNvSpPr/>
      </dsp:nvSpPr>
      <dsp:spPr>
        <a:xfrm>
          <a:off x="4016716" y="1818176"/>
          <a:ext cx="33656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5438"/>
              </a:lnTo>
              <a:lnTo>
                <a:pt x="3365670" y="85438"/>
              </a:lnTo>
              <a:lnTo>
                <a:pt x="3365670" y="1251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5F6FF5-BE4B-417A-97CA-DD75E7065ED5}">
      <dsp:nvSpPr>
        <dsp:cNvPr id="0" name=""/>
        <dsp:cNvSpPr/>
      </dsp:nvSpPr>
      <dsp:spPr>
        <a:xfrm>
          <a:off x="7643066" y="2938187"/>
          <a:ext cx="91440" cy="4425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2577"/>
              </a:lnTo>
              <a:lnTo>
                <a:pt x="102460" y="4425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ABBE8B-4F6D-45F3-98F5-90CA456A7D5E}">
      <dsp:nvSpPr>
        <dsp:cNvPr id="0" name=""/>
        <dsp:cNvSpPr/>
      </dsp:nvSpPr>
      <dsp:spPr>
        <a:xfrm>
          <a:off x="7643066" y="2938187"/>
          <a:ext cx="91440" cy="1740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4004"/>
              </a:lnTo>
              <a:lnTo>
                <a:pt x="102460" y="1740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9A79B5-9C2A-458C-8B08-E42ED4CED88F}">
      <dsp:nvSpPr>
        <dsp:cNvPr id="0" name=""/>
        <dsp:cNvSpPr/>
      </dsp:nvSpPr>
      <dsp:spPr>
        <a:xfrm>
          <a:off x="6924678" y="2623894"/>
          <a:ext cx="9154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5438"/>
              </a:lnTo>
              <a:lnTo>
                <a:pt x="915416" y="85438"/>
              </a:lnTo>
              <a:lnTo>
                <a:pt x="915416" y="1251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8C3BF6-FCB0-4684-93E1-98D9A87C39FC}">
      <dsp:nvSpPr>
        <dsp:cNvPr id="0" name=""/>
        <dsp:cNvSpPr/>
      </dsp:nvSpPr>
      <dsp:spPr>
        <a:xfrm>
          <a:off x="7185358" y="2938187"/>
          <a:ext cx="91440" cy="4425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2577"/>
              </a:lnTo>
              <a:lnTo>
                <a:pt x="102460" y="4425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D89E07-5CA8-42B4-BFBE-9F91C6C48DF5}">
      <dsp:nvSpPr>
        <dsp:cNvPr id="0" name=""/>
        <dsp:cNvSpPr/>
      </dsp:nvSpPr>
      <dsp:spPr>
        <a:xfrm>
          <a:off x="7185358" y="2938187"/>
          <a:ext cx="91440" cy="1740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4004"/>
              </a:lnTo>
              <a:lnTo>
                <a:pt x="102460" y="1740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BCB846-FEDF-4960-A80C-AC4EF787C91E}">
      <dsp:nvSpPr>
        <dsp:cNvPr id="0" name=""/>
        <dsp:cNvSpPr/>
      </dsp:nvSpPr>
      <dsp:spPr>
        <a:xfrm>
          <a:off x="6924678" y="2623894"/>
          <a:ext cx="4577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5438"/>
              </a:lnTo>
              <a:lnTo>
                <a:pt x="457708" y="85438"/>
              </a:lnTo>
              <a:lnTo>
                <a:pt x="457708" y="1251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BD5AED-9F4A-43A6-A0AE-C65AD1075717}">
      <dsp:nvSpPr>
        <dsp:cNvPr id="0" name=""/>
        <dsp:cNvSpPr/>
      </dsp:nvSpPr>
      <dsp:spPr>
        <a:xfrm>
          <a:off x="6727649" y="2938187"/>
          <a:ext cx="91440" cy="1740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4004"/>
              </a:lnTo>
              <a:lnTo>
                <a:pt x="102460" y="1740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A696FE-943D-445A-A6B0-1D074BB1DEC7}">
      <dsp:nvSpPr>
        <dsp:cNvPr id="0" name=""/>
        <dsp:cNvSpPr/>
      </dsp:nvSpPr>
      <dsp:spPr>
        <a:xfrm>
          <a:off x="6878958" y="262389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51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F55682-62A0-4DC8-850F-80802F349BC9}">
      <dsp:nvSpPr>
        <dsp:cNvPr id="0" name=""/>
        <dsp:cNvSpPr/>
      </dsp:nvSpPr>
      <dsp:spPr>
        <a:xfrm>
          <a:off x="6466969" y="2623894"/>
          <a:ext cx="457708" cy="91440"/>
        </a:xfrm>
        <a:custGeom>
          <a:avLst/>
          <a:gdLst/>
          <a:ahLst/>
          <a:cxnLst/>
          <a:rect l="0" t="0" r="0" b="0"/>
          <a:pathLst>
            <a:path>
              <a:moveTo>
                <a:pt x="457708" y="45720"/>
              </a:moveTo>
              <a:lnTo>
                <a:pt x="457708" y="85438"/>
              </a:lnTo>
              <a:lnTo>
                <a:pt x="0" y="85438"/>
              </a:lnTo>
              <a:lnTo>
                <a:pt x="0" y="1251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57BAE3-A7D9-412D-BB34-9C0142B81130}">
      <dsp:nvSpPr>
        <dsp:cNvPr id="0" name=""/>
        <dsp:cNvSpPr/>
      </dsp:nvSpPr>
      <dsp:spPr>
        <a:xfrm>
          <a:off x="6009261" y="2623894"/>
          <a:ext cx="915416" cy="91440"/>
        </a:xfrm>
        <a:custGeom>
          <a:avLst/>
          <a:gdLst/>
          <a:ahLst/>
          <a:cxnLst/>
          <a:rect l="0" t="0" r="0" b="0"/>
          <a:pathLst>
            <a:path>
              <a:moveTo>
                <a:pt x="915416" y="45720"/>
              </a:moveTo>
              <a:lnTo>
                <a:pt x="915416" y="85438"/>
              </a:lnTo>
              <a:lnTo>
                <a:pt x="0" y="85438"/>
              </a:lnTo>
              <a:lnTo>
                <a:pt x="0" y="1251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311259-CA4A-45F9-B81F-E85F4B424BBF}">
      <dsp:nvSpPr>
        <dsp:cNvPr id="0" name=""/>
        <dsp:cNvSpPr/>
      </dsp:nvSpPr>
      <dsp:spPr>
        <a:xfrm>
          <a:off x="6878958" y="235532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51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197098-0989-4D2B-AB7D-DB451AD8C658}">
      <dsp:nvSpPr>
        <dsp:cNvPr id="0" name=""/>
        <dsp:cNvSpPr/>
      </dsp:nvSpPr>
      <dsp:spPr>
        <a:xfrm>
          <a:off x="6878958" y="2086749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51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E402DC-E8FB-4EAE-BA50-4C2975AAB31D}">
      <dsp:nvSpPr>
        <dsp:cNvPr id="0" name=""/>
        <dsp:cNvSpPr/>
      </dsp:nvSpPr>
      <dsp:spPr>
        <a:xfrm>
          <a:off x="4016716" y="1818176"/>
          <a:ext cx="29079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5438"/>
              </a:lnTo>
              <a:lnTo>
                <a:pt x="2907962" y="85438"/>
              </a:lnTo>
              <a:lnTo>
                <a:pt x="2907962" y="1251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F2D45F-BC9E-4397-8B20-6661ED8E6E68}">
      <dsp:nvSpPr>
        <dsp:cNvPr id="0" name=""/>
        <dsp:cNvSpPr/>
      </dsp:nvSpPr>
      <dsp:spPr>
        <a:xfrm>
          <a:off x="5354524" y="2938187"/>
          <a:ext cx="91440" cy="7111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11150"/>
              </a:lnTo>
              <a:lnTo>
                <a:pt x="102460" y="7111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9E095F-19FC-40D7-AAD5-D29094B3832E}">
      <dsp:nvSpPr>
        <dsp:cNvPr id="0" name=""/>
        <dsp:cNvSpPr/>
      </dsp:nvSpPr>
      <dsp:spPr>
        <a:xfrm>
          <a:off x="5354524" y="2938187"/>
          <a:ext cx="91440" cy="4425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2577"/>
              </a:lnTo>
              <a:lnTo>
                <a:pt x="102460" y="4425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AC6F49-5752-4E82-B8ED-2A8A34F8A08A}">
      <dsp:nvSpPr>
        <dsp:cNvPr id="0" name=""/>
        <dsp:cNvSpPr/>
      </dsp:nvSpPr>
      <dsp:spPr>
        <a:xfrm>
          <a:off x="5354524" y="2938187"/>
          <a:ext cx="91440" cy="1740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4004"/>
              </a:lnTo>
              <a:lnTo>
                <a:pt x="102460" y="1740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5927FC-9D4F-4329-B0D6-28D1B32BE4FC}">
      <dsp:nvSpPr>
        <dsp:cNvPr id="0" name=""/>
        <dsp:cNvSpPr/>
      </dsp:nvSpPr>
      <dsp:spPr>
        <a:xfrm>
          <a:off x="4864989" y="2623894"/>
          <a:ext cx="6865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5438"/>
              </a:lnTo>
              <a:lnTo>
                <a:pt x="686562" y="85438"/>
              </a:lnTo>
              <a:lnTo>
                <a:pt x="686562" y="1251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B15DD4-A4B5-4D7B-AE76-ACC67A9DA525}">
      <dsp:nvSpPr>
        <dsp:cNvPr id="0" name=""/>
        <dsp:cNvSpPr/>
      </dsp:nvSpPr>
      <dsp:spPr>
        <a:xfrm>
          <a:off x="4864989" y="2623894"/>
          <a:ext cx="2288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5438"/>
              </a:lnTo>
              <a:lnTo>
                <a:pt x="228854" y="85438"/>
              </a:lnTo>
              <a:lnTo>
                <a:pt x="228854" y="1251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3882A9-B244-4102-A9BD-DDC1DEDD2B87}">
      <dsp:nvSpPr>
        <dsp:cNvPr id="0" name=""/>
        <dsp:cNvSpPr/>
      </dsp:nvSpPr>
      <dsp:spPr>
        <a:xfrm>
          <a:off x="4636135" y="2623894"/>
          <a:ext cx="228854" cy="91440"/>
        </a:xfrm>
        <a:custGeom>
          <a:avLst/>
          <a:gdLst/>
          <a:ahLst/>
          <a:cxnLst/>
          <a:rect l="0" t="0" r="0" b="0"/>
          <a:pathLst>
            <a:path>
              <a:moveTo>
                <a:pt x="228854" y="45720"/>
              </a:moveTo>
              <a:lnTo>
                <a:pt x="228854" y="85438"/>
              </a:lnTo>
              <a:lnTo>
                <a:pt x="0" y="85438"/>
              </a:lnTo>
              <a:lnTo>
                <a:pt x="0" y="1251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34A44C-D454-4967-9544-29248F87AAF8}">
      <dsp:nvSpPr>
        <dsp:cNvPr id="0" name=""/>
        <dsp:cNvSpPr/>
      </dsp:nvSpPr>
      <dsp:spPr>
        <a:xfrm>
          <a:off x="4178427" y="2623894"/>
          <a:ext cx="686562" cy="91440"/>
        </a:xfrm>
        <a:custGeom>
          <a:avLst/>
          <a:gdLst/>
          <a:ahLst/>
          <a:cxnLst/>
          <a:rect l="0" t="0" r="0" b="0"/>
          <a:pathLst>
            <a:path>
              <a:moveTo>
                <a:pt x="686562" y="45720"/>
              </a:moveTo>
              <a:lnTo>
                <a:pt x="686562" y="85438"/>
              </a:lnTo>
              <a:lnTo>
                <a:pt x="0" y="85438"/>
              </a:lnTo>
              <a:lnTo>
                <a:pt x="0" y="1251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F42C44-4B0E-410F-84AD-47B272B4DF00}">
      <dsp:nvSpPr>
        <dsp:cNvPr id="0" name=""/>
        <dsp:cNvSpPr/>
      </dsp:nvSpPr>
      <dsp:spPr>
        <a:xfrm>
          <a:off x="4178427" y="2355322"/>
          <a:ext cx="6865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5438"/>
              </a:lnTo>
              <a:lnTo>
                <a:pt x="686562" y="85438"/>
              </a:lnTo>
              <a:lnTo>
                <a:pt x="686562" y="1251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0FB6C4-41A8-4B1F-B0CF-557412D1B3CE}">
      <dsp:nvSpPr>
        <dsp:cNvPr id="0" name=""/>
        <dsp:cNvSpPr/>
      </dsp:nvSpPr>
      <dsp:spPr>
        <a:xfrm>
          <a:off x="4178427" y="2355322"/>
          <a:ext cx="2288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5438"/>
              </a:lnTo>
              <a:lnTo>
                <a:pt x="228854" y="85438"/>
              </a:lnTo>
              <a:lnTo>
                <a:pt x="228854" y="1251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E3A1CC-6400-4B25-8A45-978612F822B8}">
      <dsp:nvSpPr>
        <dsp:cNvPr id="0" name=""/>
        <dsp:cNvSpPr/>
      </dsp:nvSpPr>
      <dsp:spPr>
        <a:xfrm>
          <a:off x="3949572" y="2355322"/>
          <a:ext cx="228854" cy="91440"/>
        </a:xfrm>
        <a:custGeom>
          <a:avLst/>
          <a:gdLst/>
          <a:ahLst/>
          <a:cxnLst/>
          <a:rect l="0" t="0" r="0" b="0"/>
          <a:pathLst>
            <a:path>
              <a:moveTo>
                <a:pt x="228854" y="45720"/>
              </a:moveTo>
              <a:lnTo>
                <a:pt x="228854" y="85438"/>
              </a:lnTo>
              <a:lnTo>
                <a:pt x="0" y="85438"/>
              </a:lnTo>
              <a:lnTo>
                <a:pt x="0" y="1251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CDC824-C867-42B9-B792-38B4086ABDCF}">
      <dsp:nvSpPr>
        <dsp:cNvPr id="0" name=""/>
        <dsp:cNvSpPr/>
      </dsp:nvSpPr>
      <dsp:spPr>
        <a:xfrm>
          <a:off x="3491864" y="2355322"/>
          <a:ext cx="686562" cy="91440"/>
        </a:xfrm>
        <a:custGeom>
          <a:avLst/>
          <a:gdLst/>
          <a:ahLst/>
          <a:cxnLst/>
          <a:rect l="0" t="0" r="0" b="0"/>
          <a:pathLst>
            <a:path>
              <a:moveTo>
                <a:pt x="686562" y="45720"/>
              </a:moveTo>
              <a:lnTo>
                <a:pt x="686562" y="85438"/>
              </a:lnTo>
              <a:lnTo>
                <a:pt x="0" y="85438"/>
              </a:lnTo>
              <a:lnTo>
                <a:pt x="0" y="1251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3128E7-CBE8-4599-A5B5-13F69EA9C962}">
      <dsp:nvSpPr>
        <dsp:cNvPr id="0" name=""/>
        <dsp:cNvSpPr/>
      </dsp:nvSpPr>
      <dsp:spPr>
        <a:xfrm>
          <a:off x="4132707" y="2086749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51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52921E-D313-49C8-8973-34A227CC4BE6}">
      <dsp:nvSpPr>
        <dsp:cNvPr id="0" name=""/>
        <dsp:cNvSpPr/>
      </dsp:nvSpPr>
      <dsp:spPr>
        <a:xfrm>
          <a:off x="4016716" y="1818176"/>
          <a:ext cx="1617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5438"/>
              </a:lnTo>
              <a:lnTo>
                <a:pt x="161711" y="85438"/>
              </a:lnTo>
              <a:lnTo>
                <a:pt x="161711" y="1251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119FB1-46C8-4612-ABA8-4E97F04FDF4E}">
      <dsp:nvSpPr>
        <dsp:cNvPr id="0" name=""/>
        <dsp:cNvSpPr/>
      </dsp:nvSpPr>
      <dsp:spPr>
        <a:xfrm>
          <a:off x="2742559" y="2132469"/>
          <a:ext cx="91440" cy="7111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11150"/>
              </a:lnTo>
              <a:lnTo>
                <a:pt x="102460" y="7111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6776D1-5174-4EB3-A6B5-DDFF47B1194F}">
      <dsp:nvSpPr>
        <dsp:cNvPr id="0" name=""/>
        <dsp:cNvSpPr/>
      </dsp:nvSpPr>
      <dsp:spPr>
        <a:xfrm>
          <a:off x="2742559" y="2132469"/>
          <a:ext cx="91440" cy="4425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2577"/>
              </a:lnTo>
              <a:lnTo>
                <a:pt x="102460" y="4425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2BE814-DD19-4A11-8408-5676EA0E40A6}">
      <dsp:nvSpPr>
        <dsp:cNvPr id="0" name=""/>
        <dsp:cNvSpPr/>
      </dsp:nvSpPr>
      <dsp:spPr>
        <a:xfrm>
          <a:off x="2742559" y="2132469"/>
          <a:ext cx="91440" cy="1740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4004"/>
              </a:lnTo>
              <a:lnTo>
                <a:pt x="102460" y="1740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53C848-265E-430D-9B8C-F295C9D0BB65}">
      <dsp:nvSpPr>
        <dsp:cNvPr id="0" name=""/>
        <dsp:cNvSpPr/>
      </dsp:nvSpPr>
      <dsp:spPr>
        <a:xfrm>
          <a:off x="2939588" y="1818176"/>
          <a:ext cx="1077128" cy="91440"/>
        </a:xfrm>
        <a:custGeom>
          <a:avLst/>
          <a:gdLst/>
          <a:ahLst/>
          <a:cxnLst/>
          <a:rect l="0" t="0" r="0" b="0"/>
          <a:pathLst>
            <a:path>
              <a:moveTo>
                <a:pt x="1077128" y="45720"/>
              </a:moveTo>
              <a:lnTo>
                <a:pt x="1077128" y="85438"/>
              </a:lnTo>
              <a:lnTo>
                <a:pt x="0" y="85438"/>
              </a:lnTo>
              <a:lnTo>
                <a:pt x="0" y="1251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4D4577-69D4-44E3-B77D-045503D5B360}">
      <dsp:nvSpPr>
        <dsp:cNvPr id="0" name=""/>
        <dsp:cNvSpPr/>
      </dsp:nvSpPr>
      <dsp:spPr>
        <a:xfrm>
          <a:off x="2284850" y="2132469"/>
          <a:ext cx="91440" cy="1740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4004"/>
              </a:lnTo>
              <a:lnTo>
                <a:pt x="102460" y="1740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EA31A1-2463-46E9-AEAB-07C9E27D0A48}">
      <dsp:nvSpPr>
        <dsp:cNvPr id="0" name=""/>
        <dsp:cNvSpPr/>
      </dsp:nvSpPr>
      <dsp:spPr>
        <a:xfrm>
          <a:off x="2481879" y="1818176"/>
          <a:ext cx="1534836" cy="91440"/>
        </a:xfrm>
        <a:custGeom>
          <a:avLst/>
          <a:gdLst/>
          <a:ahLst/>
          <a:cxnLst/>
          <a:rect l="0" t="0" r="0" b="0"/>
          <a:pathLst>
            <a:path>
              <a:moveTo>
                <a:pt x="1534836" y="45720"/>
              </a:moveTo>
              <a:lnTo>
                <a:pt x="1534836" y="85438"/>
              </a:lnTo>
              <a:lnTo>
                <a:pt x="0" y="85438"/>
              </a:lnTo>
              <a:lnTo>
                <a:pt x="0" y="1251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B775CC-19FC-4FE0-A182-B3A9910C2213}">
      <dsp:nvSpPr>
        <dsp:cNvPr id="0" name=""/>
        <dsp:cNvSpPr/>
      </dsp:nvSpPr>
      <dsp:spPr>
        <a:xfrm>
          <a:off x="1661030" y="2086749"/>
          <a:ext cx="4577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5438"/>
              </a:lnTo>
              <a:lnTo>
                <a:pt x="457708" y="85438"/>
              </a:lnTo>
              <a:lnTo>
                <a:pt x="457708" y="1251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065482-38C7-46A7-8A9C-98DE11E4E4C3}">
      <dsp:nvSpPr>
        <dsp:cNvPr id="0" name=""/>
        <dsp:cNvSpPr/>
      </dsp:nvSpPr>
      <dsp:spPr>
        <a:xfrm>
          <a:off x="1615310" y="2086749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51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A1D596-4ABB-454B-9A5C-68C9D7CE96E7}">
      <dsp:nvSpPr>
        <dsp:cNvPr id="0" name=""/>
        <dsp:cNvSpPr/>
      </dsp:nvSpPr>
      <dsp:spPr>
        <a:xfrm>
          <a:off x="1006293" y="2401042"/>
          <a:ext cx="91440" cy="1740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4004"/>
              </a:lnTo>
              <a:lnTo>
                <a:pt x="102460" y="1740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575783-90B8-4A75-BBD0-C42FE4836BE1}">
      <dsp:nvSpPr>
        <dsp:cNvPr id="0" name=""/>
        <dsp:cNvSpPr/>
      </dsp:nvSpPr>
      <dsp:spPr>
        <a:xfrm>
          <a:off x="1203321" y="2086749"/>
          <a:ext cx="457708" cy="91440"/>
        </a:xfrm>
        <a:custGeom>
          <a:avLst/>
          <a:gdLst/>
          <a:ahLst/>
          <a:cxnLst/>
          <a:rect l="0" t="0" r="0" b="0"/>
          <a:pathLst>
            <a:path>
              <a:moveTo>
                <a:pt x="457708" y="45720"/>
              </a:moveTo>
              <a:lnTo>
                <a:pt x="457708" y="85438"/>
              </a:lnTo>
              <a:lnTo>
                <a:pt x="0" y="85438"/>
              </a:lnTo>
              <a:lnTo>
                <a:pt x="0" y="1251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1C84D2-6357-470B-AA69-E50AC6C3B647}">
      <dsp:nvSpPr>
        <dsp:cNvPr id="0" name=""/>
        <dsp:cNvSpPr/>
      </dsp:nvSpPr>
      <dsp:spPr>
        <a:xfrm>
          <a:off x="1661030" y="1818176"/>
          <a:ext cx="2355685" cy="91440"/>
        </a:xfrm>
        <a:custGeom>
          <a:avLst/>
          <a:gdLst/>
          <a:ahLst/>
          <a:cxnLst/>
          <a:rect l="0" t="0" r="0" b="0"/>
          <a:pathLst>
            <a:path>
              <a:moveTo>
                <a:pt x="2355685" y="45720"/>
              </a:moveTo>
              <a:lnTo>
                <a:pt x="2355685" y="85438"/>
              </a:lnTo>
              <a:lnTo>
                <a:pt x="0" y="85438"/>
              </a:lnTo>
              <a:lnTo>
                <a:pt x="0" y="1251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4FCD49-0C57-4041-A37D-2B70BF0F0C92}">
      <dsp:nvSpPr>
        <dsp:cNvPr id="0" name=""/>
        <dsp:cNvSpPr/>
      </dsp:nvSpPr>
      <dsp:spPr>
        <a:xfrm>
          <a:off x="454016" y="2132469"/>
          <a:ext cx="91440" cy="7111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11150"/>
              </a:lnTo>
              <a:lnTo>
                <a:pt x="102460" y="7111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C57096-0472-4CBB-8C21-6B76FCC6E137}">
      <dsp:nvSpPr>
        <dsp:cNvPr id="0" name=""/>
        <dsp:cNvSpPr/>
      </dsp:nvSpPr>
      <dsp:spPr>
        <a:xfrm>
          <a:off x="454016" y="2132469"/>
          <a:ext cx="91440" cy="4425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2577"/>
              </a:lnTo>
              <a:lnTo>
                <a:pt x="102460" y="4425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C26BA9-4F46-45D9-B1C6-F0244120CF5B}">
      <dsp:nvSpPr>
        <dsp:cNvPr id="0" name=""/>
        <dsp:cNvSpPr/>
      </dsp:nvSpPr>
      <dsp:spPr>
        <a:xfrm>
          <a:off x="454016" y="2132469"/>
          <a:ext cx="91440" cy="1740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4004"/>
              </a:lnTo>
              <a:lnTo>
                <a:pt x="102460" y="1740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B92195-AF4B-4713-8A28-25257ED4DBBE}">
      <dsp:nvSpPr>
        <dsp:cNvPr id="0" name=""/>
        <dsp:cNvSpPr/>
      </dsp:nvSpPr>
      <dsp:spPr>
        <a:xfrm>
          <a:off x="651045" y="1818176"/>
          <a:ext cx="3365670" cy="91440"/>
        </a:xfrm>
        <a:custGeom>
          <a:avLst/>
          <a:gdLst/>
          <a:ahLst/>
          <a:cxnLst/>
          <a:rect l="0" t="0" r="0" b="0"/>
          <a:pathLst>
            <a:path>
              <a:moveTo>
                <a:pt x="3365670" y="45720"/>
              </a:moveTo>
              <a:lnTo>
                <a:pt x="3365670" y="85438"/>
              </a:lnTo>
              <a:lnTo>
                <a:pt x="0" y="85438"/>
              </a:lnTo>
              <a:lnTo>
                <a:pt x="0" y="1251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2AC16E-5225-4CC3-A9CD-B8F44398B728}">
      <dsp:nvSpPr>
        <dsp:cNvPr id="0" name=""/>
        <dsp:cNvSpPr/>
      </dsp:nvSpPr>
      <dsp:spPr>
        <a:xfrm>
          <a:off x="-3691" y="2132469"/>
          <a:ext cx="91440" cy="7111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11150"/>
              </a:lnTo>
              <a:lnTo>
                <a:pt x="102460" y="7111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EC41E9-573B-4B99-BF37-EB518322D537}">
      <dsp:nvSpPr>
        <dsp:cNvPr id="0" name=""/>
        <dsp:cNvSpPr/>
      </dsp:nvSpPr>
      <dsp:spPr>
        <a:xfrm>
          <a:off x="-3691" y="2132469"/>
          <a:ext cx="91440" cy="4425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2577"/>
              </a:lnTo>
              <a:lnTo>
                <a:pt x="102460" y="4425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CB53B4-C3F1-4D4F-B6BA-C2C492B05E1B}">
      <dsp:nvSpPr>
        <dsp:cNvPr id="0" name=""/>
        <dsp:cNvSpPr/>
      </dsp:nvSpPr>
      <dsp:spPr>
        <a:xfrm>
          <a:off x="-3691" y="2132469"/>
          <a:ext cx="91440" cy="1740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4004"/>
              </a:lnTo>
              <a:lnTo>
                <a:pt x="102460" y="1740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FDD000-F9FA-4443-93AD-553575F79028}">
      <dsp:nvSpPr>
        <dsp:cNvPr id="0" name=""/>
        <dsp:cNvSpPr/>
      </dsp:nvSpPr>
      <dsp:spPr>
        <a:xfrm>
          <a:off x="193337" y="1818176"/>
          <a:ext cx="3823379" cy="91440"/>
        </a:xfrm>
        <a:custGeom>
          <a:avLst/>
          <a:gdLst/>
          <a:ahLst/>
          <a:cxnLst/>
          <a:rect l="0" t="0" r="0" b="0"/>
          <a:pathLst>
            <a:path>
              <a:moveTo>
                <a:pt x="3823379" y="45720"/>
              </a:moveTo>
              <a:lnTo>
                <a:pt x="3823379" y="85438"/>
              </a:lnTo>
              <a:lnTo>
                <a:pt x="0" y="85438"/>
              </a:lnTo>
              <a:lnTo>
                <a:pt x="0" y="1251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8114ED-23B0-4CC1-8153-C35D85977B20}">
      <dsp:nvSpPr>
        <dsp:cNvPr id="0" name=""/>
        <dsp:cNvSpPr/>
      </dsp:nvSpPr>
      <dsp:spPr>
        <a:xfrm>
          <a:off x="3827580" y="1674760"/>
          <a:ext cx="378271" cy="189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Accueil</a:t>
          </a:r>
        </a:p>
      </dsp:txBody>
      <dsp:txXfrm>
        <a:off x="3827580" y="1674760"/>
        <a:ext cx="378271" cy="189135"/>
      </dsp:txXfrm>
    </dsp:sp>
    <dsp:sp modelId="{198FE517-EB69-4BD8-875F-E9432A8C5579}">
      <dsp:nvSpPr>
        <dsp:cNvPr id="0" name=""/>
        <dsp:cNvSpPr/>
      </dsp:nvSpPr>
      <dsp:spPr>
        <a:xfrm>
          <a:off x="4201" y="1943333"/>
          <a:ext cx="378271" cy="189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Article</a:t>
          </a:r>
        </a:p>
      </dsp:txBody>
      <dsp:txXfrm>
        <a:off x="4201" y="1943333"/>
        <a:ext cx="378271" cy="189135"/>
      </dsp:txXfrm>
    </dsp:sp>
    <dsp:sp modelId="{58E502BF-1002-4784-8B16-1A28E8836590}">
      <dsp:nvSpPr>
        <dsp:cNvPr id="0" name=""/>
        <dsp:cNvSpPr/>
      </dsp:nvSpPr>
      <dsp:spPr>
        <a:xfrm>
          <a:off x="98769" y="2211906"/>
          <a:ext cx="378271" cy="189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Voir Article</a:t>
          </a:r>
        </a:p>
      </dsp:txBody>
      <dsp:txXfrm>
        <a:off x="98769" y="2211906"/>
        <a:ext cx="378271" cy="189135"/>
      </dsp:txXfrm>
    </dsp:sp>
    <dsp:sp modelId="{79F66F3F-D4C0-4950-853F-27D352F9058E}">
      <dsp:nvSpPr>
        <dsp:cNvPr id="0" name=""/>
        <dsp:cNvSpPr/>
      </dsp:nvSpPr>
      <dsp:spPr>
        <a:xfrm>
          <a:off x="98769" y="2480479"/>
          <a:ext cx="378271" cy="189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Editer Article (Admin)</a:t>
          </a:r>
        </a:p>
      </dsp:txBody>
      <dsp:txXfrm>
        <a:off x="98769" y="2480479"/>
        <a:ext cx="378271" cy="189135"/>
      </dsp:txXfrm>
    </dsp:sp>
    <dsp:sp modelId="{1C070477-DDB6-4E86-AD7B-06EF5FE8A203}">
      <dsp:nvSpPr>
        <dsp:cNvPr id="0" name=""/>
        <dsp:cNvSpPr/>
      </dsp:nvSpPr>
      <dsp:spPr>
        <a:xfrm>
          <a:off x="98769" y="2749052"/>
          <a:ext cx="378271" cy="189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Supprimer Article (Admin)</a:t>
          </a:r>
        </a:p>
      </dsp:txBody>
      <dsp:txXfrm>
        <a:off x="98769" y="2749052"/>
        <a:ext cx="378271" cy="189135"/>
      </dsp:txXfrm>
    </dsp:sp>
    <dsp:sp modelId="{8B80BFB5-EA7D-4DA3-9A20-6A6813208BEE}">
      <dsp:nvSpPr>
        <dsp:cNvPr id="0" name=""/>
        <dsp:cNvSpPr/>
      </dsp:nvSpPr>
      <dsp:spPr>
        <a:xfrm>
          <a:off x="461909" y="1943333"/>
          <a:ext cx="378271" cy="189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Association</a:t>
          </a:r>
        </a:p>
      </dsp:txBody>
      <dsp:txXfrm>
        <a:off x="461909" y="1943333"/>
        <a:ext cx="378271" cy="189135"/>
      </dsp:txXfrm>
    </dsp:sp>
    <dsp:sp modelId="{B8F7AC75-05D7-4B86-9781-1F8F9CB4A224}">
      <dsp:nvSpPr>
        <dsp:cNvPr id="0" name=""/>
        <dsp:cNvSpPr/>
      </dsp:nvSpPr>
      <dsp:spPr>
        <a:xfrm>
          <a:off x="556477" y="2211906"/>
          <a:ext cx="378271" cy="189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Nos équipes</a:t>
          </a:r>
        </a:p>
      </dsp:txBody>
      <dsp:txXfrm>
        <a:off x="556477" y="2211906"/>
        <a:ext cx="378271" cy="189135"/>
      </dsp:txXfrm>
    </dsp:sp>
    <dsp:sp modelId="{59A1F08B-9BD9-46D7-B599-5C3A56A9C810}">
      <dsp:nvSpPr>
        <dsp:cNvPr id="0" name=""/>
        <dsp:cNvSpPr/>
      </dsp:nvSpPr>
      <dsp:spPr>
        <a:xfrm>
          <a:off x="556477" y="2480479"/>
          <a:ext cx="378271" cy="189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Nos actions</a:t>
          </a:r>
        </a:p>
      </dsp:txBody>
      <dsp:txXfrm>
        <a:off x="556477" y="2480479"/>
        <a:ext cx="378271" cy="189135"/>
      </dsp:txXfrm>
    </dsp:sp>
    <dsp:sp modelId="{00A2C12B-C01B-4CB4-A947-84384039DA52}">
      <dsp:nvSpPr>
        <dsp:cNvPr id="0" name=""/>
        <dsp:cNvSpPr/>
      </dsp:nvSpPr>
      <dsp:spPr>
        <a:xfrm>
          <a:off x="556477" y="2749052"/>
          <a:ext cx="378271" cy="189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Comment Adhérer</a:t>
          </a:r>
        </a:p>
      </dsp:txBody>
      <dsp:txXfrm>
        <a:off x="556477" y="2749052"/>
        <a:ext cx="378271" cy="189135"/>
      </dsp:txXfrm>
    </dsp:sp>
    <dsp:sp modelId="{E197024E-18F7-458C-A946-D94945A223F7}">
      <dsp:nvSpPr>
        <dsp:cNvPr id="0" name=""/>
        <dsp:cNvSpPr/>
      </dsp:nvSpPr>
      <dsp:spPr>
        <a:xfrm>
          <a:off x="1471894" y="1943333"/>
          <a:ext cx="378271" cy="189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Agenda</a:t>
          </a:r>
        </a:p>
      </dsp:txBody>
      <dsp:txXfrm>
        <a:off x="1471894" y="1943333"/>
        <a:ext cx="378271" cy="189135"/>
      </dsp:txXfrm>
    </dsp:sp>
    <dsp:sp modelId="{5C3765EC-FF10-4829-BBBF-48639ED07226}">
      <dsp:nvSpPr>
        <dsp:cNvPr id="0" name=""/>
        <dsp:cNvSpPr/>
      </dsp:nvSpPr>
      <dsp:spPr>
        <a:xfrm>
          <a:off x="1014186" y="2211906"/>
          <a:ext cx="378271" cy="189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Voir Evènements</a:t>
          </a:r>
        </a:p>
      </dsp:txBody>
      <dsp:txXfrm>
        <a:off x="1014186" y="2211906"/>
        <a:ext cx="378271" cy="189135"/>
      </dsp:txXfrm>
    </dsp:sp>
    <dsp:sp modelId="{B6C61D41-37F8-4D59-8C6B-EC2F39909658}">
      <dsp:nvSpPr>
        <dsp:cNvPr id="0" name=""/>
        <dsp:cNvSpPr/>
      </dsp:nvSpPr>
      <dsp:spPr>
        <a:xfrm>
          <a:off x="1108754" y="2480479"/>
          <a:ext cx="378271" cy="189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S’inscrire à l’évènement</a:t>
          </a:r>
        </a:p>
      </dsp:txBody>
      <dsp:txXfrm>
        <a:off x="1108754" y="2480479"/>
        <a:ext cx="378271" cy="189135"/>
      </dsp:txXfrm>
    </dsp:sp>
    <dsp:sp modelId="{D763576D-11A4-467B-9E4C-0FD621E68861}">
      <dsp:nvSpPr>
        <dsp:cNvPr id="0" name=""/>
        <dsp:cNvSpPr/>
      </dsp:nvSpPr>
      <dsp:spPr>
        <a:xfrm>
          <a:off x="1471894" y="2211906"/>
          <a:ext cx="378271" cy="189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Editer Evènement (Admin)</a:t>
          </a:r>
        </a:p>
      </dsp:txBody>
      <dsp:txXfrm>
        <a:off x="1471894" y="2211906"/>
        <a:ext cx="378271" cy="189135"/>
      </dsp:txXfrm>
    </dsp:sp>
    <dsp:sp modelId="{B91C4CAE-F297-499C-80F3-B85E4675901F}">
      <dsp:nvSpPr>
        <dsp:cNvPr id="0" name=""/>
        <dsp:cNvSpPr/>
      </dsp:nvSpPr>
      <dsp:spPr>
        <a:xfrm>
          <a:off x="1929603" y="2211906"/>
          <a:ext cx="378271" cy="189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Supprimer Evènement (Admin)</a:t>
          </a:r>
        </a:p>
      </dsp:txBody>
      <dsp:txXfrm>
        <a:off x="1929603" y="2211906"/>
        <a:ext cx="378271" cy="189135"/>
      </dsp:txXfrm>
    </dsp:sp>
    <dsp:sp modelId="{D01D883B-AD4C-4F0B-91D6-503A7BFBF79D}">
      <dsp:nvSpPr>
        <dsp:cNvPr id="0" name=""/>
        <dsp:cNvSpPr/>
      </dsp:nvSpPr>
      <dsp:spPr>
        <a:xfrm>
          <a:off x="2292743" y="1943333"/>
          <a:ext cx="378271" cy="189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Archiver</a:t>
          </a:r>
        </a:p>
      </dsp:txBody>
      <dsp:txXfrm>
        <a:off x="2292743" y="1943333"/>
        <a:ext cx="378271" cy="189135"/>
      </dsp:txXfrm>
    </dsp:sp>
    <dsp:sp modelId="{4024D873-7133-4FDF-9490-9408370373EA}">
      <dsp:nvSpPr>
        <dsp:cNvPr id="0" name=""/>
        <dsp:cNvSpPr/>
      </dsp:nvSpPr>
      <dsp:spPr>
        <a:xfrm>
          <a:off x="2387311" y="2211906"/>
          <a:ext cx="378271" cy="189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Consulter les Archives (User)</a:t>
          </a:r>
        </a:p>
      </dsp:txBody>
      <dsp:txXfrm>
        <a:off x="2387311" y="2211906"/>
        <a:ext cx="378271" cy="189135"/>
      </dsp:txXfrm>
    </dsp:sp>
    <dsp:sp modelId="{3E0A3EA0-38CA-4CE7-9322-C5A5CAB5B16A}">
      <dsp:nvSpPr>
        <dsp:cNvPr id="0" name=""/>
        <dsp:cNvSpPr/>
      </dsp:nvSpPr>
      <dsp:spPr>
        <a:xfrm>
          <a:off x="2750452" y="1943333"/>
          <a:ext cx="378271" cy="189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Newsletter (Admin)</a:t>
          </a:r>
        </a:p>
      </dsp:txBody>
      <dsp:txXfrm>
        <a:off x="2750452" y="1943333"/>
        <a:ext cx="378271" cy="189135"/>
      </dsp:txXfrm>
    </dsp:sp>
    <dsp:sp modelId="{82D3F225-57A7-44D4-BBFB-8A49A0C495D7}">
      <dsp:nvSpPr>
        <dsp:cNvPr id="0" name=""/>
        <dsp:cNvSpPr/>
      </dsp:nvSpPr>
      <dsp:spPr>
        <a:xfrm>
          <a:off x="2845020" y="2211906"/>
          <a:ext cx="378271" cy="189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Consulter les newsletters (Admin)</a:t>
          </a:r>
        </a:p>
      </dsp:txBody>
      <dsp:txXfrm>
        <a:off x="2845020" y="2211906"/>
        <a:ext cx="378271" cy="189135"/>
      </dsp:txXfrm>
    </dsp:sp>
    <dsp:sp modelId="{65AA1609-711F-4D72-9CA2-8D0E6BCE30B0}">
      <dsp:nvSpPr>
        <dsp:cNvPr id="0" name=""/>
        <dsp:cNvSpPr/>
      </dsp:nvSpPr>
      <dsp:spPr>
        <a:xfrm>
          <a:off x="2845020" y="2480479"/>
          <a:ext cx="378271" cy="189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Créer une newsletter (Admin)</a:t>
          </a:r>
        </a:p>
      </dsp:txBody>
      <dsp:txXfrm>
        <a:off x="2845020" y="2480479"/>
        <a:ext cx="378271" cy="189135"/>
      </dsp:txXfrm>
    </dsp:sp>
    <dsp:sp modelId="{4BC42A66-1339-4FF0-A624-B58DC5A57A9F}">
      <dsp:nvSpPr>
        <dsp:cNvPr id="0" name=""/>
        <dsp:cNvSpPr/>
      </dsp:nvSpPr>
      <dsp:spPr>
        <a:xfrm>
          <a:off x="2845020" y="2749052"/>
          <a:ext cx="378271" cy="189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Supprimer une newsletter (Admin)</a:t>
          </a:r>
        </a:p>
      </dsp:txBody>
      <dsp:txXfrm>
        <a:off x="2845020" y="2749052"/>
        <a:ext cx="378271" cy="189135"/>
      </dsp:txXfrm>
    </dsp:sp>
    <dsp:sp modelId="{43A811DA-7464-40A6-A6CA-75D5C28A2BC8}">
      <dsp:nvSpPr>
        <dsp:cNvPr id="0" name=""/>
        <dsp:cNvSpPr/>
      </dsp:nvSpPr>
      <dsp:spPr>
        <a:xfrm>
          <a:off x="3989291" y="1943333"/>
          <a:ext cx="378271" cy="189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Espace Membre (User)</a:t>
          </a:r>
        </a:p>
      </dsp:txBody>
      <dsp:txXfrm>
        <a:off x="3989291" y="1943333"/>
        <a:ext cx="378271" cy="189135"/>
      </dsp:txXfrm>
    </dsp:sp>
    <dsp:sp modelId="{37632126-CDA1-4D09-A258-2BABA72B2A40}">
      <dsp:nvSpPr>
        <dsp:cNvPr id="0" name=""/>
        <dsp:cNvSpPr/>
      </dsp:nvSpPr>
      <dsp:spPr>
        <a:xfrm>
          <a:off x="3989291" y="2211906"/>
          <a:ext cx="378271" cy="189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Liste des sujets de discussion</a:t>
          </a:r>
        </a:p>
      </dsp:txBody>
      <dsp:txXfrm>
        <a:off x="3989291" y="2211906"/>
        <a:ext cx="378271" cy="189135"/>
      </dsp:txXfrm>
    </dsp:sp>
    <dsp:sp modelId="{341C89ED-1F48-494D-A141-F862815E5273}">
      <dsp:nvSpPr>
        <dsp:cNvPr id="0" name=""/>
        <dsp:cNvSpPr/>
      </dsp:nvSpPr>
      <dsp:spPr>
        <a:xfrm>
          <a:off x="3302728" y="2480479"/>
          <a:ext cx="378271" cy="189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Créer un sujet (Admin)</a:t>
          </a:r>
        </a:p>
      </dsp:txBody>
      <dsp:txXfrm>
        <a:off x="3302728" y="2480479"/>
        <a:ext cx="378271" cy="189135"/>
      </dsp:txXfrm>
    </dsp:sp>
    <dsp:sp modelId="{75883C85-4653-4D10-87E2-FF8874FF245F}">
      <dsp:nvSpPr>
        <dsp:cNvPr id="0" name=""/>
        <dsp:cNvSpPr/>
      </dsp:nvSpPr>
      <dsp:spPr>
        <a:xfrm>
          <a:off x="3760437" y="2480479"/>
          <a:ext cx="378271" cy="189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Modifier un sujet (Admin)</a:t>
          </a:r>
        </a:p>
      </dsp:txBody>
      <dsp:txXfrm>
        <a:off x="3760437" y="2480479"/>
        <a:ext cx="378271" cy="189135"/>
      </dsp:txXfrm>
    </dsp:sp>
    <dsp:sp modelId="{E313E1A8-C4C9-4BE2-9A30-BD0051F9718A}">
      <dsp:nvSpPr>
        <dsp:cNvPr id="0" name=""/>
        <dsp:cNvSpPr/>
      </dsp:nvSpPr>
      <dsp:spPr>
        <a:xfrm>
          <a:off x="4218145" y="2480479"/>
          <a:ext cx="378271" cy="189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Supprimer un sujet (Admin)</a:t>
          </a:r>
        </a:p>
      </dsp:txBody>
      <dsp:txXfrm>
        <a:off x="4218145" y="2480479"/>
        <a:ext cx="378271" cy="189135"/>
      </dsp:txXfrm>
    </dsp:sp>
    <dsp:sp modelId="{44F3BD73-8DEB-4E09-BDEC-560429EFEAC7}">
      <dsp:nvSpPr>
        <dsp:cNvPr id="0" name=""/>
        <dsp:cNvSpPr/>
      </dsp:nvSpPr>
      <dsp:spPr>
        <a:xfrm>
          <a:off x="4675854" y="2480479"/>
          <a:ext cx="378271" cy="189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Listes des Topics  (User)</a:t>
          </a:r>
        </a:p>
      </dsp:txBody>
      <dsp:txXfrm>
        <a:off x="4675854" y="2480479"/>
        <a:ext cx="378271" cy="189135"/>
      </dsp:txXfrm>
    </dsp:sp>
    <dsp:sp modelId="{3ED98582-DA7B-47D5-A62A-F69084AA30D8}">
      <dsp:nvSpPr>
        <dsp:cNvPr id="0" name=""/>
        <dsp:cNvSpPr/>
      </dsp:nvSpPr>
      <dsp:spPr>
        <a:xfrm>
          <a:off x="3989291" y="2749052"/>
          <a:ext cx="378271" cy="189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Créer un Topic (User)</a:t>
          </a:r>
        </a:p>
      </dsp:txBody>
      <dsp:txXfrm>
        <a:off x="3989291" y="2749052"/>
        <a:ext cx="378271" cy="189135"/>
      </dsp:txXfrm>
    </dsp:sp>
    <dsp:sp modelId="{FDBE7FAD-E8BE-4CB7-815D-40BF11BFCA07}">
      <dsp:nvSpPr>
        <dsp:cNvPr id="0" name=""/>
        <dsp:cNvSpPr/>
      </dsp:nvSpPr>
      <dsp:spPr>
        <a:xfrm>
          <a:off x="4446999" y="2749052"/>
          <a:ext cx="378271" cy="189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Modifier un sujet (Admin)</a:t>
          </a:r>
        </a:p>
      </dsp:txBody>
      <dsp:txXfrm>
        <a:off x="4446999" y="2749052"/>
        <a:ext cx="378271" cy="189135"/>
      </dsp:txXfrm>
    </dsp:sp>
    <dsp:sp modelId="{F012C361-AE90-4B38-87BB-304CA859D308}">
      <dsp:nvSpPr>
        <dsp:cNvPr id="0" name=""/>
        <dsp:cNvSpPr/>
      </dsp:nvSpPr>
      <dsp:spPr>
        <a:xfrm>
          <a:off x="4904708" y="2749052"/>
          <a:ext cx="378271" cy="189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Supprimer un sujet (Admin)</a:t>
          </a:r>
        </a:p>
      </dsp:txBody>
      <dsp:txXfrm>
        <a:off x="4904708" y="2749052"/>
        <a:ext cx="378271" cy="189135"/>
      </dsp:txXfrm>
    </dsp:sp>
    <dsp:sp modelId="{FA580E22-1EB8-4144-A5F8-98C01E8ACE69}">
      <dsp:nvSpPr>
        <dsp:cNvPr id="0" name=""/>
        <dsp:cNvSpPr/>
      </dsp:nvSpPr>
      <dsp:spPr>
        <a:xfrm>
          <a:off x="5362416" y="2749052"/>
          <a:ext cx="378271" cy="189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Liste des Posts (User)</a:t>
          </a:r>
        </a:p>
      </dsp:txBody>
      <dsp:txXfrm>
        <a:off x="5362416" y="2749052"/>
        <a:ext cx="378271" cy="189135"/>
      </dsp:txXfrm>
    </dsp:sp>
    <dsp:sp modelId="{984DF95E-E549-49CA-A8A3-D03097467725}">
      <dsp:nvSpPr>
        <dsp:cNvPr id="0" name=""/>
        <dsp:cNvSpPr/>
      </dsp:nvSpPr>
      <dsp:spPr>
        <a:xfrm>
          <a:off x="5456984" y="3017624"/>
          <a:ext cx="378271" cy="189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Créer un Post (User)</a:t>
          </a:r>
        </a:p>
      </dsp:txBody>
      <dsp:txXfrm>
        <a:off x="5456984" y="3017624"/>
        <a:ext cx="378271" cy="189135"/>
      </dsp:txXfrm>
    </dsp:sp>
    <dsp:sp modelId="{C4C177BC-DCB3-4669-85A1-E986EFAC2746}">
      <dsp:nvSpPr>
        <dsp:cNvPr id="0" name=""/>
        <dsp:cNvSpPr/>
      </dsp:nvSpPr>
      <dsp:spPr>
        <a:xfrm>
          <a:off x="5456984" y="3286197"/>
          <a:ext cx="378271" cy="189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Modifier un Post (Admin)</a:t>
          </a:r>
        </a:p>
      </dsp:txBody>
      <dsp:txXfrm>
        <a:off x="5456984" y="3286197"/>
        <a:ext cx="378271" cy="189135"/>
      </dsp:txXfrm>
    </dsp:sp>
    <dsp:sp modelId="{98DE318B-6B55-4048-A969-D2226D5463FE}">
      <dsp:nvSpPr>
        <dsp:cNvPr id="0" name=""/>
        <dsp:cNvSpPr/>
      </dsp:nvSpPr>
      <dsp:spPr>
        <a:xfrm>
          <a:off x="5456984" y="3554770"/>
          <a:ext cx="378271" cy="189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Supprimer un Post (Admin)</a:t>
          </a:r>
        </a:p>
      </dsp:txBody>
      <dsp:txXfrm>
        <a:off x="5456984" y="3554770"/>
        <a:ext cx="378271" cy="189135"/>
      </dsp:txXfrm>
    </dsp:sp>
    <dsp:sp modelId="{20BF29D1-ADA4-469F-BC92-478755E64193}">
      <dsp:nvSpPr>
        <dsp:cNvPr id="0" name=""/>
        <dsp:cNvSpPr/>
      </dsp:nvSpPr>
      <dsp:spPr>
        <a:xfrm>
          <a:off x="6735542" y="1943333"/>
          <a:ext cx="378271" cy="189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Espace Personnel</a:t>
          </a:r>
        </a:p>
      </dsp:txBody>
      <dsp:txXfrm>
        <a:off x="6735542" y="1943333"/>
        <a:ext cx="378271" cy="189135"/>
      </dsp:txXfrm>
    </dsp:sp>
    <dsp:sp modelId="{FF652B62-78CE-40BE-8152-E0FD099175FE}">
      <dsp:nvSpPr>
        <dsp:cNvPr id="0" name=""/>
        <dsp:cNvSpPr/>
      </dsp:nvSpPr>
      <dsp:spPr>
        <a:xfrm>
          <a:off x="6735542" y="2211906"/>
          <a:ext cx="378271" cy="189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Se connecter</a:t>
          </a:r>
        </a:p>
      </dsp:txBody>
      <dsp:txXfrm>
        <a:off x="6735542" y="2211906"/>
        <a:ext cx="378271" cy="189135"/>
      </dsp:txXfrm>
    </dsp:sp>
    <dsp:sp modelId="{B6947CC3-2563-4D2C-B469-0B4926FD5AB4}">
      <dsp:nvSpPr>
        <dsp:cNvPr id="0" name=""/>
        <dsp:cNvSpPr/>
      </dsp:nvSpPr>
      <dsp:spPr>
        <a:xfrm>
          <a:off x="6735542" y="2480479"/>
          <a:ext cx="378271" cy="189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Mon profil (User)</a:t>
          </a:r>
        </a:p>
      </dsp:txBody>
      <dsp:txXfrm>
        <a:off x="6735542" y="2480479"/>
        <a:ext cx="378271" cy="189135"/>
      </dsp:txXfrm>
    </dsp:sp>
    <dsp:sp modelId="{E8A8AC7A-8FB3-4E75-AC78-A4AC0505C239}">
      <dsp:nvSpPr>
        <dsp:cNvPr id="0" name=""/>
        <dsp:cNvSpPr/>
      </dsp:nvSpPr>
      <dsp:spPr>
        <a:xfrm>
          <a:off x="5820125" y="2749052"/>
          <a:ext cx="378271" cy="189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Editer son profil (User)</a:t>
          </a:r>
        </a:p>
      </dsp:txBody>
      <dsp:txXfrm>
        <a:off x="5820125" y="2749052"/>
        <a:ext cx="378271" cy="189135"/>
      </dsp:txXfrm>
    </dsp:sp>
    <dsp:sp modelId="{4C1D9C95-557A-4328-9684-205AE7360475}">
      <dsp:nvSpPr>
        <dsp:cNvPr id="0" name=""/>
        <dsp:cNvSpPr/>
      </dsp:nvSpPr>
      <dsp:spPr>
        <a:xfrm>
          <a:off x="6277833" y="2749052"/>
          <a:ext cx="378271" cy="189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Modifier son mot de passe (User)</a:t>
          </a:r>
        </a:p>
      </dsp:txBody>
      <dsp:txXfrm>
        <a:off x="6277833" y="2749052"/>
        <a:ext cx="378271" cy="189135"/>
      </dsp:txXfrm>
    </dsp:sp>
    <dsp:sp modelId="{95ADDD95-5F88-44CB-ADC2-3EDDE0CE83B9}">
      <dsp:nvSpPr>
        <dsp:cNvPr id="0" name=""/>
        <dsp:cNvSpPr/>
      </dsp:nvSpPr>
      <dsp:spPr>
        <a:xfrm>
          <a:off x="6735542" y="2749052"/>
          <a:ext cx="378271" cy="189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Ajouter un utilisateur (Admin)</a:t>
          </a:r>
        </a:p>
      </dsp:txBody>
      <dsp:txXfrm>
        <a:off x="6735542" y="2749052"/>
        <a:ext cx="378271" cy="189135"/>
      </dsp:txXfrm>
    </dsp:sp>
    <dsp:sp modelId="{456BDBF1-5855-4DD5-9163-FEFDF7E7ABF4}">
      <dsp:nvSpPr>
        <dsp:cNvPr id="0" name=""/>
        <dsp:cNvSpPr/>
      </dsp:nvSpPr>
      <dsp:spPr>
        <a:xfrm>
          <a:off x="6830110" y="3017624"/>
          <a:ext cx="378271" cy="189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Inscrire à la Newsletter</a:t>
          </a:r>
        </a:p>
      </dsp:txBody>
      <dsp:txXfrm>
        <a:off x="6830110" y="3017624"/>
        <a:ext cx="378271" cy="189135"/>
      </dsp:txXfrm>
    </dsp:sp>
    <dsp:sp modelId="{A4D4F34A-FC12-43E9-87FD-E13B2E613E81}">
      <dsp:nvSpPr>
        <dsp:cNvPr id="0" name=""/>
        <dsp:cNvSpPr/>
      </dsp:nvSpPr>
      <dsp:spPr>
        <a:xfrm>
          <a:off x="7193250" y="2749052"/>
          <a:ext cx="378271" cy="189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Accéder à l’interface admin (Admin)</a:t>
          </a:r>
        </a:p>
      </dsp:txBody>
      <dsp:txXfrm>
        <a:off x="7193250" y="2749052"/>
        <a:ext cx="378271" cy="189135"/>
      </dsp:txXfrm>
    </dsp:sp>
    <dsp:sp modelId="{5C71106B-5AE6-41B0-9D02-632BDAFCBA10}">
      <dsp:nvSpPr>
        <dsp:cNvPr id="0" name=""/>
        <dsp:cNvSpPr/>
      </dsp:nvSpPr>
      <dsp:spPr>
        <a:xfrm>
          <a:off x="7287818" y="3017624"/>
          <a:ext cx="378271" cy="189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Editer un utilisateur (Admin)</a:t>
          </a:r>
        </a:p>
      </dsp:txBody>
      <dsp:txXfrm>
        <a:off x="7287818" y="3017624"/>
        <a:ext cx="378271" cy="189135"/>
      </dsp:txXfrm>
    </dsp:sp>
    <dsp:sp modelId="{3DE55647-BAA9-4810-9CBE-421AE2619505}">
      <dsp:nvSpPr>
        <dsp:cNvPr id="0" name=""/>
        <dsp:cNvSpPr/>
      </dsp:nvSpPr>
      <dsp:spPr>
        <a:xfrm>
          <a:off x="7287818" y="3286197"/>
          <a:ext cx="378271" cy="189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Supprimer un utilisateur (Admin)</a:t>
          </a:r>
        </a:p>
      </dsp:txBody>
      <dsp:txXfrm>
        <a:off x="7287818" y="3286197"/>
        <a:ext cx="378271" cy="189135"/>
      </dsp:txXfrm>
    </dsp:sp>
    <dsp:sp modelId="{B5DDEB9C-B23B-4D90-B465-3450B0907BAE}">
      <dsp:nvSpPr>
        <dsp:cNvPr id="0" name=""/>
        <dsp:cNvSpPr/>
      </dsp:nvSpPr>
      <dsp:spPr>
        <a:xfrm>
          <a:off x="7650959" y="2749052"/>
          <a:ext cx="378271" cy="189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Gérer les archives (Admin)</a:t>
          </a:r>
        </a:p>
      </dsp:txBody>
      <dsp:txXfrm>
        <a:off x="7650959" y="2749052"/>
        <a:ext cx="378271" cy="189135"/>
      </dsp:txXfrm>
    </dsp:sp>
    <dsp:sp modelId="{D24CE6E7-F367-4C5D-9C09-F738571270DF}">
      <dsp:nvSpPr>
        <dsp:cNvPr id="0" name=""/>
        <dsp:cNvSpPr/>
      </dsp:nvSpPr>
      <dsp:spPr>
        <a:xfrm>
          <a:off x="7745527" y="3017624"/>
          <a:ext cx="378271" cy="189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Ajouter une archive (Admin)</a:t>
          </a:r>
        </a:p>
      </dsp:txBody>
      <dsp:txXfrm>
        <a:off x="7745527" y="3017624"/>
        <a:ext cx="378271" cy="189135"/>
      </dsp:txXfrm>
    </dsp:sp>
    <dsp:sp modelId="{0FBC4069-6A39-49EC-AB98-5CD09B346FAC}">
      <dsp:nvSpPr>
        <dsp:cNvPr id="0" name=""/>
        <dsp:cNvSpPr/>
      </dsp:nvSpPr>
      <dsp:spPr>
        <a:xfrm>
          <a:off x="7745527" y="3286197"/>
          <a:ext cx="378271" cy="189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Supprimer une archives (Admin)</a:t>
          </a:r>
        </a:p>
      </dsp:txBody>
      <dsp:txXfrm>
        <a:off x="7745527" y="3286197"/>
        <a:ext cx="378271" cy="189135"/>
      </dsp:txXfrm>
    </dsp:sp>
    <dsp:sp modelId="{5F235865-7D8C-4F96-BE13-1D365649163E}">
      <dsp:nvSpPr>
        <dsp:cNvPr id="0" name=""/>
        <dsp:cNvSpPr/>
      </dsp:nvSpPr>
      <dsp:spPr>
        <a:xfrm>
          <a:off x="7193250" y="1943333"/>
          <a:ext cx="378271" cy="189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S’inscrire à la newsletter</a:t>
          </a:r>
        </a:p>
      </dsp:txBody>
      <dsp:txXfrm>
        <a:off x="7193250" y="1943333"/>
        <a:ext cx="378271" cy="189135"/>
      </dsp:txXfrm>
    </dsp:sp>
    <dsp:sp modelId="{E2090E17-956C-41EB-B7F8-D14598C6DA40}">
      <dsp:nvSpPr>
        <dsp:cNvPr id="0" name=""/>
        <dsp:cNvSpPr/>
      </dsp:nvSpPr>
      <dsp:spPr>
        <a:xfrm>
          <a:off x="7650959" y="1943333"/>
          <a:ext cx="378271" cy="189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Contact</a:t>
          </a:r>
        </a:p>
      </dsp:txBody>
      <dsp:txXfrm>
        <a:off x="7650959" y="1943333"/>
        <a:ext cx="378271" cy="1891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1F46-16C3-443D-B2C1-DA5DE1AAD7E7}" type="datetimeFigureOut">
              <a:rPr lang="fr-FR" smtClean="0"/>
              <a:t>04/10/2016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3699-5D3A-4E79-8668-8B8F3722B1A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374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1F46-16C3-443D-B2C1-DA5DE1AAD7E7}" type="datetimeFigureOut">
              <a:rPr lang="fr-FR" smtClean="0"/>
              <a:t>04/10/2016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3699-5D3A-4E79-8668-8B8F3722B1A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509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1F46-16C3-443D-B2C1-DA5DE1AAD7E7}" type="datetimeFigureOut">
              <a:rPr lang="fr-FR" smtClean="0"/>
              <a:t>04/10/2016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3699-5D3A-4E79-8668-8B8F3722B1A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44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1F46-16C3-443D-B2C1-DA5DE1AAD7E7}" type="datetimeFigureOut">
              <a:rPr lang="fr-FR" smtClean="0"/>
              <a:t>04/10/2016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3699-5D3A-4E79-8668-8B8F3722B1A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680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1F46-16C3-443D-B2C1-DA5DE1AAD7E7}" type="datetimeFigureOut">
              <a:rPr lang="fr-FR" smtClean="0"/>
              <a:t>04/10/2016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3699-5D3A-4E79-8668-8B8F3722B1A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3286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1F46-16C3-443D-B2C1-DA5DE1AAD7E7}" type="datetimeFigureOut">
              <a:rPr lang="fr-FR" smtClean="0"/>
              <a:t>04/10/2016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3699-5D3A-4E79-8668-8B8F3722B1A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9900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1F46-16C3-443D-B2C1-DA5DE1AAD7E7}" type="datetimeFigureOut">
              <a:rPr lang="fr-FR" smtClean="0"/>
              <a:t>04/10/2016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3699-5D3A-4E79-8668-8B8F3722B1A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2318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1F46-16C3-443D-B2C1-DA5DE1AAD7E7}" type="datetimeFigureOut">
              <a:rPr lang="fr-FR" smtClean="0"/>
              <a:t>04/10/2016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3699-5D3A-4E79-8668-8B8F3722B1A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5723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1F46-16C3-443D-B2C1-DA5DE1AAD7E7}" type="datetimeFigureOut">
              <a:rPr lang="fr-FR" smtClean="0"/>
              <a:t>04/10/2016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3699-5D3A-4E79-8668-8B8F3722B1A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0317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1F46-16C3-443D-B2C1-DA5DE1AAD7E7}" type="datetimeFigureOut">
              <a:rPr lang="fr-FR" smtClean="0"/>
              <a:t>04/10/2016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3699-5D3A-4E79-8668-8B8F3722B1A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788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1F46-16C3-443D-B2C1-DA5DE1AAD7E7}" type="datetimeFigureOut">
              <a:rPr lang="fr-FR" smtClean="0"/>
              <a:t>04/10/2016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3699-5D3A-4E79-8668-8B8F3722B1A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247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31F46-16C3-443D-B2C1-DA5DE1AAD7E7}" type="datetimeFigureOut">
              <a:rPr lang="fr-FR" smtClean="0"/>
              <a:t>04/10/2016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D3699-5D3A-4E79-8668-8B8F3722B1A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098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1436390912"/>
              </p:ext>
            </p:extLst>
          </p:nvPr>
        </p:nvGraphicFramePr>
        <p:xfrm>
          <a:off x="2074530" y="53891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8118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889844"/>
            <a:ext cx="6096000" cy="54784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4400" dirty="0"/>
              <a:t>Formules d’hébergement</a:t>
            </a:r>
          </a:p>
          <a:p>
            <a:endParaRPr lang="fr-FR" dirty="0"/>
          </a:p>
          <a:p>
            <a:r>
              <a:rPr lang="fr-FR" dirty="0"/>
              <a:t>-&gt; low cost [0€/mois]</a:t>
            </a:r>
          </a:p>
          <a:p>
            <a:r>
              <a:rPr lang="fr-FR" dirty="0"/>
              <a:t>Toile_libre</a:t>
            </a:r>
          </a:p>
          <a:p>
            <a:r>
              <a:rPr lang="fr-FR" dirty="0"/>
              <a:t>espace 1Go / bande passante illimité</a:t>
            </a:r>
          </a:p>
          <a:p>
            <a:r>
              <a:rPr lang="fr-FR" dirty="0"/>
              <a:t>pas de SSH / pas de console</a:t>
            </a:r>
          </a:p>
          <a:p>
            <a:r>
              <a:rPr lang="fr-FR" dirty="0"/>
              <a:t>sans nom de domaine</a:t>
            </a:r>
          </a:p>
          <a:p>
            <a:endParaRPr lang="fr-FR" dirty="0"/>
          </a:p>
          <a:p>
            <a:r>
              <a:rPr lang="fr-FR" dirty="0"/>
              <a:t>-&gt; milieu de gamme [4€/mois]</a:t>
            </a:r>
          </a:p>
          <a:p>
            <a:r>
              <a:rPr lang="fr-FR" dirty="0"/>
              <a:t>OVH Perso</a:t>
            </a:r>
          </a:p>
          <a:p>
            <a:r>
              <a:rPr lang="fr-FR" dirty="0"/>
              <a:t>espace: 100Go / bande passante: illimité</a:t>
            </a:r>
          </a:p>
          <a:p>
            <a:r>
              <a:rPr lang="fr-FR" dirty="0"/>
              <a:t>pas de SSH / pas de console</a:t>
            </a:r>
          </a:p>
          <a:p>
            <a:r>
              <a:rPr lang="fr-FR" dirty="0"/>
              <a:t>nom de domaine: 1 an</a:t>
            </a:r>
          </a:p>
          <a:p>
            <a:endParaRPr lang="fr-FR" dirty="0"/>
          </a:p>
          <a:p>
            <a:r>
              <a:rPr lang="fr-FR" dirty="0"/>
              <a:t>-&gt; haut de gamme [7€/mois]</a:t>
            </a:r>
          </a:p>
          <a:p>
            <a:r>
              <a:rPr lang="fr-FR" dirty="0"/>
              <a:t>02Switch / OVH Pro</a:t>
            </a:r>
          </a:p>
          <a:p>
            <a:r>
              <a:rPr lang="fr-FR" dirty="0"/>
              <a:t>SSH / GIT</a:t>
            </a:r>
          </a:p>
          <a:p>
            <a:r>
              <a:rPr lang="fr-FR" dirty="0"/>
              <a:t>nom de domaine: 1 an</a:t>
            </a:r>
          </a:p>
        </p:txBody>
      </p:sp>
    </p:spTree>
    <p:extLst>
      <p:ext uri="{BB962C8B-B14F-4D97-AF65-F5344CB8AC3E}">
        <p14:creationId xmlns:p14="http://schemas.microsoft.com/office/powerpoint/2010/main" val="13628877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302</Words>
  <Application>Microsoft Office PowerPoint</Application>
  <PresentationFormat>Grand écran</PresentationFormat>
  <Paragraphs>66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>IMIE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 LENE</dc:creator>
  <cp:lastModifiedBy>Nicolas Gicquel</cp:lastModifiedBy>
  <cp:revision>12</cp:revision>
  <dcterms:created xsi:type="dcterms:W3CDTF">2016-06-30T14:48:19Z</dcterms:created>
  <dcterms:modified xsi:type="dcterms:W3CDTF">2016-10-04T14:11:58Z</dcterms:modified>
</cp:coreProperties>
</file>