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2" autoAdjust="0"/>
    <p:restoredTop sz="94660"/>
  </p:normalViewPr>
  <p:slideViewPr>
    <p:cSldViewPr snapToGrid="0">
      <p:cViewPr>
        <p:scale>
          <a:sx n="100" d="100"/>
          <a:sy n="100" d="100"/>
        </p:scale>
        <p:origin x="82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56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1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95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47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6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6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0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0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2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9D47-4AD0-4F99-B126-51698515D9E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BEE7-64ED-4031-9953-FAC3C62C7D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7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3609" y="1310104"/>
            <a:ext cx="3061252" cy="1152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Site internet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133599" y="-2"/>
            <a:ext cx="1908314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881189" y="-2"/>
            <a:ext cx="1908314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Association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53249"/>
              </p:ext>
            </p:extLst>
          </p:nvPr>
        </p:nvGraphicFramePr>
        <p:xfrm>
          <a:off x="0" y="4109720"/>
          <a:ext cx="120586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325"/>
                <a:gridCol w="602932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 Principale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FP1 : Permettre de faire le lien entre l’association dans son ensemble et le grand public en</a:t>
                      </a:r>
                      <a:r>
                        <a:rPr lang="fr-FR" baseline="0" dirty="0" smtClean="0"/>
                        <a:t> favorisant la communication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Fonctions de Contraintes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FC1: Etre agréable à l’œil</a:t>
                      </a:r>
                    </a:p>
                    <a:p>
                      <a:r>
                        <a:rPr lang="fr-FR" dirty="0" smtClean="0"/>
                        <a:t>FC2: Favoriser une navigation</a:t>
                      </a:r>
                      <a:r>
                        <a:rPr lang="fr-FR" baseline="0" dirty="0" smtClean="0"/>
                        <a:t> accessible</a:t>
                      </a:r>
                    </a:p>
                    <a:p>
                      <a:r>
                        <a:rPr lang="fr-FR" baseline="0" dirty="0" smtClean="0"/>
                        <a:t>FC3: Archiver</a:t>
                      </a:r>
                    </a:p>
                    <a:p>
                      <a:r>
                        <a:rPr lang="fr-FR" baseline="0" dirty="0" smtClean="0"/>
                        <a:t>FC4: Héberger le site de façon durable et peu couteuse</a:t>
                      </a:r>
                    </a:p>
                    <a:p>
                      <a:r>
                        <a:rPr lang="fr-FR" baseline="0" dirty="0" smtClean="0"/>
                        <a:t>FC5: Echanger entre utilisateurs, professionnels et l’association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Fonctions</a:t>
                      </a:r>
                      <a:r>
                        <a:rPr lang="fr-FR" baseline="0" dirty="0" smtClean="0"/>
                        <a:t> de Transfert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FT1:</a:t>
                      </a:r>
                      <a:r>
                        <a:rPr lang="fr-FR" baseline="0" dirty="0" smtClean="0"/>
                        <a:t> Permettre l’organisation d’événements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Ellipse 16"/>
          <p:cNvSpPr/>
          <p:nvPr/>
        </p:nvSpPr>
        <p:spPr>
          <a:xfrm>
            <a:off x="4445367" y="-125265"/>
            <a:ext cx="1908314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Evenements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6881189" y="2902220"/>
            <a:ext cx="1908314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Hebergeur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618382" y="2912162"/>
            <a:ext cx="1908314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Archives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2355575" y="2912162"/>
            <a:ext cx="1908314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92768" y="2912162"/>
            <a:ext cx="1908314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Oeil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9143996" y="2939488"/>
            <a:ext cx="1908314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Forum</a:t>
            </a:r>
            <a:endParaRPr lang="fr-FR" dirty="0"/>
          </a:p>
        </p:txBody>
      </p:sp>
      <p:sp>
        <p:nvSpPr>
          <p:cNvPr id="23" name="Arc 22"/>
          <p:cNvSpPr/>
          <p:nvPr/>
        </p:nvSpPr>
        <p:spPr>
          <a:xfrm rot="10800000">
            <a:off x="4051854" y="-506904"/>
            <a:ext cx="2445026" cy="1808926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 rot="10800000">
            <a:off x="5658676" y="-506904"/>
            <a:ext cx="2445026" cy="1808926"/>
          </a:xfrm>
          <a:prstGeom prst="arc">
            <a:avLst/>
          </a:prstGeom>
          <a:ln w="38100"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endCxn id="4" idx="2"/>
          </p:cNvCxnSpPr>
          <p:nvPr/>
        </p:nvCxnSpPr>
        <p:spPr>
          <a:xfrm flipV="1">
            <a:off x="1702029" y="1886574"/>
            <a:ext cx="2281580" cy="131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4" idx="3"/>
          </p:cNvCxnSpPr>
          <p:nvPr/>
        </p:nvCxnSpPr>
        <p:spPr>
          <a:xfrm flipV="1">
            <a:off x="3984423" y="2294199"/>
            <a:ext cx="447496" cy="76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4" idx="4"/>
          </p:cNvCxnSpPr>
          <p:nvPr/>
        </p:nvCxnSpPr>
        <p:spPr>
          <a:xfrm flipH="1" flipV="1">
            <a:off x="5514235" y="2463043"/>
            <a:ext cx="58304" cy="44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8" idx="1"/>
            <a:endCxn id="4" idx="5"/>
          </p:cNvCxnSpPr>
          <p:nvPr/>
        </p:nvCxnSpPr>
        <p:spPr>
          <a:xfrm flipH="1" flipV="1">
            <a:off x="6596551" y="2294199"/>
            <a:ext cx="564104" cy="75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1"/>
            <a:endCxn id="4" idx="6"/>
          </p:cNvCxnSpPr>
          <p:nvPr/>
        </p:nvCxnSpPr>
        <p:spPr>
          <a:xfrm flipH="1" flipV="1">
            <a:off x="7044861" y="1886574"/>
            <a:ext cx="2378601" cy="119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107533" y="2312223"/>
            <a:ext cx="549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FC1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3559009" y="2494066"/>
            <a:ext cx="549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FC2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4965020" y="2532888"/>
            <a:ext cx="549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FC3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353681" y="2704026"/>
            <a:ext cx="549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FC4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520551" y="2427268"/>
            <a:ext cx="549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FC5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5132648" y="881701"/>
            <a:ext cx="549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FP1</a:t>
            </a:r>
            <a:endParaRPr lang="fr-FR" dirty="0"/>
          </a:p>
        </p:txBody>
      </p:sp>
      <p:cxnSp>
        <p:nvCxnSpPr>
          <p:cNvPr id="43" name="Connecteur droit 42"/>
          <p:cNvCxnSpPr>
            <a:stCxn id="5" idx="6"/>
            <a:endCxn id="13" idx="2"/>
          </p:cNvCxnSpPr>
          <p:nvPr/>
        </p:nvCxnSpPr>
        <p:spPr>
          <a:xfrm>
            <a:off x="4041913" y="496955"/>
            <a:ext cx="283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6332274" y="61831"/>
            <a:ext cx="5492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FT1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867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85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IMIE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LENE</dc:creator>
  <cp:lastModifiedBy>Vincent LENE</cp:lastModifiedBy>
  <cp:revision>6</cp:revision>
  <dcterms:created xsi:type="dcterms:W3CDTF">2016-07-21T15:33:03Z</dcterms:created>
  <dcterms:modified xsi:type="dcterms:W3CDTF">2016-07-21T16:16:54Z</dcterms:modified>
</cp:coreProperties>
</file>