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6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96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65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65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50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86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39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7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31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64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0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B50E-D3A1-476D-B743-6FB68C8829D4}" type="datetimeFigureOut">
              <a:rPr lang="fr-FR" smtClean="0"/>
              <a:t>21/07/2016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3CDD-12A0-4AE0-90D8-09E964CE0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0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6160" y="1223010"/>
            <a:ext cx="3931920" cy="560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4572000" y="1390531"/>
            <a:ext cx="18059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617720" y="2358687"/>
            <a:ext cx="1828800" cy="84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657725" y="3254156"/>
            <a:ext cx="1828800" cy="76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86310" y="2043745"/>
            <a:ext cx="15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Grand public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42925" y="54247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Adhérent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114425" y="2686050"/>
            <a:ext cx="28575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789170" y="65936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Newsletter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040630" y="2591038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Recevoir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017770" y="1638419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Envoyer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172075" y="34290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Editer</a:t>
            </a:r>
          </a:p>
        </p:txBody>
      </p:sp>
      <p:sp>
        <p:nvSpPr>
          <p:cNvPr id="20" name="Ellipse 19"/>
          <p:cNvSpPr/>
          <p:nvPr/>
        </p:nvSpPr>
        <p:spPr>
          <a:xfrm>
            <a:off x="4657725" y="4113192"/>
            <a:ext cx="1828800" cy="76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040630" y="4251960"/>
            <a:ext cx="110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S’inscrire</a:t>
            </a:r>
          </a:p>
        </p:txBody>
      </p:sp>
      <p:cxnSp>
        <p:nvCxnSpPr>
          <p:cNvPr id="25" name="Connecteur droit 24"/>
          <p:cNvCxnSpPr/>
          <p:nvPr/>
        </p:nvCxnSpPr>
        <p:spPr>
          <a:xfrm>
            <a:off x="1337310" y="1845945"/>
            <a:ext cx="3577590" cy="92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1194435" y="2815352"/>
            <a:ext cx="3720465" cy="178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114425" y="1823085"/>
            <a:ext cx="3977640" cy="277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1108710" y="4639330"/>
            <a:ext cx="5715" cy="1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 flipV="1">
            <a:off x="6183630" y="3663493"/>
            <a:ext cx="3166110" cy="202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5806440" y="1689407"/>
            <a:ext cx="3543300" cy="210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895397" y="4195742"/>
            <a:ext cx="16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Administrateur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566160" y="1390531"/>
            <a:ext cx="109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</a:t>
            </a:r>
          </a:p>
        </p:txBody>
      </p:sp>
      <p:sp>
        <p:nvSpPr>
          <p:cNvPr id="28" name="Émoticône 27"/>
          <p:cNvSpPr/>
          <p:nvPr/>
        </p:nvSpPr>
        <p:spPr>
          <a:xfrm>
            <a:off x="9472737" y="2960976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9647666" y="3306941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337565" y="3485762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663568" y="3827668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9484665" y="3827668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Émoticône 37"/>
          <p:cNvSpPr/>
          <p:nvPr/>
        </p:nvSpPr>
        <p:spPr>
          <a:xfrm>
            <a:off x="820475" y="839608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>
            <a:off x="995404" y="1185573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85303" y="1364394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011306" y="1706300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832403" y="1706300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Émoticône 49"/>
          <p:cNvSpPr/>
          <p:nvPr/>
        </p:nvSpPr>
        <p:spPr>
          <a:xfrm>
            <a:off x="923594" y="4204127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1098523" y="4550092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88422" y="4728913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114425" y="5070819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935522" y="5070819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6160" y="1223010"/>
            <a:ext cx="3931920" cy="560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4657725" y="2574166"/>
            <a:ext cx="18059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630046" y="3596172"/>
            <a:ext cx="1828800" cy="84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657725" y="4569556"/>
            <a:ext cx="1828800" cy="76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86310" y="2043745"/>
            <a:ext cx="15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Grand public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42925" y="54247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Adhérent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114425" y="2686050"/>
            <a:ext cx="28575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789170" y="65936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012481" y="2778960"/>
            <a:ext cx="1209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S’inscrire à un </a:t>
            </a:r>
            <a:r>
              <a:rPr lang="fr-FR" sz="1400" dirty="0" err="1" smtClean="0"/>
              <a:t>évenement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112348" y="4688957"/>
            <a:ext cx="110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Ajouter un évènement</a:t>
            </a:r>
            <a:endParaRPr lang="fr-FR" sz="1400" dirty="0"/>
          </a:p>
        </p:txBody>
      </p:sp>
      <p:sp>
        <p:nvSpPr>
          <p:cNvPr id="20" name="Ellipse 19"/>
          <p:cNvSpPr/>
          <p:nvPr/>
        </p:nvSpPr>
        <p:spPr>
          <a:xfrm>
            <a:off x="4657725" y="5489700"/>
            <a:ext cx="1828800" cy="76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112348" y="5606067"/>
            <a:ext cx="110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1400" dirty="0">
                <a:solidFill>
                  <a:prstClr val="black"/>
                </a:solidFill>
              </a:rPr>
              <a:t>Ajouter un évènement</a:t>
            </a:r>
            <a:endParaRPr lang="fr-FR" sz="1400" dirty="0">
              <a:solidFill>
                <a:prstClr val="black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08710" y="4639330"/>
            <a:ext cx="5715" cy="1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895397" y="4195742"/>
            <a:ext cx="16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Administrateur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566160" y="1390531"/>
            <a:ext cx="109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</a:t>
            </a:r>
          </a:p>
        </p:txBody>
      </p:sp>
      <p:sp>
        <p:nvSpPr>
          <p:cNvPr id="28" name="Émoticône 27"/>
          <p:cNvSpPr/>
          <p:nvPr/>
        </p:nvSpPr>
        <p:spPr>
          <a:xfrm>
            <a:off x="9472737" y="2960976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9647666" y="3306941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337565" y="3485762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663568" y="3827668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9484665" y="3827668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Émoticône 37"/>
          <p:cNvSpPr/>
          <p:nvPr/>
        </p:nvSpPr>
        <p:spPr>
          <a:xfrm>
            <a:off x="820475" y="839608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>
            <a:off x="995404" y="1185573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85303" y="1364394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011306" y="1706300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832403" y="1706300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Émoticône 49"/>
          <p:cNvSpPr/>
          <p:nvPr/>
        </p:nvSpPr>
        <p:spPr>
          <a:xfrm>
            <a:off x="923594" y="4204127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1098523" y="4550092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88422" y="4728913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114425" y="5070819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4650665" y="1543785"/>
            <a:ext cx="18059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flipH="1">
            <a:off x="935522" y="5070819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000176" y="1797355"/>
            <a:ext cx="110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Consulter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039789" y="3720500"/>
            <a:ext cx="125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Supprimer un évènement</a:t>
            </a:r>
            <a:endParaRPr lang="fr-FR" sz="1400" dirty="0"/>
          </a:p>
        </p:txBody>
      </p:sp>
      <p:cxnSp>
        <p:nvCxnSpPr>
          <p:cNvPr id="5" name="Connecteur droit 4"/>
          <p:cNvCxnSpPr>
            <a:endCxn id="45" idx="2"/>
          </p:cNvCxnSpPr>
          <p:nvPr/>
        </p:nvCxnSpPr>
        <p:spPr>
          <a:xfrm>
            <a:off x="1205865" y="1543785"/>
            <a:ext cx="344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205865" y="1575197"/>
            <a:ext cx="3583305" cy="145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>
            <a:off x="6221058" y="3744317"/>
            <a:ext cx="3116507" cy="331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6293616" y="3744317"/>
            <a:ext cx="3043949" cy="120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>
            <a:off x="6293616" y="3744317"/>
            <a:ext cx="3043949" cy="2049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6160" y="1223010"/>
            <a:ext cx="3931920" cy="560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4705243" y="2319093"/>
            <a:ext cx="18059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705596" y="3308057"/>
            <a:ext cx="1828800" cy="84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705596" y="4224334"/>
            <a:ext cx="1828800" cy="76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86310" y="2043745"/>
            <a:ext cx="158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Grand public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42925" y="54247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Adhérent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114425" y="2686050"/>
            <a:ext cx="28575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789170" y="777051"/>
            <a:ext cx="157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d’accueil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015103" y="2435410"/>
            <a:ext cx="1209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Consulter les articles de presse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065641" y="4357688"/>
            <a:ext cx="110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Accéder à l’agenda</a:t>
            </a:r>
            <a:endParaRPr lang="fr-FR" sz="1400" dirty="0"/>
          </a:p>
        </p:txBody>
      </p:sp>
      <p:sp>
        <p:nvSpPr>
          <p:cNvPr id="20" name="Ellipse 19"/>
          <p:cNvSpPr/>
          <p:nvPr/>
        </p:nvSpPr>
        <p:spPr>
          <a:xfrm>
            <a:off x="4705596" y="5097801"/>
            <a:ext cx="1828800" cy="76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121452" y="5128341"/>
            <a:ext cx="1108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400" dirty="0" smtClean="0">
                <a:solidFill>
                  <a:prstClr val="black"/>
                </a:solidFill>
              </a:rPr>
              <a:t>Accéder à l’espace adhésion</a:t>
            </a:r>
            <a:endParaRPr lang="fr-FR" sz="1400" dirty="0">
              <a:solidFill>
                <a:prstClr val="black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08710" y="4639330"/>
            <a:ext cx="5715" cy="1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895397" y="4195742"/>
            <a:ext cx="16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Administrateur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566160" y="1390531"/>
            <a:ext cx="109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</a:t>
            </a:r>
          </a:p>
        </p:txBody>
      </p:sp>
      <p:sp>
        <p:nvSpPr>
          <p:cNvPr id="28" name="Émoticône 27"/>
          <p:cNvSpPr/>
          <p:nvPr/>
        </p:nvSpPr>
        <p:spPr>
          <a:xfrm>
            <a:off x="9472737" y="2960976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9647666" y="3306941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337565" y="3485762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663568" y="3827668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9484665" y="3827668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Émoticône 37"/>
          <p:cNvSpPr/>
          <p:nvPr/>
        </p:nvSpPr>
        <p:spPr>
          <a:xfrm>
            <a:off x="820475" y="839608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>
            <a:off x="995404" y="1185573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85303" y="1364394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011306" y="1706300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H="1">
            <a:off x="832403" y="1706300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Émoticône 49"/>
          <p:cNvSpPr/>
          <p:nvPr/>
        </p:nvSpPr>
        <p:spPr>
          <a:xfrm>
            <a:off x="923594" y="4204127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1098523" y="4550092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88422" y="4728913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114425" y="5070819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4652906" y="1327353"/>
            <a:ext cx="18059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flipH="1">
            <a:off x="935522" y="5070819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991536" y="1553567"/>
            <a:ext cx="123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S’informer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060000" y="3539763"/>
            <a:ext cx="1253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S’authentifier</a:t>
            </a:r>
            <a:endParaRPr lang="fr-FR" sz="1400" dirty="0"/>
          </a:p>
        </p:txBody>
      </p:sp>
      <p:sp>
        <p:nvSpPr>
          <p:cNvPr id="47" name="Ellipse 46"/>
          <p:cNvSpPr/>
          <p:nvPr/>
        </p:nvSpPr>
        <p:spPr>
          <a:xfrm>
            <a:off x="4728456" y="5939020"/>
            <a:ext cx="18059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060000" y="6022192"/>
            <a:ext cx="132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Ajouter du contenu ou des articles de presse</a:t>
            </a:r>
            <a:endParaRPr lang="fr-FR" sz="120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1404647" y="1759863"/>
            <a:ext cx="3583703" cy="11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V="1">
            <a:off x="1400672" y="3862198"/>
            <a:ext cx="3659328" cy="1140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400672" y="1749055"/>
            <a:ext cx="3587678" cy="102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1416574" y="1743666"/>
            <a:ext cx="3507926" cy="2828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429247" y="1759863"/>
            <a:ext cx="3472983" cy="379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6425145" y="3728913"/>
            <a:ext cx="2928323" cy="261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0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6160" y="1223010"/>
            <a:ext cx="3931920" cy="560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4705243" y="2319093"/>
            <a:ext cx="18059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705596" y="3308057"/>
            <a:ext cx="1828800" cy="841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705596" y="4224334"/>
            <a:ext cx="1828800" cy="76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42925" y="54247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Adhérent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789170" y="777051"/>
            <a:ext cx="1745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Page adhérent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015103" y="2435410"/>
            <a:ext cx="1209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Consulter les articles de presse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065641" y="4357688"/>
            <a:ext cx="1108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Accéder à l’agenda</a:t>
            </a:r>
            <a:endParaRPr lang="fr-FR" sz="1400" dirty="0"/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1108710" y="4639330"/>
            <a:ext cx="5715" cy="12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8895397" y="4195742"/>
            <a:ext cx="166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Administrateur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3566160" y="1390531"/>
            <a:ext cx="109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</a:t>
            </a:r>
          </a:p>
        </p:txBody>
      </p:sp>
      <p:sp>
        <p:nvSpPr>
          <p:cNvPr id="28" name="Émoticône 27"/>
          <p:cNvSpPr/>
          <p:nvPr/>
        </p:nvSpPr>
        <p:spPr>
          <a:xfrm>
            <a:off x="9472737" y="2960976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9647666" y="3306941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9337565" y="3485762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9663568" y="3827668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H="1">
            <a:off x="9484665" y="3827668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Émoticône 49"/>
          <p:cNvSpPr/>
          <p:nvPr/>
        </p:nvSpPr>
        <p:spPr>
          <a:xfrm>
            <a:off x="923594" y="4204127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>
            <a:off x="1098523" y="4550092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788422" y="4728913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>
            <a:off x="1114425" y="5070819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4652906" y="1327353"/>
            <a:ext cx="18059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 flipH="1">
            <a:off x="935522" y="5070819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991536" y="1553567"/>
            <a:ext cx="123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S’informer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981299" y="3432031"/>
            <a:ext cx="125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Accéder au forum</a:t>
            </a:r>
            <a:endParaRPr lang="fr-FR" sz="1400" dirty="0"/>
          </a:p>
        </p:txBody>
      </p:sp>
      <p:sp>
        <p:nvSpPr>
          <p:cNvPr id="47" name="Ellipse 46"/>
          <p:cNvSpPr/>
          <p:nvPr/>
        </p:nvSpPr>
        <p:spPr>
          <a:xfrm>
            <a:off x="4728456" y="5286738"/>
            <a:ext cx="180594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065641" y="5404774"/>
            <a:ext cx="132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Ajouter du contenu ou des articles de presse</a:t>
            </a:r>
            <a:endParaRPr lang="fr-FR" sz="1200" dirty="0"/>
          </a:p>
        </p:txBody>
      </p:sp>
      <p:cxnSp>
        <p:nvCxnSpPr>
          <p:cNvPr id="5" name="Connecteur droit 4"/>
          <p:cNvCxnSpPr/>
          <p:nvPr/>
        </p:nvCxnSpPr>
        <p:spPr>
          <a:xfrm flipV="1">
            <a:off x="1599214" y="1784553"/>
            <a:ext cx="3189956" cy="3298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1579575" y="2960976"/>
            <a:ext cx="3281340" cy="213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endCxn id="6" idx="2"/>
          </p:cNvCxnSpPr>
          <p:nvPr/>
        </p:nvCxnSpPr>
        <p:spPr>
          <a:xfrm flipV="1">
            <a:off x="1607406" y="3728914"/>
            <a:ext cx="3098190" cy="1368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1607165" y="4652010"/>
            <a:ext cx="3253750" cy="44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10" idx="3"/>
          </p:cNvCxnSpPr>
          <p:nvPr/>
        </p:nvCxnSpPr>
        <p:spPr>
          <a:xfrm flipH="1">
            <a:off x="6387932" y="3728913"/>
            <a:ext cx="3068902" cy="1999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9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0485" y="885825"/>
            <a:ext cx="4629150" cy="58635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863465" y="225028"/>
            <a:ext cx="244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Formulaire de contact</a:t>
            </a:r>
          </a:p>
        </p:txBody>
      </p:sp>
      <p:sp>
        <p:nvSpPr>
          <p:cNvPr id="6" name="Ellipse 5"/>
          <p:cNvSpPr/>
          <p:nvPr/>
        </p:nvSpPr>
        <p:spPr>
          <a:xfrm>
            <a:off x="5412105" y="3103245"/>
            <a:ext cx="14859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011930" y="902970"/>
            <a:ext cx="15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Site internet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669280" y="3103245"/>
            <a:ext cx="105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Prendre contact</a:t>
            </a:r>
          </a:p>
        </p:txBody>
      </p:sp>
      <p:cxnSp>
        <p:nvCxnSpPr>
          <p:cNvPr id="16" name="Connecteur droit 15"/>
          <p:cNvCxnSpPr/>
          <p:nvPr/>
        </p:nvCxnSpPr>
        <p:spPr>
          <a:xfrm>
            <a:off x="2331720" y="3503295"/>
            <a:ext cx="3200400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6720840" y="3520440"/>
            <a:ext cx="3257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383030" y="3834765"/>
            <a:ext cx="117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9715500" y="3817620"/>
            <a:ext cx="136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Association</a:t>
            </a:r>
          </a:p>
        </p:txBody>
      </p:sp>
      <p:sp>
        <p:nvSpPr>
          <p:cNvPr id="15" name="Émoticône 14"/>
          <p:cNvSpPr/>
          <p:nvPr/>
        </p:nvSpPr>
        <p:spPr>
          <a:xfrm>
            <a:off x="1771650" y="2641738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1946579" y="2987703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636478" y="3166524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962481" y="3508430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1783578" y="3508430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Émoticône 28"/>
          <p:cNvSpPr/>
          <p:nvPr/>
        </p:nvSpPr>
        <p:spPr>
          <a:xfrm>
            <a:off x="10147210" y="2641738"/>
            <a:ext cx="365760" cy="333955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/>
          <p:nvPr/>
        </p:nvCxnSpPr>
        <p:spPr>
          <a:xfrm>
            <a:off x="10322139" y="2987703"/>
            <a:ext cx="7951" cy="532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0012038" y="3166524"/>
            <a:ext cx="612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0338041" y="3508430"/>
            <a:ext cx="182880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10159138" y="3508430"/>
            <a:ext cx="174928" cy="333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96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93</Words>
  <Application>Microsoft Office PowerPoint</Application>
  <PresentationFormat>Grand écran</PresentationFormat>
  <Paragraphs>44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Gicquel</dc:creator>
  <cp:lastModifiedBy>Nicolas GICQUEL</cp:lastModifiedBy>
  <cp:revision>13</cp:revision>
  <dcterms:created xsi:type="dcterms:W3CDTF">2016-07-03T15:19:39Z</dcterms:created>
  <dcterms:modified xsi:type="dcterms:W3CDTF">2016-07-21T16:16:46Z</dcterms:modified>
</cp:coreProperties>
</file>