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8" r:id="rId1"/>
  </p:sldMasterIdLst>
  <p:notesMasterIdLst>
    <p:notesMasterId r:id="rId8"/>
  </p:notesMasterIdLst>
  <p:sldIdLst>
    <p:sldId id="1830" r:id="rId2"/>
    <p:sldId id="1791" r:id="rId3"/>
    <p:sldId id="1832" r:id="rId4"/>
    <p:sldId id="1833" r:id="rId5"/>
    <p:sldId id="1835" r:id="rId6"/>
    <p:sldId id="1831" r:id="rId7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56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759C30"/>
    <a:srgbClr val="73992F"/>
    <a:srgbClr val="41561A"/>
    <a:srgbClr val="DADAD7"/>
    <a:srgbClr val="F3F3F2"/>
    <a:srgbClr val="F2F2F2"/>
    <a:srgbClr val="7BA432"/>
    <a:srgbClr val="888D90"/>
    <a:srgbClr val="E43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7" autoAdjust="0"/>
    <p:restoredTop sz="97335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408" y="176"/>
      </p:cViewPr>
      <p:guideLst>
        <p:guide orient="horz" pos="225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9" d="100"/>
        <a:sy n="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DB8B3-DC38-4C68-99D0-6B898E48D9B3}" type="datetimeFigureOut">
              <a:rPr lang="en-US" smtClean="0"/>
              <a:t>12/9/19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B998-40B1-4B98-8BB4-DD46ED311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6ECEAC-9C0B-4028-B97C-6721057F19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242"/>
            <a:ext cx="12191998" cy="6855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EADB2-8049-4B88-B291-FF8AE3FC6E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508" y="4906694"/>
            <a:ext cx="2002865" cy="281904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A234D9-1F89-4689-89BA-C77F9BF705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08578" y="4246439"/>
            <a:ext cx="6492607" cy="233910"/>
          </a:xfr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21FE1-8935-4EE6-BE25-A18F50F53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8578" y="2140298"/>
            <a:ext cx="6492607" cy="1265943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4ED0-232F-4702-AAF8-13039CDCE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8578" y="3725561"/>
            <a:ext cx="6492607" cy="370230"/>
          </a:xfrm>
        </p:spPr>
        <p:txBody>
          <a:bodyPr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2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n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0A0F-BE51-4119-A570-5810C65F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19" y="1605010"/>
            <a:ext cx="10997082" cy="43200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5B6-4BC2-4CCE-9F9B-A1B4C4D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E2F3-21C8-4E6F-A16B-B7E8EC5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0A0F-BE51-4119-A570-5810C65F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19" y="1605010"/>
            <a:ext cx="10997082" cy="4320005"/>
          </a:xfrm>
        </p:spPr>
        <p:txBody>
          <a:bodyPr/>
          <a:lstStyle>
            <a:lvl1pPr marL="174625" indent="-174625">
              <a:buFont typeface="Arial" panose="020B0604020202020204" pitchFamily="34" charset="0"/>
              <a:buChar char="•"/>
              <a:defRPr/>
            </a:lvl1pPr>
            <a:lvl2pPr marL="571500" indent="-227013">
              <a:buFont typeface="Lato" panose="020F0502020204030203" pitchFamily="34" charset="0"/>
              <a:buChar char="–"/>
              <a:defRPr/>
            </a:lvl2pPr>
            <a:lvl3pPr marL="860425" indent="-174625">
              <a:defRPr/>
            </a:lvl3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5B6-4BC2-4CCE-9F9B-A1B4C4D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E2F3-21C8-4E6F-A16B-B7E8EC5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5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8408A-7102-476C-9290-BECEF76D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0A7AC-49F7-4C9E-8BDE-1497C0C9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15A7EC-00A5-4ED8-8F5E-26841CAB28B1}"/>
              </a:ext>
            </a:extLst>
          </p:cNvPr>
          <p:cNvSpPr/>
          <p:nvPr userDrawn="1"/>
        </p:nvSpPr>
        <p:spPr>
          <a:xfrm>
            <a:off x="0" y="0"/>
            <a:ext cx="12192000" cy="1766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3085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DF3C748-D5E2-4FB5-9576-EE213493AB87}"/>
              </a:ext>
            </a:extLst>
          </p:cNvPr>
          <p:cNvSpPr/>
          <p:nvPr userDrawn="1"/>
        </p:nvSpPr>
        <p:spPr>
          <a:xfrm>
            <a:off x="3927566" y="293829"/>
            <a:ext cx="687132" cy="6344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1615-CF6C-418C-A2F8-8AF5B0A38D93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DDE4-075D-4337-BEBB-166C4FA55F1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911CAEDA-F13C-43B4-B3A8-D3983B7456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896E1A-46B6-441E-831F-0C83472FFC4B}"/>
              </a:ext>
            </a:extLst>
          </p:cNvPr>
          <p:cNvCxnSpPr/>
          <p:nvPr userDrawn="1"/>
        </p:nvCxnSpPr>
        <p:spPr>
          <a:xfrm>
            <a:off x="11294960" y="6596757"/>
            <a:ext cx="0" cy="1856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7C53FF-5A2C-454D-9362-097ECCE2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073" y="1901816"/>
            <a:ext cx="6929293" cy="4357384"/>
          </a:xfrm>
        </p:spPr>
        <p:txBody>
          <a:bodyPr anchor="t" anchorCtr="0"/>
          <a:lstStyle>
            <a:lvl1pPr marL="226478" indent="-226478">
              <a:spcBef>
                <a:spcPts val="1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1pPr>
            <a:lvl2pPr marL="690016" indent="-228594">
              <a:defRPr sz="1600">
                <a:solidFill>
                  <a:schemeClr val="tx1"/>
                </a:solidFill>
              </a:defRPr>
            </a:lvl2pPr>
            <a:lvl3pPr marL="1068891" indent="-228594"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B2351-D2D9-4F77-971D-D7749C5665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189413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E5FA01DC-D233-4B3E-AA3E-AABAFA73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697" y="219197"/>
            <a:ext cx="7043903" cy="85640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90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0A0F-BE51-4119-A570-5810C65F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19" y="2047630"/>
            <a:ext cx="4790375" cy="4180641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/>
            </a:lvl1pPr>
            <a:lvl2pPr marL="398463" indent="-166688">
              <a:buFont typeface="Lato" panose="020F0502020204030203" pitchFamily="34" charset="0"/>
              <a:buChar char="–"/>
              <a:defRPr/>
            </a:lvl2pPr>
            <a:lvl3pPr marL="687388" indent="-117475">
              <a:defRPr/>
            </a:lvl3pPr>
            <a:lvl4pPr marL="914400" indent="-107950">
              <a:tabLst/>
              <a:defRPr sz="1050"/>
            </a:lvl4pPr>
            <a:lvl5pPr marL="1203325" indent="-117475"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5B6-4BC2-4CCE-9F9B-A1B4C4D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E2F3-21C8-4E6F-A16B-B7E8EC5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45BF85-4EA7-436D-AF50-E4D8E0A138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1657350"/>
            <a:ext cx="4803775" cy="320675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D2FDF75-FA4E-406B-A686-13D3276E21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1657350"/>
            <a:ext cx="4803775" cy="320675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817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5B6-4BC2-4CCE-9F9B-A1B4C4D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E2F3-21C8-4E6F-A16B-B7E8EC5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80043C-383F-441D-B51A-22E37F09E2B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58000" y="2047630"/>
            <a:ext cx="4790375" cy="4180641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/>
            </a:lvl1pPr>
            <a:lvl2pPr marL="398463" indent="-166688">
              <a:buFont typeface="Lato" panose="020F0502020204030203" pitchFamily="34" charset="0"/>
              <a:buChar char="–"/>
              <a:defRPr/>
            </a:lvl2pPr>
            <a:lvl3pPr marL="687388" indent="-117475">
              <a:defRPr/>
            </a:lvl3pPr>
            <a:lvl4pPr marL="914400" indent="-107950">
              <a:tabLst/>
              <a:defRPr sz="1050"/>
            </a:lvl4pPr>
            <a:lvl5pPr marL="1203325" indent="-117475"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45BF85-4EA7-436D-AF50-E4D8E0A138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1657350"/>
            <a:ext cx="4803775" cy="320675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D2FDF75-FA4E-406B-A686-13D3276E21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0" y="1657350"/>
            <a:ext cx="4803775" cy="320675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65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8408A-7102-476C-9290-BECEF76D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0A7AC-49F7-4C9E-8BDE-1497C0C9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15A7EC-00A5-4ED8-8F5E-26841CAB28B1}"/>
              </a:ext>
            </a:extLst>
          </p:cNvPr>
          <p:cNvSpPr/>
          <p:nvPr userDrawn="1"/>
        </p:nvSpPr>
        <p:spPr>
          <a:xfrm>
            <a:off x="0" y="383177"/>
            <a:ext cx="12192000" cy="138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514BC-00CF-4C5D-BE11-8FF1CECC9075}"/>
              </a:ext>
            </a:extLst>
          </p:cNvPr>
          <p:cNvSpPr/>
          <p:nvPr userDrawn="1"/>
        </p:nvSpPr>
        <p:spPr>
          <a:xfrm>
            <a:off x="0" y="1459380"/>
            <a:ext cx="12192000" cy="3892061"/>
          </a:xfrm>
          <a:prstGeom prst="rect">
            <a:avLst/>
          </a:prstGeom>
          <a:gradFill flip="none" rotWithShape="1">
            <a:gsLst>
              <a:gs pos="27000">
                <a:srgbClr val="73992F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DE8C05-9095-4083-A385-089E404BC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7314" y="1654629"/>
            <a:ext cx="10654369" cy="3579222"/>
          </a:xfrm>
        </p:spPr>
        <p:txBody>
          <a:bodyPr anchor="ctr" anchorCtr="0"/>
          <a:lstStyle>
            <a:lvl1pPr marL="285750" indent="-285750">
              <a:lnSpc>
                <a:spcPct val="100000"/>
              </a:lnSpc>
              <a:buFont typeface="Lato" panose="020F0502020204030203" pitchFamily="34" charset="0"/>
              <a:buChar char="–"/>
              <a:defRPr sz="2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872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8408A-7102-476C-9290-BECEF76D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0A7AC-49F7-4C9E-8BDE-1497C0C9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15A7EC-00A5-4ED8-8F5E-26841CAB28B1}"/>
              </a:ext>
            </a:extLst>
          </p:cNvPr>
          <p:cNvSpPr/>
          <p:nvPr userDrawn="1"/>
        </p:nvSpPr>
        <p:spPr>
          <a:xfrm>
            <a:off x="0" y="477078"/>
            <a:ext cx="12192000" cy="1097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514BC-00CF-4C5D-BE11-8FF1CECC9075}"/>
              </a:ext>
            </a:extLst>
          </p:cNvPr>
          <p:cNvSpPr/>
          <p:nvPr userDrawn="1"/>
        </p:nvSpPr>
        <p:spPr>
          <a:xfrm>
            <a:off x="2443769" y="1459380"/>
            <a:ext cx="7338645" cy="3892061"/>
          </a:xfrm>
          <a:prstGeom prst="rect">
            <a:avLst/>
          </a:prstGeom>
          <a:gradFill flip="none" rotWithShape="1">
            <a:gsLst>
              <a:gs pos="27000">
                <a:srgbClr val="73992F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335B05-18CA-4ADD-BF6D-C08E4A84D2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62429" y="2046436"/>
            <a:ext cx="6296298" cy="2673350"/>
          </a:xfrm>
        </p:spPr>
        <p:txBody>
          <a:bodyPr anchor="ctr" anchorCtr="0"/>
          <a:lstStyle>
            <a:lvl1pPr>
              <a:defRPr sz="3600" cap="all" baseline="0">
                <a:solidFill>
                  <a:schemeClr val="bg1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2064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5B6-4BC2-4CCE-9F9B-A1B4C4D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E2F3-21C8-4E6F-A16B-B7E8EC5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2E72ABD-7529-456D-97E2-F470CB60CC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322" y="1368564"/>
            <a:ext cx="11023911" cy="46043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CA131-3A61-4FB0-9851-DAE3721032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5791" y="2377197"/>
            <a:ext cx="1841908" cy="896739"/>
          </a:xfrm>
          <a:solidFill>
            <a:schemeClr val="accent1"/>
          </a:solidFill>
        </p:spPr>
        <p:txBody>
          <a:bodyPr lIns="91440" tIns="0" bIns="0" anchor="ctr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6D5135E-121B-4F28-A3DA-64751C4AD8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66999" y="2377197"/>
            <a:ext cx="8955367" cy="896739"/>
          </a:xfrm>
          <a:solidFill>
            <a:srgbClr val="F2F2F2"/>
          </a:solidFill>
        </p:spPr>
        <p:txBody>
          <a:bodyPr lIns="91440" tIns="0" bIns="0" anchor="ctr" anchorCtr="0"/>
          <a:lstStyle>
            <a:lvl1pPr marL="168275" indent="-168275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22640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0A0F-BE51-4119-A570-5810C65F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9" y="2537319"/>
            <a:ext cx="3328416" cy="2913571"/>
          </a:xfrm>
          <a:noFill/>
          <a:ln w="6350">
            <a:solidFill>
              <a:schemeClr val="accent1"/>
            </a:solidFill>
          </a:ln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300"/>
              </a:spcBef>
              <a:buFont typeface="Lato" panose="020F0502020204030203" pitchFamily="34" charset="0"/>
              <a:buChar char="–"/>
              <a:defRPr>
                <a:solidFill>
                  <a:schemeClr val="tx1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0"/>
              </a:spcBef>
              <a:tabLst/>
              <a:defRPr sz="1050">
                <a:solidFill>
                  <a:schemeClr val="tx1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5B6-4BC2-4CCE-9F9B-A1B4C4D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E2F3-21C8-4E6F-A16B-B7E8EC5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80043C-383F-441D-B51A-22E37F09E2B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95799" y="2537319"/>
            <a:ext cx="3328416" cy="2913571"/>
          </a:xfrm>
          <a:noFill/>
          <a:ln w="6350">
            <a:solidFill>
              <a:schemeClr val="accent1"/>
            </a:solidFill>
          </a:ln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300"/>
              </a:spcBef>
              <a:buFont typeface="Lato" panose="020F0502020204030203" pitchFamily="34" charset="0"/>
              <a:buChar char="–"/>
              <a:defRPr>
                <a:solidFill>
                  <a:schemeClr val="tx1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0"/>
              </a:spcBef>
              <a:tabLst/>
              <a:defRPr sz="1050">
                <a:solidFill>
                  <a:schemeClr val="tx1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45BF85-4EA7-436D-AF50-E4D8E0A138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216644"/>
            <a:ext cx="3328416" cy="320675"/>
          </a:xfr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anchor="ctr" anchorCtr="0"/>
          <a:lstStyle>
            <a:lvl1pPr algn="ctr">
              <a:lnSpc>
                <a:spcPct val="90000"/>
              </a:lnSpc>
              <a:spcBef>
                <a:spcPts val="0"/>
              </a:spcBef>
              <a:defRPr sz="1100" b="1" cap="all" baseline="0">
                <a:solidFill>
                  <a:schemeClr val="bg2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D2FDF75-FA4E-406B-A686-13D3276E21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5799" y="2216644"/>
            <a:ext cx="3328416" cy="320675"/>
          </a:xfr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anchor="ctr" anchorCtr="0"/>
          <a:lstStyle>
            <a:lvl1pPr algn="ctr">
              <a:lnSpc>
                <a:spcPct val="90000"/>
              </a:lnSpc>
              <a:spcBef>
                <a:spcPts val="0"/>
              </a:spcBef>
              <a:defRPr sz="1100" b="1" cap="all" baseline="0">
                <a:solidFill>
                  <a:schemeClr val="bg2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E83F2E-73EA-46CC-88AA-36FA3DD2E7C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05799" y="2537319"/>
            <a:ext cx="3328416" cy="2913571"/>
          </a:xfrm>
          <a:noFill/>
          <a:ln w="6350">
            <a:solidFill>
              <a:schemeClr val="accent1"/>
            </a:solidFill>
          </a:ln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300"/>
              </a:spcBef>
              <a:buFont typeface="Lato" panose="020F0502020204030203" pitchFamily="34" charset="0"/>
              <a:buChar char="–"/>
              <a:defRPr>
                <a:solidFill>
                  <a:schemeClr val="tx1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0"/>
              </a:spcBef>
              <a:tabLst/>
              <a:defRPr sz="1050">
                <a:solidFill>
                  <a:schemeClr val="tx1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F46E4F-EAE4-4AF1-9624-C61BEC0217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5799" y="2216644"/>
            <a:ext cx="3328416" cy="320675"/>
          </a:xfr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anchor="ctr" anchorCtr="0"/>
          <a:lstStyle>
            <a:lvl1pPr algn="ctr">
              <a:lnSpc>
                <a:spcPct val="90000"/>
              </a:lnSpc>
              <a:spcBef>
                <a:spcPts val="0"/>
              </a:spcBef>
              <a:defRPr sz="1100" b="1" cap="all" baseline="0">
                <a:solidFill>
                  <a:schemeClr val="bg2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2867DD8-005E-4BA9-A627-D22AF6877E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322" y="1368564"/>
            <a:ext cx="11023911" cy="46043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03031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F7F4B0-EC37-4E53-B2D9-7201FBF2F2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6858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DF3C748-D5E2-4FB5-9576-EE213493AB87}"/>
              </a:ext>
            </a:extLst>
          </p:cNvPr>
          <p:cNvSpPr/>
          <p:nvPr userDrawn="1"/>
        </p:nvSpPr>
        <p:spPr>
          <a:xfrm>
            <a:off x="5850384" y="1"/>
            <a:ext cx="6341615" cy="6858000"/>
          </a:xfrm>
          <a:prstGeom prst="rect">
            <a:avLst/>
          </a:prstGeom>
          <a:gradFill flip="none" rotWithShape="1">
            <a:gsLst>
              <a:gs pos="27000">
                <a:srgbClr val="73992F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1615-CF6C-418C-A2F8-8AF5B0A38D93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DDE4-075D-4337-BEBB-166C4FA55F1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11CAEDA-F13C-43B4-B3A8-D3983B7456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896E1A-46B6-441E-831F-0C83472FFC4B}"/>
              </a:ext>
            </a:extLst>
          </p:cNvPr>
          <p:cNvCxnSpPr/>
          <p:nvPr userDrawn="1"/>
        </p:nvCxnSpPr>
        <p:spPr>
          <a:xfrm>
            <a:off x="11294960" y="6596757"/>
            <a:ext cx="0" cy="1856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7C53FF-5A2C-454D-9362-097ECCE2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412" y="1901816"/>
            <a:ext cx="5499452" cy="4357384"/>
          </a:xfrm>
        </p:spPr>
        <p:txBody>
          <a:bodyPr anchor="t" anchorCtr="0"/>
          <a:lstStyle>
            <a:lvl1pPr marL="226478" indent="-226478">
              <a:spcBef>
                <a:spcPts val="1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690016" indent="-228594">
              <a:defRPr sz="1600">
                <a:solidFill>
                  <a:schemeClr val="bg1"/>
                </a:solidFill>
              </a:defRPr>
            </a:lvl2pPr>
            <a:lvl3pPr marL="1068891" indent="-228594"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BDF50-2E05-47A9-96A9-8AB3839AF7F2}"/>
              </a:ext>
            </a:extLst>
          </p:cNvPr>
          <p:cNvSpPr txBox="1"/>
          <p:nvPr userDrawn="1"/>
        </p:nvSpPr>
        <p:spPr>
          <a:xfrm>
            <a:off x="6445188" y="616065"/>
            <a:ext cx="416843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F16A6E-CC35-4B78-9DF5-68D095D02AFF}"/>
              </a:ext>
            </a:extLst>
          </p:cNvPr>
          <p:cNvGrpSpPr/>
          <p:nvPr userDrawn="1"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  <a:solidFill>
            <a:schemeClr val="bg2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94135C2-0B4B-4CB5-90D9-271F82C361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6650" y="4197351"/>
              <a:ext cx="160337" cy="196850"/>
            </a:xfrm>
            <a:custGeom>
              <a:avLst/>
              <a:gdLst>
                <a:gd name="T0" fmla="*/ 0 w 101"/>
                <a:gd name="T1" fmla="*/ 0 h 124"/>
                <a:gd name="T2" fmla="*/ 13 w 101"/>
                <a:gd name="T3" fmla="*/ 0 h 124"/>
                <a:gd name="T4" fmla="*/ 87 w 101"/>
                <a:gd name="T5" fmla="*/ 101 h 124"/>
                <a:gd name="T6" fmla="*/ 87 w 101"/>
                <a:gd name="T7" fmla="*/ 0 h 124"/>
                <a:gd name="T8" fmla="*/ 101 w 101"/>
                <a:gd name="T9" fmla="*/ 0 h 124"/>
                <a:gd name="T10" fmla="*/ 101 w 101"/>
                <a:gd name="T11" fmla="*/ 124 h 124"/>
                <a:gd name="T12" fmla="*/ 89 w 101"/>
                <a:gd name="T13" fmla="*/ 124 h 124"/>
                <a:gd name="T14" fmla="*/ 12 w 101"/>
                <a:gd name="T15" fmla="*/ 18 h 124"/>
                <a:gd name="T16" fmla="*/ 12 w 101"/>
                <a:gd name="T17" fmla="*/ 124 h 124"/>
                <a:gd name="T18" fmla="*/ 0 w 101"/>
                <a:gd name="T19" fmla="*/ 124 h 124"/>
                <a:gd name="T20" fmla="*/ 0 w 101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24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A720F58E-511B-4691-BB0C-7E9C005922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6200" y="4197351"/>
              <a:ext cx="130175" cy="196850"/>
            </a:xfrm>
            <a:custGeom>
              <a:avLst/>
              <a:gdLst>
                <a:gd name="T0" fmla="*/ 0 w 82"/>
                <a:gd name="T1" fmla="*/ 0 h 124"/>
                <a:gd name="T2" fmla="*/ 82 w 82"/>
                <a:gd name="T3" fmla="*/ 0 h 124"/>
                <a:gd name="T4" fmla="*/ 82 w 82"/>
                <a:gd name="T5" fmla="*/ 12 h 124"/>
                <a:gd name="T6" fmla="*/ 13 w 82"/>
                <a:gd name="T7" fmla="*/ 12 h 124"/>
                <a:gd name="T8" fmla="*/ 13 w 82"/>
                <a:gd name="T9" fmla="*/ 53 h 124"/>
                <a:gd name="T10" fmla="*/ 80 w 82"/>
                <a:gd name="T11" fmla="*/ 53 h 124"/>
                <a:gd name="T12" fmla="*/ 80 w 82"/>
                <a:gd name="T13" fmla="*/ 65 h 124"/>
                <a:gd name="T14" fmla="*/ 13 w 82"/>
                <a:gd name="T15" fmla="*/ 65 h 124"/>
                <a:gd name="T16" fmla="*/ 13 w 82"/>
                <a:gd name="T17" fmla="*/ 112 h 124"/>
                <a:gd name="T18" fmla="*/ 82 w 82"/>
                <a:gd name="T19" fmla="*/ 112 h 124"/>
                <a:gd name="T20" fmla="*/ 82 w 82"/>
                <a:gd name="T21" fmla="*/ 124 h 124"/>
                <a:gd name="T22" fmla="*/ 0 w 82"/>
                <a:gd name="T23" fmla="*/ 124 h 124"/>
                <a:gd name="T24" fmla="*/ 0 w 82"/>
                <a:gd name="T2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24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2D7B96D-77EF-4C83-8B22-D95AEC757A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8125" y="4197351"/>
              <a:ext cx="166687" cy="196850"/>
            </a:xfrm>
            <a:custGeom>
              <a:avLst/>
              <a:gdLst>
                <a:gd name="T0" fmla="*/ 46 w 105"/>
                <a:gd name="T1" fmla="*/ 12 h 124"/>
                <a:gd name="T2" fmla="*/ 0 w 105"/>
                <a:gd name="T3" fmla="*/ 12 h 124"/>
                <a:gd name="T4" fmla="*/ 0 w 105"/>
                <a:gd name="T5" fmla="*/ 0 h 124"/>
                <a:gd name="T6" fmla="*/ 105 w 105"/>
                <a:gd name="T7" fmla="*/ 0 h 124"/>
                <a:gd name="T8" fmla="*/ 105 w 105"/>
                <a:gd name="T9" fmla="*/ 12 h 124"/>
                <a:gd name="T10" fmla="*/ 59 w 105"/>
                <a:gd name="T11" fmla="*/ 12 h 124"/>
                <a:gd name="T12" fmla="*/ 59 w 105"/>
                <a:gd name="T13" fmla="*/ 124 h 124"/>
                <a:gd name="T14" fmla="*/ 46 w 105"/>
                <a:gd name="T15" fmla="*/ 124 h 124"/>
                <a:gd name="T16" fmla="*/ 46 w 105"/>
                <a:gd name="T17" fmla="*/ 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24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AF9EBF7-B3A2-4271-86DF-AD10DFA2AC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1800" y="4197351"/>
              <a:ext cx="268287" cy="196850"/>
            </a:xfrm>
            <a:custGeom>
              <a:avLst/>
              <a:gdLst>
                <a:gd name="T0" fmla="*/ 0 w 169"/>
                <a:gd name="T1" fmla="*/ 0 h 124"/>
                <a:gd name="T2" fmla="*/ 14 w 169"/>
                <a:gd name="T3" fmla="*/ 0 h 124"/>
                <a:gd name="T4" fmla="*/ 45 w 169"/>
                <a:gd name="T5" fmla="*/ 101 h 124"/>
                <a:gd name="T6" fmla="*/ 78 w 169"/>
                <a:gd name="T7" fmla="*/ 0 h 124"/>
                <a:gd name="T8" fmla="*/ 91 w 169"/>
                <a:gd name="T9" fmla="*/ 0 h 124"/>
                <a:gd name="T10" fmla="*/ 124 w 169"/>
                <a:gd name="T11" fmla="*/ 101 h 124"/>
                <a:gd name="T12" fmla="*/ 155 w 169"/>
                <a:gd name="T13" fmla="*/ 0 h 124"/>
                <a:gd name="T14" fmla="*/ 169 w 169"/>
                <a:gd name="T15" fmla="*/ 0 h 124"/>
                <a:gd name="T16" fmla="*/ 128 w 169"/>
                <a:gd name="T17" fmla="*/ 124 h 124"/>
                <a:gd name="T18" fmla="*/ 118 w 169"/>
                <a:gd name="T19" fmla="*/ 124 h 124"/>
                <a:gd name="T20" fmla="*/ 85 w 169"/>
                <a:gd name="T21" fmla="*/ 21 h 124"/>
                <a:gd name="T22" fmla="*/ 51 w 169"/>
                <a:gd name="T23" fmla="*/ 124 h 124"/>
                <a:gd name="T24" fmla="*/ 39 w 169"/>
                <a:gd name="T25" fmla="*/ 124 h 124"/>
                <a:gd name="T26" fmla="*/ 0 w 169"/>
                <a:gd name="T2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24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4863184-61D4-4BEA-A1ED-DD43027D0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27550" y="4192588"/>
              <a:ext cx="198437" cy="204788"/>
            </a:xfrm>
            <a:custGeom>
              <a:avLst/>
              <a:gdLst>
                <a:gd name="T0" fmla="*/ 0 w 83"/>
                <a:gd name="T1" fmla="*/ 43 h 85"/>
                <a:gd name="T2" fmla="*/ 42 w 83"/>
                <a:gd name="T3" fmla="*/ 0 h 85"/>
                <a:gd name="T4" fmla="*/ 83 w 83"/>
                <a:gd name="T5" fmla="*/ 43 h 85"/>
                <a:gd name="T6" fmla="*/ 42 w 83"/>
                <a:gd name="T7" fmla="*/ 85 h 85"/>
                <a:gd name="T8" fmla="*/ 0 w 83"/>
                <a:gd name="T9" fmla="*/ 43 h 85"/>
                <a:gd name="T10" fmla="*/ 74 w 83"/>
                <a:gd name="T11" fmla="*/ 43 h 85"/>
                <a:gd name="T12" fmla="*/ 42 w 83"/>
                <a:gd name="T13" fmla="*/ 9 h 85"/>
                <a:gd name="T14" fmla="*/ 9 w 83"/>
                <a:gd name="T15" fmla="*/ 43 h 85"/>
                <a:gd name="T16" fmla="*/ 42 w 83"/>
                <a:gd name="T17" fmla="*/ 77 h 85"/>
                <a:gd name="T18" fmla="*/ 74 w 83"/>
                <a:gd name="T1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5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B1F8F05-F6BC-424D-B415-1B98A4B6B1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68850" y="4197351"/>
              <a:ext cx="150812" cy="196850"/>
            </a:xfrm>
            <a:custGeom>
              <a:avLst/>
              <a:gdLst>
                <a:gd name="T0" fmla="*/ 33 w 63"/>
                <a:gd name="T1" fmla="*/ 48 h 82"/>
                <a:gd name="T2" fmla="*/ 8 w 63"/>
                <a:gd name="T3" fmla="*/ 48 h 82"/>
                <a:gd name="T4" fmla="*/ 8 w 63"/>
                <a:gd name="T5" fmla="*/ 82 h 82"/>
                <a:gd name="T6" fmla="*/ 0 w 63"/>
                <a:gd name="T7" fmla="*/ 82 h 82"/>
                <a:gd name="T8" fmla="*/ 0 w 63"/>
                <a:gd name="T9" fmla="*/ 0 h 82"/>
                <a:gd name="T10" fmla="*/ 35 w 63"/>
                <a:gd name="T11" fmla="*/ 0 h 82"/>
                <a:gd name="T12" fmla="*/ 63 w 63"/>
                <a:gd name="T13" fmla="*/ 24 h 82"/>
                <a:gd name="T14" fmla="*/ 42 w 63"/>
                <a:gd name="T15" fmla="*/ 48 h 82"/>
                <a:gd name="T16" fmla="*/ 61 w 63"/>
                <a:gd name="T17" fmla="*/ 82 h 82"/>
                <a:gd name="T18" fmla="*/ 52 w 63"/>
                <a:gd name="T19" fmla="*/ 82 h 82"/>
                <a:gd name="T20" fmla="*/ 33 w 63"/>
                <a:gd name="T21" fmla="*/ 48 h 82"/>
                <a:gd name="T22" fmla="*/ 35 w 63"/>
                <a:gd name="T23" fmla="*/ 40 h 82"/>
                <a:gd name="T24" fmla="*/ 54 w 63"/>
                <a:gd name="T25" fmla="*/ 24 h 82"/>
                <a:gd name="T26" fmla="*/ 35 w 63"/>
                <a:gd name="T27" fmla="*/ 8 h 82"/>
                <a:gd name="T28" fmla="*/ 8 w 63"/>
                <a:gd name="T29" fmla="*/ 8 h 82"/>
                <a:gd name="T30" fmla="*/ 8 w 63"/>
                <a:gd name="T31" fmla="*/ 40 h 82"/>
                <a:gd name="T32" fmla="*/ 35 w 63"/>
                <a:gd name="T33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82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0C91E9B-149C-4D99-8881-304C93DECC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2525" y="4197351"/>
              <a:ext cx="153987" cy="196850"/>
            </a:xfrm>
            <a:custGeom>
              <a:avLst/>
              <a:gdLst>
                <a:gd name="T0" fmla="*/ 38 w 97"/>
                <a:gd name="T1" fmla="*/ 57 h 124"/>
                <a:gd name="T2" fmla="*/ 14 w 97"/>
                <a:gd name="T3" fmla="*/ 85 h 124"/>
                <a:gd name="T4" fmla="*/ 14 w 97"/>
                <a:gd name="T5" fmla="*/ 124 h 124"/>
                <a:gd name="T6" fmla="*/ 0 w 97"/>
                <a:gd name="T7" fmla="*/ 124 h 124"/>
                <a:gd name="T8" fmla="*/ 0 w 97"/>
                <a:gd name="T9" fmla="*/ 0 h 124"/>
                <a:gd name="T10" fmla="*/ 14 w 97"/>
                <a:gd name="T11" fmla="*/ 0 h 124"/>
                <a:gd name="T12" fmla="*/ 14 w 97"/>
                <a:gd name="T13" fmla="*/ 68 h 124"/>
                <a:gd name="T14" fmla="*/ 76 w 97"/>
                <a:gd name="T15" fmla="*/ 0 h 124"/>
                <a:gd name="T16" fmla="*/ 91 w 97"/>
                <a:gd name="T17" fmla="*/ 0 h 124"/>
                <a:gd name="T18" fmla="*/ 47 w 97"/>
                <a:gd name="T19" fmla="*/ 48 h 124"/>
                <a:gd name="T20" fmla="*/ 97 w 97"/>
                <a:gd name="T21" fmla="*/ 124 h 124"/>
                <a:gd name="T22" fmla="*/ 82 w 97"/>
                <a:gd name="T23" fmla="*/ 124 h 124"/>
                <a:gd name="T24" fmla="*/ 38 w 97"/>
                <a:gd name="T25" fmla="*/ 5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4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C31EA682-8F2F-4033-AE85-BA364C4F5B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3975" y="4192588"/>
              <a:ext cx="160337" cy="204788"/>
            </a:xfrm>
            <a:custGeom>
              <a:avLst/>
              <a:gdLst>
                <a:gd name="T0" fmla="*/ 0 w 67"/>
                <a:gd name="T1" fmla="*/ 75 h 85"/>
                <a:gd name="T2" fmla="*/ 5 w 67"/>
                <a:gd name="T3" fmla="*/ 69 h 85"/>
                <a:gd name="T4" fmla="*/ 34 w 67"/>
                <a:gd name="T5" fmla="*/ 77 h 85"/>
                <a:gd name="T6" fmla="*/ 59 w 67"/>
                <a:gd name="T7" fmla="*/ 61 h 85"/>
                <a:gd name="T8" fmla="*/ 34 w 67"/>
                <a:gd name="T9" fmla="*/ 45 h 85"/>
                <a:gd name="T10" fmla="*/ 5 w 67"/>
                <a:gd name="T11" fmla="*/ 22 h 85"/>
                <a:gd name="T12" fmla="*/ 34 w 67"/>
                <a:gd name="T13" fmla="*/ 0 h 85"/>
                <a:gd name="T14" fmla="*/ 63 w 67"/>
                <a:gd name="T15" fmla="*/ 8 h 85"/>
                <a:gd name="T16" fmla="*/ 58 w 67"/>
                <a:gd name="T17" fmla="*/ 15 h 85"/>
                <a:gd name="T18" fmla="*/ 34 w 67"/>
                <a:gd name="T19" fmla="*/ 8 h 85"/>
                <a:gd name="T20" fmla="*/ 13 w 67"/>
                <a:gd name="T21" fmla="*/ 22 h 85"/>
                <a:gd name="T22" fmla="*/ 36 w 67"/>
                <a:gd name="T23" fmla="*/ 37 h 85"/>
                <a:gd name="T24" fmla="*/ 67 w 67"/>
                <a:gd name="T25" fmla="*/ 61 h 85"/>
                <a:gd name="T26" fmla="*/ 34 w 67"/>
                <a:gd name="T27" fmla="*/ 85 h 85"/>
                <a:gd name="T28" fmla="*/ 0 w 67"/>
                <a:gd name="T2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5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89C632C-5E49-4BA9-99AA-EB80E006D8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3350" y="3379788"/>
              <a:ext cx="352425" cy="730250"/>
            </a:xfrm>
            <a:custGeom>
              <a:avLst/>
              <a:gdLst>
                <a:gd name="T0" fmla="*/ 120 w 147"/>
                <a:gd name="T1" fmla="*/ 0 h 303"/>
                <a:gd name="T2" fmla="*/ 0 w 147"/>
                <a:gd name="T3" fmla="*/ 125 h 303"/>
                <a:gd name="T4" fmla="*/ 0 w 147"/>
                <a:gd name="T5" fmla="*/ 303 h 303"/>
                <a:gd name="T6" fmla="*/ 27 w 147"/>
                <a:gd name="T7" fmla="*/ 303 h 303"/>
                <a:gd name="T8" fmla="*/ 27 w 147"/>
                <a:gd name="T9" fmla="*/ 125 h 303"/>
                <a:gd name="T10" fmla="*/ 120 w 147"/>
                <a:gd name="T11" fmla="*/ 26 h 303"/>
                <a:gd name="T12" fmla="*/ 147 w 147"/>
                <a:gd name="T13" fmla="*/ 27 h 303"/>
                <a:gd name="T14" fmla="*/ 147 w 147"/>
                <a:gd name="T15" fmla="*/ 1 h 303"/>
                <a:gd name="T16" fmla="*/ 120 w 147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03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8916602-BD36-406B-ACE7-C9CACB6CE8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1238" y="3394076"/>
              <a:ext cx="582612" cy="730250"/>
            </a:xfrm>
            <a:custGeom>
              <a:avLst/>
              <a:gdLst>
                <a:gd name="T0" fmla="*/ 0 w 243"/>
                <a:gd name="T1" fmla="*/ 181 h 303"/>
                <a:gd name="T2" fmla="*/ 0 w 243"/>
                <a:gd name="T3" fmla="*/ 0 h 303"/>
                <a:gd name="T4" fmla="*/ 28 w 243"/>
                <a:gd name="T5" fmla="*/ 0 h 303"/>
                <a:gd name="T6" fmla="*/ 28 w 243"/>
                <a:gd name="T7" fmla="*/ 182 h 303"/>
                <a:gd name="T8" fmla="*/ 123 w 243"/>
                <a:gd name="T9" fmla="*/ 278 h 303"/>
                <a:gd name="T10" fmla="*/ 216 w 243"/>
                <a:gd name="T11" fmla="*/ 179 h 303"/>
                <a:gd name="T12" fmla="*/ 216 w 243"/>
                <a:gd name="T13" fmla="*/ 0 h 303"/>
                <a:gd name="T14" fmla="*/ 243 w 243"/>
                <a:gd name="T15" fmla="*/ 0 h 303"/>
                <a:gd name="T16" fmla="*/ 243 w 243"/>
                <a:gd name="T17" fmla="*/ 179 h 303"/>
                <a:gd name="T18" fmla="*/ 123 w 243"/>
                <a:gd name="T19" fmla="*/ 303 h 303"/>
                <a:gd name="T20" fmla="*/ 0 w 243"/>
                <a:gd name="T21" fmla="*/ 18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0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3B15909C-B863-4B91-9EFD-6A5C9A247F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3388" y="3379788"/>
              <a:ext cx="581025" cy="730250"/>
            </a:xfrm>
            <a:custGeom>
              <a:avLst/>
              <a:gdLst>
                <a:gd name="T0" fmla="*/ 242 w 242"/>
                <a:gd name="T1" fmla="*/ 122 h 303"/>
                <a:gd name="T2" fmla="*/ 242 w 242"/>
                <a:gd name="T3" fmla="*/ 303 h 303"/>
                <a:gd name="T4" fmla="*/ 215 w 242"/>
                <a:gd name="T5" fmla="*/ 303 h 303"/>
                <a:gd name="T6" fmla="*/ 215 w 242"/>
                <a:gd name="T7" fmla="*/ 122 h 303"/>
                <a:gd name="T8" fmla="*/ 120 w 242"/>
                <a:gd name="T9" fmla="*/ 26 h 303"/>
                <a:gd name="T10" fmla="*/ 27 w 242"/>
                <a:gd name="T11" fmla="*/ 125 h 303"/>
                <a:gd name="T12" fmla="*/ 27 w 242"/>
                <a:gd name="T13" fmla="*/ 303 h 303"/>
                <a:gd name="T14" fmla="*/ 0 w 242"/>
                <a:gd name="T15" fmla="*/ 303 h 303"/>
                <a:gd name="T16" fmla="*/ 0 w 242"/>
                <a:gd name="T17" fmla="*/ 125 h 303"/>
                <a:gd name="T18" fmla="*/ 120 w 242"/>
                <a:gd name="T19" fmla="*/ 0 h 303"/>
                <a:gd name="T20" fmla="*/ 242 w 242"/>
                <a:gd name="T21" fmla="*/ 12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303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Rectangle 16">
              <a:extLst>
                <a:ext uri="{FF2B5EF4-FFF2-40B4-BE49-F238E27FC236}">
                  <a16:creationId xmlns:a16="http://schemas.microsoft.com/office/drawing/2014/main" id="{23238A1E-5709-4EAC-94B7-5F6AF848C0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6650" y="3397251"/>
              <a:ext cx="61912" cy="7127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AD4EB01E-926D-4B13-A488-A9571F8698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7625" y="3397251"/>
              <a:ext cx="573087" cy="712788"/>
            </a:xfrm>
            <a:custGeom>
              <a:avLst/>
              <a:gdLst>
                <a:gd name="T0" fmla="*/ 0 w 239"/>
                <a:gd name="T1" fmla="*/ 0 h 296"/>
                <a:gd name="T2" fmla="*/ 139 w 239"/>
                <a:gd name="T3" fmla="*/ 0 h 296"/>
                <a:gd name="T4" fmla="*/ 239 w 239"/>
                <a:gd name="T5" fmla="*/ 95 h 296"/>
                <a:gd name="T6" fmla="*/ 139 w 239"/>
                <a:gd name="T7" fmla="*/ 193 h 296"/>
                <a:gd name="T8" fmla="*/ 27 w 239"/>
                <a:gd name="T9" fmla="*/ 193 h 296"/>
                <a:gd name="T10" fmla="*/ 27 w 239"/>
                <a:gd name="T11" fmla="*/ 296 h 296"/>
                <a:gd name="T12" fmla="*/ 0 w 239"/>
                <a:gd name="T13" fmla="*/ 296 h 296"/>
                <a:gd name="T14" fmla="*/ 0 w 239"/>
                <a:gd name="T15" fmla="*/ 0 h 296"/>
                <a:gd name="T16" fmla="*/ 139 w 239"/>
                <a:gd name="T17" fmla="*/ 167 h 296"/>
                <a:gd name="T18" fmla="*/ 211 w 239"/>
                <a:gd name="T19" fmla="*/ 96 h 296"/>
                <a:gd name="T20" fmla="*/ 138 w 239"/>
                <a:gd name="T21" fmla="*/ 26 h 296"/>
                <a:gd name="T22" fmla="*/ 27 w 239"/>
                <a:gd name="T23" fmla="*/ 26 h 296"/>
                <a:gd name="T24" fmla="*/ 27 w 239"/>
                <a:gd name="T25" fmla="*/ 167 h 296"/>
                <a:gd name="T26" fmla="*/ 139 w 239"/>
                <a:gd name="T27" fmla="*/ 16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296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B702DAA-777C-4935-8D21-31BF0B6FE5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5325" y="3378201"/>
              <a:ext cx="614362" cy="746125"/>
            </a:xfrm>
            <a:custGeom>
              <a:avLst/>
              <a:gdLst>
                <a:gd name="T0" fmla="*/ 0 w 256"/>
                <a:gd name="T1" fmla="*/ 155 h 310"/>
                <a:gd name="T2" fmla="*/ 137 w 256"/>
                <a:gd name="T3" fmla="*/ 0 h 310"/>
                <a:gd name="T4" fmla="*/ 256 w 256"/>
                <a:gd name="T5" fmla="*/ 160 h 310"/>
                <a:gd name="T6" fmla="*/ 27 w 256"/>
                <a:gd name="T7" fmla="*/ 160 h 310"/>
                <a:gd name="T8" fmla="*/ 139 w 256"/>
                <a:gd name="T9" fmla="*/ 286 h 310"/>
                <a:gd name="T10" fmla="*/ 236 w 256"/>
                <a:gd name="T11" fmla="*/ 254 h 310"/>
                <a:gd name="T12" fmla="*/ 251 w 256"/>
                <a:gd name="T13" fmla="*/ 274 h 310"/>
                <a:gd name="T14" fmla="*/ 139 w 256"/>
                <a:gd name="T15" fmla="*/ 310 h 310"/>
                <a:gd name="T16" fmla="*/ 0 w 256"/>
                <a:gd name="T17" fmla="*/ 155 h 310"/>
                <a:gd name="T18" fmla="*/ 27 w 256"/>
                <a:gd name="T19" fmla="*/ 135 h 310"/>
                <a:gd name="T20" fmla="*/ 229 w 256"/>
                <a:gd name="T21" fmla="*/ 135 h 310"/>
                <a:gd name="T22" fmla="*/ 136 w 256"/>
                <a:gd name="T23" fmla="*/ 25 h 310"/>
                <a:gd name="T24" fmla="*/ 27 w 256"/>
                <a:gd name="T25" fmla="*/ 13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310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0166519D-01B0-4CC3-B2C7-73505A8F7B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5788" y="3394076"/>
              <a:ext cx="312737" cy="873125"/>
            </a:xfrm>
            <a:custGeom>
              <a:avLst/>
              <a:gdLst>
                <a:gd name="T0" fmla="*/ 10 w 130"/>
                <a:gd name="T1" fmla="*/ 362 h 362"/>
                <a:gd name="T2" fmla="*/ 130 w 130"/>
                <a:gd name="T3" fmla="*/ 237 h 362"/>
                <a:gd name="T4" fmla="*/ 130 w 130"/>
                <a:gd name="T5" fmla="*/ 0 h 362"/>
                <a:gd name="T6" fmla="*/ 103 w 130"/>
                <a:gd name="T7" fmla="*/ 0 h 362"/>
                <a:gd name="T8" fmla="*/ 103 w 130"/>
                <a:gd name="T9" fmla="*/ 237 h 362"/>
                <a:gd name="T10" fmla="*/ 10 w 130"/>
                <a:gd name="T11" fmla="*/ 336 h 362"/>
                <a:gd name="T12" fmla="*/ 0 w 130"/>
                <a:gd name="T13" fmla="*/ 336 h 362"/>
                <a:gd name="T14" fmla="*/ 0 w 130"/>
                <a:gd name="T15" fmla="*/ 361 h 362"/>
                <a:gd name="T16" fmla="*/ 10 w 130"/>
                <a:gd name="T17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62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2C25CB92-1B9A-46C4-9247-53F12660A6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3688" y="4022726"/>
              <a:ext cx="90487" cy="92075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2 h 38"/>
                <a:gd name="T12" fmla="*/ 3 w 38"/>
                <a:gd name="T13" fmla="*/ 19 h 38"/>
                <a:gd name="T14" fmla="*/ 19 w 38"/>
                <a:gd name="T15" fmla="*/ 35 h 38"/>
                <a:gd name="T16" fmla="*/ 36 w 38"/>
                <a:gd name="T17" fmla="*/ 19 h 38"/>
                <a:gd name="T18" fmla="*/ 19 w 38"/>
                <a:gd name="T1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70F41723-9A1A-4717-BFBE-3863C240C5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02263" y="4041776"/>
              <a:ext cx="41275" cy="53975"/>
            </a:xfrm>
            <a:custGeom>
              <a:avLst/>
              <a:gdLst>
                <a:gd name="T0" fmla="*/ 8 w 17"/>
                <a:gd name="T1" fmla="*/ 13 h 22"/>
                <a:gd name="T2" fmla="*/ 2 w 17"/>
                <a:gd name="T3" fmla="*/ 13 h 22"/>
                <a:gd name="T4" fmla="*/ 2 w 17"/>
                <a:gd name="T5" fmla="*/ 22 h 22"/>
                <a:gd name="T6" fmla="*/ 0 w 17"/>
                <a:gd name="T7" fmla="*/ 22 h 22"/>
                <a:gd name="T8" fmla="*/ 0 w 17"/>
                <a:gd name="T9" fmla="*/ 0 h 22"/>
                <a:gd name="T10" fmla="*/ 9 w 17"/>
                <a:gd name="T11" fmla="*/ 0 h 22"/>
                <a:gd name="T12" fmla="*/ 17 w 17"/>
                <a:gd name="T13" fmla="*/ 7 h 22"/>
                <a:gd name="T14" fmla="*/ 12 w 17"/>
                <a:gd name="T15" fmla="*/ 13 h 22"/>
                <a:gd name="T16" fmla="*/ 16 w 17"/>
                <a:gd name="T17" fmla="*/ 22 h 22"/>
                <a:gd name="T18" fmla="*/ 13 w 17"/>
                <a:gd name="T19" fmla="*/ 22 h 22"/>
                <a:gd name="T20" fmla="*/ 8 w 17"/>
                <a:gd name="T21" fmla="*/ 13 h 22"/>
                <a:gd name="T22" fmla="*/ 9 w 17"/>
                <a:gd name="T23" fmla="*/ 11 h 22"/>
                <a:gd name="T24" fmla="*/ 14 w 17"/>
                <a:gd name="T25" fmla="*/ 7 h 22"/>
                <a:gd name="T26" fmla="*/ 9 w 17"/>
                <a:gd name="T27" fmla="*/ 3 h 22"/>
                <a:gd name="T28" fmla="*/ 2 w 17"/>
                <a:gd name="T29" fmla="*/ 3 h 22"/>
                <a:gd name="T30" fmla="*/ 2 w 17"/>
                <a:gd name="T31" fmla="*/ 11 h 22"/>
                <a:gd name="T32" fmla="*/ 9 w 17"/>
                <a:gd name="T3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22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839CEA-3494-43BD-8E61-FEE6FC3D33EA}"/>
              </a:ext>
            </a:extLst>
          </p:cNvPr>
          <p:cNvCxnSpPr>
            <a:cxnSpLocks/>
          </p:cNvCxnSpPr>
          <p:nvPr userDrawn="1"/>
        </p:nvCxnSpPr>
        <p:spPr>
          <a:xfrm>
            <a:off x="6445188" y="1251074"/>
            <a:ext cx="52928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783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0A0F-BE51-4119-A570-5810C65F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9" y="2647783"/>
            <a:ext cx="2480570" cy="3212327"/>
          </a:xfrm>
          <a:noFill/>
          <a:ln w="6350">
            <a:solidFill>
              <a:schemeClr val="accent1"/>
            </a:solidFill>
          </a:ln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300"/>
              </a:spcBef>
              <a:buFont typeface="Lato" panose="020F0502020204030203" pitchFamily="34" charset="0"/>
              <a:buChar char="–"/>
              <a:defRPr sz="1200">
                <a:solidFill>
                  <a:schemeClr val="tx1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100"/>
              </a:spcBef>
              <a:defRPr sz="1100">
                <a:solidFill>
                  <a:schemeClr val="tx1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100"/>
              </a:spcBef>
              <a:tabLst/>
              <a:defRPr sz="1000">
                <a:solidFill>
                  <a:schemeClr val="tx1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1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5B6-4BC2-4CCE-9F9B-A1B4C4D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E2F3-21C8-4E6F-A16B-B7E8EC5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80043C-383F-441D-B51A-22E37F09E2B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57112" y="2647783"/>
            <a:ext cx="2480570" cy="3212327"/>
          </a:xfrm>
          <a:noFill/>
          <a:ln w="6350">
            <a:solidFill>
              <a:schemeClr val="accent2"/>
            </a:solidFill>
          </a:ln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300"/>
              </a:spcBef>
              <a:buFont typeface="Lato" panose="020F0502020204030203" pitchFamily="34" charset="0"/>
              <a:buChar char="–"/>
              <a:defRPr sz="1200">
                <a:solidFill>
                  <a:schemeClr val="tx1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100"/>
              </a:spcBef>
              <a:defRPr sz="1100">
                <a:solidFill>
                  <a:schemeClr val="tx1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100"/>
              </a:spcBef>
              <a:tabLst/>
              <a:defRPr sz="1000">
                <a:solidFill>
                  <a:schemeClr val="tx1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1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45BF85-4EA7-436D-AF50-E4D8E0A138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146852"/>
            <a:ext cx="2480570" cy="500932"/>
          </a:xfr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en-US" sz="1050" b="1" kern="1200" cap="all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712" indent="0">
              <a:buNone/>
              <a:defRPr/>
            </a:lvl2pPr>
          </a:lstStyle>
          <a:p>
            <a:pPr marL="0" lvl="0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D2FDF75-FA4E-406B-A686-13D3276E21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57112" y="2146852"/>
            <a:ext cx="2480570" cy="500932"/>
          </a:xfrm>
          <a:solidFill>
            <a:schemeClr val="accent2"/>
          </a:solidFill>
          <a:ln w="6350">
            <a:solidFill>
              <a:schemeClr val="accent2"/>
            </a:solidFill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en-US" sz="1050" b="1" kern="1200" cap="all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712" indent="0">
              <a:buNone/>
              <a:defRPr/>
            </a:lvl2pPr>
          </a:lstStyle>
          <a:p>
            <a:pPr marL="0" lvl="0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E83F2E-73EA-46CC-88AA-36FA3DD2E7C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81689" y="2647783"/>
            <a:ext cx="2480570" cy="3212327"/>
          </a:xfrm>
          <a:noFill/>
          <a:ln w="6350">
            <a:solidFill>
              <a:schemeClr val="accent3"/>
            </a:solidFill>
          </a:ln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300"/>
              </a:spcBef>
              <a:buFont typeface="Lato" panose="020F0502020204030203" pitchFamily="34" charset="0"/>
              <a:buChar char="–"/>
              <a:defRPr sz="1200">
                <a:solidFill>
                  <a:schemeClr val="tx1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100"/>
              </a:spcBef>
              <a:defRPr sz="1100">
                <a:solidFill>
                  <a:schemeClr val="tx1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100"/>
              </a:spcBef>
              <a:tabLst/>
              <a:defRPr sz="1000">
                <a:solidFill>
                  <a:schemeClr val="tx1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1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F46E4F-EAE4-4AF1-9624-C61BEC0217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81689" y="2146852"/>
            <a:ext cx="2480570" cy="500932"/>
          </a:xfrm>
          <a:solidFill>
            <a:schemeClr val="accent3"/>
          </a:solidFill>
          <a:ln w="6350">
            <a:solidFill>
              <a:schemeClr val="accent3"/>
            </a:solidFill>
          </a:ln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050" b="1" cap="all" baseline="0">
                <a:solidFill>
                  <a:schemeClr val="bg2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2867DD8-005E-4BA9-A627-D22AF6877E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322" y="1368564"/>
            <a:ext cx="11023911" cy="46043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AE382A-40B5-4B78-B6E8-2F38BF0C390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9067800" y="2647783"/>
            <a:ext cx="2480570" cy="3212327"/>
          </a:xfrm>
          <a:noFill/>
          <a:ln w="6350">
            <a:solidFill>
              <a:schemeClr val="accent4"/>
            </a:solidFill>
          </a:ln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300"/>
              </a:spcBef>
              <a:buFont typeface="Lato" panose="020F0502020204030203" pitchFamily="34" charset="0"/>
              <a:buChar char="–"/>
              <a:defRPr sz="1200">
                <a:solidFill>
                  <a:schemeClr val="tx1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100"/>
              </a:spcBef>
              <a:defRPr sz="1100">
                <a:solidFill>
                  <a:schemeClr val="tx1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100"/>
              </a:spcBef>
              <a:tabLst/>
              <a:defRPr sz="1000">
                <a:solidFill>
                  <a:schemeClr val="tx1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1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774339E4-5C26-4FAE-8D1C-EA45D46218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67800" y="2146852"/>
            <a:ext cx="2480570" cy="500932"/>
          </a:xfrm>
          <a:solidFill>
            <a:schemeClr val="accent4"/>
          </a:solidFill>
          <a:ln w="6350">
            <a:solidFill>
              <a:schemeClr val="accent4"/>
            </a:solidFill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en-US" sz="1050" b="1" kern="1200" cap="all" baseline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30712" indent="0">
              <a:buNone/>
              <a:defRPr/>
            </a:lvl2pPr>
          </a:lstStyle>
          <a:p>
            <a:pPr marL="0" lvl="0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137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0A0F-BE51-4119-A570-5810C65F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9" y="3314700"/>
            <a:ext cx="3328416" cy="2913571"/>
          </a:xfrm>
          <a:solidFill>
            <a:schemeClr val="accent1"/>
          </a:solidFill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300"/>
              </a:spcBef>
              <a:buFont typeface="Lato" panose="020F0502020204030203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100"/>
              </a:spcBef>
              <a:defRPr sz="1100">
                <a:solidFill>
                  <a:schemeClr val="bg2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100"/>
              </a:spcBef>
              <a:tabLst/>
              <a:defRPr sz="1000">
                <a:solidFill>
                  <a:schemeClr val="bg2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100"/>
              </a:spcBef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5B6-4BC2-4CCE-9F9B-A1B4C4D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E2F3-21C8-4E6F-A16B-B7E8EC5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80043C-383F-441D-B51A-22E37F09E2B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95799" y="3314700"/>
            <a:ext cx="3328416" cy="2913571"/>
          </a:xfrm>
          <a:solidFill>
            <a:schemeClr val="accent1"/>
          </a:solidFill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300"/>
              </a:spcBef>
              <a:buFont typeface="Lato" panose="020F0502020204030203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100"/>
              </a:spcBef>
              <a:defRPr sz="1100">
                <a:solidFill>
                  <a:schemeClr val="bg2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100"/>
              </a:spcBef>
              <a:tabLst/>
              <a:defRPr sz="1000">
                <a:solidFill>
                  <a:schemeClr val="bg2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100"/>
              </a:spcBef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45BF85-4EA7-436D-AF50-E4D8E0A138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1657350"/>
            <a:ext cx="3328416" cy="320675"/>
          </a:xfrm>
          <a:solidFill>
            <a:schemeClr val="accent1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100" b="1" cap="all" baseline="0">
                <a:solidFill>
                  <a:schemeClr val="bg2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D2FDF75-FA4E-406B-A686-13D3276E21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5799" y="1657350"/>
            <a:ext cx="3328416" cy="320675"/>
          </a:xfrm>
          <a:solidFill>
            <a:schemeClr val="accent1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100" b="1" cap="all" baseline="0">
                <a:solidFill>
                  <a:schemeClr val="bg2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E83F2E-73EA-46CC-88AA-36FA3DD2E7C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05799" y="3314700"/>
            <a:ext cx="3328416" cy="2913571"/>
          </a:xfrm>
          <a:solidFill>
            <a:schemeClr val="accent1"/>
          </a:solidFill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300"/>
              </a:spcBef>
              <a:buFont typeface="Lato" panose="020F0502020204030203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100"/>
              </a:spcBef>
              <a:defRPr sz="1100">
                <a:solidFill>
                  <a:schemeClr val="bg2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100"/>
              </a:spcBef>
              <a:tabLst/>
              <a:defRPr sz="1000">
                <a:solidFill>
                  <a:schemeClr val="bg2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100"/>
              </a:spcBef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F46E4F-EAE4-4AF1-9624-C61BEC0217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5799" y="1657350"/>
            <a:ext cx="3328416" cy="320675"/>
          </a:xfrm>
          <a:solidFill>
            <a:schemeClr val="accent1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100" b="1" cap="all" baseline="0">
                <a:solidFill>
                  <a:schemeClr val="bg2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156020D9-16BF-4AF2-B8C0-B0263FC9D2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7700" y="1978025"/>
            <a:ext cx="3328416" cy="1336675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21A92EE1-5813-4BE0-9A0A-ADE930FC6C9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95799" y="1978025"/>
            <a:ext cx="3328416" cy="1336675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3939B8EC-1709-49C1-9BC4-011CFD5E06B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05799" y="1978025"/>
            <a:ext cx="3328416" cy="1336675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3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0A0F-BE51-4119-A570-5810C65F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9" y="3314700"/>
            <a:ext cx="2457995" cy="2913571"/>
          </a:xfrm>
          <a:solidFill>
            <a:schemeClr val="accent1"/>
          </a:solidFill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300"/>
              </a:spcBef>
              <a:buFont typeface="Lato" panose="020F0502020204030203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100"/>
              </a:spcBef>
              <a:defRPr sz="1100">
                <a:solidFill>
                  <a:schemeClr val="bg2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100"/>
              </a:spcBef>
              <a:tabLst/>
              <a:defRPr sz="1000">
                <a:solidFill>
                  <a:schemeClr val="bg2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100"/>
              </a:spcBef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5B6-4BC2-4CCE-9F9B-A1B4C4D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7840" y="6638792"/>
            <a:ext cx="1817489" cy="14362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E2F3-21C8-4E6F-A16B-B7E8EC5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80043C-383F-441D-B51A-22E37F09E2B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11725" y="3314700"/>
            <a:ext cx="2457995" cy="2913571"/>
          </a:xfrm>
          <a:solidFill>
            <a:schemeClr val="accent1"/>
          </a:solidFill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300"/>
              </a:spcBef>
              <a:buFont typeface="Lato" panose="020F0502020204030203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100"/>
              </a:spcBef>
              <a:defRPr sz="1100">
                <a:solidFill>
                  <a:schemeClr val="bg2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100"/>
              </a:spcBef>
              <a:tabLst/>
              <a:defRPr sz="1000">
                <a:solidFill>
                  <a:schemeClr val="bg2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100"/>
              </a:spcBef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45BF85-4EA7-436D-AF50-E4D8E0A138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1657350"/>
            <a:ext cx="2457995" cy="320675"/>
          </a:xfrm>
          <a:solidFill>
            <a:schemeClr val="accent1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000" b="1" cap="all" baseline="0">
                <a:solidFill>
                  <a:schemeClr val="bg2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D2FDF75-FA4E-406B-A686-13D3276E21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11725" y="1657350"/>
            <a:ext cx="2457995" cy="320675"/>
          </a:xfrm>
          <a:solidFill>
            <a:schemeClr val="accent1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000" b="1" cap="all" baseline="0">
                <a:solidFill>
                  <a:schemeClr val="bg2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E83F2E-73EA-46CC-88AA-36FA3DD2E7C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339011" y="3314700"/>
            <a:ext cx="2457995" cy="2913571"/>
          </a:xfrm>
          <a:solidFill>
            <a:schemeClr val="accent1"/>
          </a:solidFill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300"/>
              </a:spcBef>
              <a:buFont typeface="Lato" panose="020F0502020204030203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100"/>
              </a:spcBef>
              <a:defRPr sz="1100">
                <a:solidFill>
                  <a:schemeClr val="bg2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100"/>
              </a:spcBef>
              <a:tabLst/>
              <a:defRPr sz="1000">
                <a:solidFill>
                  <a:schemeClr val="bg2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100"/>
              </a:spcBef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F46E4F-EAE4-4AF1-9624-C61BEC0217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9011" y="1657350"/>
            <a:ext cx="2457995" cy="320675"/>
          </a:xfrm>
          <a:solidFill>
            <a:schemeClr val="accent1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000" b="1" cap="all" baseline="0">
                <a:solidFill>
                  <a:schemeClr val="bg2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156020D9-16BF-4AF2-B8C0-B0263FC9D2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7700" y="1978025"/>
            <a:ext cx="2457995" cy="1336675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21A92EE1-5813-4BE0-9A0A-ADE930FC6C9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11725" y="1978025"/>
            <a:ext cx="2457995" cy="1336675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3939B8EC-1709-49C1-9BC4-011CFD5E06B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39011" y="1978025"/>
            <a:ext cx="2457995" cy="1336675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C3BEDA-934C-4AAC-8C70-94A139C953E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164372" y="3314700"/>
            <a:ext cx="2457995" cy="2913571"/>
          </a:xfrm>
          <a:solidFill>
            <a:schemeClr val="accent1"/>
          </a:solidFill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300"/>
              </a:spcBef>
              <a:buFont typeface="Lato" panose="020F0502020204030203" pitchFamily="34" charset="0"/>
              <a:buChar char="–"/>
              <a:defRPr sz="1200">
                <a:solidFill>
                  <a:schemeClr val="bg2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100"/>
              </a:spcBef>
              <a:defRPr sz="1100">
                <a:solidFill>
                  <a:schemeClr val="bg2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100"/>
              </a:spcBef>
              <a:tabLst/>
              <a:defRPr sz="1000">
                <a:solidFill>
                  <a:schemeClr val="bg2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100"/>
              </a:spcBef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498E8E3-F6AB-47C2-9444-A693088F99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64372" y="1657350"/>
            <a:ext cx="2457995" cy="320675"/>
          </a:xfrm>
          <a:solidFill>
            <a:schemeClr val="accent1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000" b="1" cap="all" baseline="0">
                <a:solidFill>
                  <a:schemeClr val="bg2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349C845E-38AF-44D8-95BA-39681A0457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64372" y="1978025"/>
            <a:ext cx="2457995" cy="1336675"/>
          </a:xfrm>
          <a:solidFill>
            <a:schemeClr val="tx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93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&amp;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0A0F-BE51-4119-A570-5810C65F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314700"/>
            <a:ext cx="2457995" cy="2913571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400"/>
              </a:spcBef>
              <a:buFont typeface="Lato" panose="020F0502020204030203" pitchFamily="34" charset="0"/>
              <a:buChar char="–"/>
              <a:defRPr sz="1200">
                <a:solidFill>
                  <a:schemeClr val="tx1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100"/>
              </a:spcBef>
              <a:defRPr sz="1100">
                <a:solidFill>
                  <a:schemeClr val="tx1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100"/>
              </a:spcBef>
              <a:tabLst/>
              <a:defRPr sz="1000">
                <a:solidFill>
                  <a:schemeClr val="tx1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1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5B6-4BC2-4CCE-9F9B-A1B4C4D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97840" y="6638792"/>
            <a:ext cx="1817489" cy="14362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E2F3-21C8-4E6F-A16B-B7E8EC5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80043C-383F-441D-B51A-22E37F09E2B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08463" y="3314700"/>
            <a:ext cx="2457995" cy="2913571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400"/>
              </a:spcBef>
              <a:buFont typeface="Lato" panose="020F0502020204030203" pitchFamily="34" charset="0"/>
              <a:buChar char="–"/>
              <a:defRPr sz="1200">
                <a:solidFill>
                  <a:schemeClr val="tx1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100"/>
              </a:spcBef>
              <a:defRPr sz="1100">
                <a:solidFill>
                  <a:schemeClr val="tx1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100"/>
              </a:spcBef>
              <a:tabLst/>
              <a:defRPr sz="1000">
                <a:solidFill>
                  <a:schemeClr val="tx1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1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45BF85-4EA7-436D-AF50-E4D8E0A138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1657350"/>
            <a:ext cx="2457995" cy="42589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000" b="1" cap="all" baseline="0">
                <a:solidFill>
                  <a:schemeClr val="bg2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8D2FDF75-FA4E-406B-A686-13D3276E21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08463" y="1657350"/>
            <a:ext cx="2457995" cy="42589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000" b="1" cap="all" baseline="0">
                <a:solidFill>
                  <a:schemeClr val="bg2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5E83F2E-73EA-46CC-88AA-36FA3DD2E7C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331806" y="3314700"/>
            <a:ext cx="2457995" cy="2913571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400"/>
              </a:spcBef>
              <a:buFont typeface="Lato" panose="020F0502020204030203" pitchFamily="34" charset="0"/>
              <a:buChar char="–"/>
              <a:defRPr sz="1200">
                <a:solidFill>
                  <a:schemeClr val="tx1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100"/>
              </a:spcBef>
              <a:defRPr sz="1100">
                <a:solidFill>
                  <a:schemeClr val="tx1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100"/>
              </a:spcBef>
              <a:tabLst/>
              <a:defRPr sz="1000">
                <a:solidFill>
                  <a:schemeClr val="tx1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1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F46E4F-EAE4-4AF1-9624-C61BEC0217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1806" y="1657350"/>
            <a:ext cx="2457995" cy="42589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000" b="1" cap="all" baseline="0">
                <a:solidFill>
                  <a:schemeClr val="bg2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C3BEDA-934C-4AAC-8C70-94A139C953E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154186" y="3314700"/>
            <a:ext cx="2457995" cy="2913571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18872" tIns="137160"/>
          <a:lstStyle>
            <a:lvl1pPr marL="17145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398463" indent="-166688">
              <a:lnSpc>
                <a:spcPct val="95000"/>
              </a:lnSpc>
              <a:spcBef>
                <a:spcPts val="400"/>
              </a:spcBef>
              <a:buFont typeface="Lato" panose="020F0502020204030203" pitchFamily="34" charset="0"/>
              <a:buChar char="–"/>
              <a:defRPr sz="1200">
                <a:solidFill>
                  <a:schemeClr val="tx1"/>
                </a:solidFill>
              </a:defRPr>
            </a:lvl2pPr>
            <a:lvl3pPr marL="687388" indent="-117475">
              <a:lnSpc>
                <a:spcPct val="95000"/>
              </a:lnSpc>
              <a:spcBef>
                <a:spcPts val="100"/>
              </a:spcBef>
              <a:defRPr sz="1100">
                <a:solidFill>
                  <a:schemeClr val="tx1"/>
                </a:solidFill>
              </a:defRPr>
            </a:lvl3pPr>
            <a:lvl4pPr marL="914400" indent="-107950">
              <a:lnSpc>
                <a:spcPct val="95000"/>
              </a:lnSpc>
              <a:spcBef>
                <a:spcPts val="100"/>
              </a:spcBef>
              <a:tabLst/>
              <a:defRPr sz="1000">
                <a:solidFill>
                  <a:schemeClr val="tx1"/>
                </a:solidFill>
              </a:defRPr>
            </a:lvl4pPr>
            <a:lvl5pPr marL="1203325" indent="-117475">
              <a:lnSpc>
                <a:spcPct val="95000"/>
              </a:lnSpc>
              <a:spcBef>
                <a:spcPts val="100"/>
              </a:spcBef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5498E8E3-F6AB-47C2-9444-A693088F99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54186" y="1657350"/>
            <a:ext cx="2457995" cy="42589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 sz="1000" b="1" cap="all" baseline="0">
                <a:solidFill>
                  <a:schemeClr val="bg2"/>
                </a:solidFill>
              </a:defRPr>
            </a:lvl1pPr>
            <a:lvl2pPr marL="230712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D81EF5-3EE9-4C2C-830F-07FB278BD664}"/>
              </a:ext>
            </a:extLst>
          </p:cNvPr>
          <p:cNvSpPr/>
          <p:nvPr userDrawn="1"/>
        </p:nvSpPr>
        <p:spPr>
          <a:xfrm>
            <a:off x="647700" y="2083242"/>
            <a:ext cx="2457995" cy="12314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vert="horz" lIns="118872" tIns="137160" rIns="0" bIns="0" rtlCol="0">
            <a:noAutofit/>
          </a:bodyPr>
          <a:lstStyle/>
          <a:p>
            <a:pPr marL="171450" lvl="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2A1E46-BACF-4679-975D-6DDA9CF4385C}"/>
              </a:ext>
            </a:extLst>
          </p:cNvPr>
          <p:cNvSpPr/>
          <p:nvPr userDrawn="1"/>
        </p:nvSpPr>
        <p:spPr>
          <a:xfrm>
            <a:off x="3508463" y="2083242"/>
            <a:ext cx="2457995" cy="12314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vert="horz" lIns="118872" tIns="137160" rIns="0" bIns="0" rtlCol="0">
            <a:noAutofit/>
          </a:bodyPr>
          <a:lstStyle/>
          <a:p>
            <a:pPr marL="171450" lvl="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729779-2CF0-467D-A1FE-A60325641F10}"/>
              </a:ext>
            </a:extLst>
          </p:cNvPr>
          <p:cNvSpPr/>
          <p:nvPr userDrawn="1"/>
        </p:nvSpPr>
        <p:spPr>
          <a:xfrm>
            <a:off x="6331806" y="2083242"/>
            <a:ext cx="2457995" cy="12314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vert="horz" lIns="118872" tIns="137160" rIns="0" bIns="0" rtlCol="0">
            <a:noAutofit/>
          </a:bodyPr>
          <a:lstStyle/>
          <a:p>
            <a:pPr marL="171450" lvl="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E17C6B-9A67-4384-B829-BECF252742C2}"/>
              </a:ext>
            </a:extLst>
          </p:cNvPr>
          <p:cNvSpPr/>
          <p:nvPr userDrawn="1"/>
        </p:nvSpPr>
        <p:spPr>
          <a:xfrm>
            <a:off x="9154186" y="2083242"/>
            <a:ext cx="2457995" cy="12314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vert="horz" lIns="118872" tIns="137160" rIns="0" bIns="0" rtlCol="0">
            <a:noAutofit/>
          </a:bodyPr>
          <a:lstStyle/>
          <a:p>
            <a:pPr marL="171450" lvl="0" indent="-17145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7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50BA18-1A48-4919-B8C9-71439D8202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0" y="5307"/>
            <a:ext cx="12189640" cy="6854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7E7A63-0D57-4635-A6F5-FFC7496A5C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90802" y="3842296"/>
            <a:ext cx="2325350" cy="327294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3D57B8-BFAE-4905-8E3F-3A6F125AA18B}"/>
              </a:ext>
            </a:extLst>
          </p:cNvPr>
          <p:cNvSpPr txBox="1"/>
          <p:nvPr userDrawn="1"/>
        </p:nvSpPr>
        <p:spPr>
          <a:xfrm>
            <a:off x="1872344" y="2596124"/>
            <a:ext cx="839506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dirty="0">
                <a:solidFill>
                  <a:schemeClr val="bg2"/>
                </a:solidFill>
                <a:effectLst/>
              </a:rPr>
              <a:t>THANK 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4B44F5-4921-49EE-8DD6-1578FC11F8C2}"/>
              </a:ext>
            </a:extLst>
          </p:cNvPr>
          <p:cNvCxnSpPr/>
          <p:nvPr userDrawn="1"/>
        </p:nvCxnSpPr>
        <p:spPr>
          <a:xfrm>
            <a:off x="5146766" y="3433763"/>
            <a:ext cx="1837508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6776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096" userDrawn="1">
          <p15:clr>
            <a:srgbClr val="FBAE40"/>
          </p15:clr>
        </p15:guide>
        <p15:guide id="2" pos="455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50BA18-1A48-4919-B8C9-71439D8202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1" y="5307"/>
            <a:ext cx="12189638" cy="6854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7E7A63-0D57-4635-A6F5-FFC7496A5C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90802" y="3842296"/>
            <a:ext cx="2325350" cy="327294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3D57B8-BFAE-4905-8E3F-3A6F125AA18B}"/>
              </a:ext>
            </a:extLst>
          </p:cNvPr>
          <p:cNvSpPr txBox="1"/>
          <p:nvPr userDrawn="1"/>
        </p:nvSpPr>
        <p:spPr>
          <a:xfrm>
            <a:off x="1872344" y="2596124"/>
            <a:ext cx="839506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dirty="0">
                <a:solidFill>
                  <a:schemeClr val="bg2"/>
                </a:solidFill>
                <a:effectLst/>
              </a:rPr>
              <a:t>THANK 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4B44F5-4921-49EE-8DD6-1578FC11F8C2}"/>
              </a:ext>
            </a:extLst>
          </p:cNvPr>
          <p:cNvCxnSpPr/>
          <p:nvPr userDrawn="1"/>
        </p:nvCxnSpPr>
        <p:spPr>
          <a:xfrm>
            <a:off x="5146766" y="3433763"/>
            <a:ext cx="1837508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7239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096">
          <p15:clr>
            <a:srgbClr val="FBAE40"/>
          </p15:clr>
        </p15:guide>
        <p15:guide id="2" pos="45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50BA18-1A48-4919-B8C9-71439D8202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1" y="6373"/>
            <a:ext cx="12189638" cy="6852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7E7A63-0D57-4635-A6F5-FFC7496A5C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90802" y="3842296"/>
            <a:ext cx="2325350" cy="327294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3D57B8-BFAE-4905-8E3F-3A6F125AA18B}"/>
              </a:ext>
            </a:extLst>
          </p:cNvPr>
          <p:cNvSpPr txBox="1"/>
          <p:nvPr userDrawn="1"/>
        </p:nvSpPr>
        <p:spPr>
          <a:xfrm>
            <a:off x="1872344" y="2596124"/>
            <a:ext cx="839506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dirty="0">
                <a:solidFill>
                  <a:schemeClr val="bg2"/>
                </a:solidFill>
                <a:effectLst/>
              </a:rPr>
              <a:t>THANK 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4B44F5-4921-49EE-8DD6-1578FC11F8C2}"/>
              </a:ext>
            </a:extLst>
          </p:cNvPr>
          <p:cNvCxnSpPr/>
          <p:nvPr userDrawn="1"/>
        </p:nvCxnSpPr>
        <p:spPr>
          <a:xfrm>
            <a:off x="5146766" y="3433763"/>
            <a:ext cx="1837508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075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096">
          <p15:clr>
            <a:srgbClr val="FBAE40"/>
          </p15:clr>
        </p15:guide>
        <p15:guide id="2" pos="455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nip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1" y="219197"/>
            <a:ext cx="9754559" cy="85640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5B6-4BC2-4CCE-9F9B-A1B4C4D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E2F3-21C8-4E6F-A16B-B7E8EC5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2E72ABD-7529-456D-97E2-F470CB60CC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322" y="1368564"/>
            <a:ext cx="11023911" cy="46043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BF624B-7428-4CCC-8B8C-160A3358ACFA}"/>
              </a:ext>
            </a:extLst>
          </p:cNvPr>
          <p:cNvSpPr/>
          <p:nvPr userDrawn="1"/>
        </p:nvSpPr>
        <p:spPr>
          <a:xfrm>
            <a:off x="11077575" y="59185"/>
            <a:ext cx="791308" cy="3911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27432" rIns="0" rtlCol="0" anchor="ctr"/>
          <a:lstStyle/>
          <a:p>
            <a:pPr algn="ctr"/>
            <a:r>
              <a:rPr lang="en-US" sz="1200" dirty="0">
                <a:solidFill>
                  <a:srgbClr val="FEFEFE"/>
                </a:solidFill>
              </a:rPr>
              <a:t>Guideline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DFF0E96-0F55-45A8-BB8D-C9DE788662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77714" y="402740"/>
            <a:ext cx="792201" cy="245529"/>
          </a:xfrm>
          <a:solidFill>
            <a:schemeClr val="accent1"/>
          </a:solidFill>
        </p:spPr>
        <p:txBody>
          <a:bodyPr wrap="square"/>
          <a:lstStyle>
            <a:lvl1pPr algn="ctr">
              <a:defRPr sz="1400" b="1" cap="all" baseline="0">
                <a:solidFill>
                  <a:srgbClr val="FEFEFE"/>
                </a:solidFill>
              </a:defRPr>
            </a:lvl1pPr>
          </a:lstStyle>
          <a:p>
            <a:pPr lvl="0"/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860134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ck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0A0F-BE51-4119-A570-5810C65FA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5B6-4BC2-4CCE-9F9B-A1B4C4D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E2F3-21C8-4E6F-A16B-B7E8EC5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3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6D6E0841-61F6-44E0-A321-DACC7510FA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6858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DF3C748-D5E2-4FB5-9576-EE213493AB87}"/>
              </a:ext>
            </a:extLst>
          </p:cNvPr>
          <p:cNvSpPr/>
          <p:nvPr userDrawn="1"/>
        </p:nvSpPr>
        <p:spPr>
          <a:xfrm>
            <a:off x="5850384" y="1"/>
            <a:ext cx="6341615" cy="6858000"/>
          </a:xfrm>
          <a:prstGeom prst="rect">
            <a:avLst/>
          </a:prstGeom>
          <a:gradFill flip="none" rotWithShape="1">
            <a:gsLst>
              <a:gs pos="54000">
                <a:srgbClr val="73992F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1615-CF6C-418C-A2F8-8AF5B0A38D93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DDE4-075D-4337-BEBB-166C4FA55F1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11CAEDA-F13C-43B4-B3A8-D3983B7456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896E1A-46B6-441E-831F-0C83472FFC4B}"/>
              </a:ext>
            </a:extLst>
          </p:cNvPr>
          <p:cNvCxnSpPr/>
          <p:nvPr userDrawn="1"/>
        </p:nvCxnSpPr>
        <p:spPr>
          <a:xfrm>
            <a:off x="11294960" y="6596757"/>
            <a:ext cx="0" cy="1856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7C53FF-5A2C-454D-9362-097ECCE231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90032" y="2485748"/>
            <a:ext cx="5132335" cy="1074199"/>
          </a:xfrm>
        </p:spPr>
        <p:txBody>
          <a:bodyPr anchor="ctr" anchorCtr="0"/>
          <a:lstStyle>
            <a:lvl1pPr marL="0" indent="0">
              <a:spcBef>
                <a:spcPts val="1600"/>
              </a:spcBef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690016" indent="-228594">
              <a:defRPr sz="1600">
                <a:solidFill>
                  <a:schemeClr val="bg1"/>
                </a:solidFill>
              </a:defRPr>
            </a:lvl2pPr>
            <a:lvl3pPr marL="1068891" indent="-228594"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Division Slide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F16A6E-CC35-4B78-9DF5-68D095D02AFF}"/>
              </a:ext>
            </a:extLst>
          </p:cNvPr>
          <p:cNvGrpSpPr/>
          <p:nvPr userDrawn="1"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  <a:solidFill>
            <a:schemeClr val="bg2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94135C2-0B4B-4CB5-90D9-271F82C361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6650" y="4197351"/>
              <a:ext cx="160337" cy="196850"/>
            </a:xfrm>
            <a:custGeom>
              <a:avLst/>
              <a:gdLst>
                <a:gd name="T0" fmla="*/ 0 w 101"/>
                <a:gd name="T1" fmla="*/ 0 h 124"/>
                <a:gd name="T2" fmla="*/ 13 w 101"/>
                <a:gd name="T3" fmla="*/ 0 h 124"/>
                <a:gd name="T4" fmla="*/ 87 w 101"/>
                <a:gd name="T5" fmla="*/ 101 h 124"/>
                <a:gd name="T6" fmla="*/ 87 w 101"/>
                <a:gd name="T7" fmla="*/ 0 h 124"/>
                <a:gd name="T8" fmla="*/ 101 w 101"/>
                <a:gd name="T9" fmla="*/ 0 h 124"/>
                <a:gd name="T10" fmla="*/ 101 w 101"/>
                <a:gd name="T11" fmla="*/ 124 h 124"/>
                <a:gd name="T12" fmla="*/ 89 w 101"/>
                <a:gd name="T13" fmla="*/ 124 h 124"/>
                <a:gd name="T14" fmla="*/ 12 w 101"/>
                <a:gd name="T15" fmla="*/ 18 h 124"/>
                <a:gd name="T16" fmla="*/ 12 w 101"/>
                <a:gd name="T17" fmla="*/ 124 h 124"/>
                <a:gd name="T18" fmla="*/ 0 w 101"/>
                <a:gd name="T19" fmla="*/ 124 h 124"/>
                <a:gd name="T20" fmla="*/ 0 w 101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24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A720F58E-511B-4691-BB0C-7E9C005922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6200" y="4197351"/>
              <a:ext cx="130175" cy="196850"/>
            </a:xfrm>
            <a:custGeom>
              <a:avLst/>
              <a:gdLst>
                <a:gd name="T0" fmla="*/ 0 w 82"/>
                <a:gd name="T1" fmla="*/ 0 h 124"/>
                <a:gd name="T2" fmla="*/ 82 w 82"/>
                <a:gd name="T3" fmla="*/ 0 h 124"/>
                <a:gd name="T4" fmla="*/ 82 w 82"/>
                <a:gd name="T5" fmla="*/ 12 h 124"/>
                <a:gd name="T6" fmla="*/ 13 w 82"/>
                <a:gd name="T7" fmla="*/ 12 h 124"/>
                <a:gd name="T8" fmla="*/ 13 w 82"/>
                <a:gd name="T9" fmla="*/ 53 h 124"/>
                <a:gd name="T10" fmla="*/ 80 w 82"/>
                <a:gd name="T11" fmla="*/ 53 h 124"/>
                <a:gd name="T12" fmla="*/ 80 w 82"/>
                <a:gd name="T13" fmla="*/ 65 h 124"/>
                <a:gd name="T14" fmla="*/ 13 w 82"/>
                <a:gd name="T15" fmla="*/ 65 h 124"/>
                <a:gd name="T16" fmla="*/ 13 w 82"/>
                <a:gd name="T17" fmla="*/ 112 h 124"/>
                <a:gd name="T18" fmla="*/ 82 w 82"/>
                <a:gd name="T19" fmla="*/ 112 h 124"/>
                <a:gd name="T20" fmla="*/ 82 w 82"/>
                <a:gd name="T21" fmla="*/ 124 h 124"/>
                <a:gd name="T22" fmla="*/ 0 w 82"/>
                <a:gd name="T23" fmla="*/ 124 h 124"/>
                <a:gd name="T24" fmla="*/ 0 w 82"/>
                <a:gd name="T2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24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2D7B96D-77EF-4C83-8B22-D95AEC757A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8125" y="4197351"/>
              <a:ext cx="166687" cy="196850"/>
            </a:xfrm>
            <a:custGeom>
              <a:avLst/>
              <a:gdLst>
                <a:gd name="T0" fmla="*/ 46 w 105"/>
                <a:gd name="T1" fmla="*/ 12 h 124"/>
                <a:gd name="T2" fmla="*/ 0 w 105"/>
                <a:gd name="T3" fmla="*/ 12 h 124"/>
                <a:gd name="T4" fmla="*/ 0 w 105"/>
                <a:gd name="T5" fmla="*/ 0 h 124"/>
                <a:gd name="T6" fmla="*/ 105 w 105"/>
                <a:gd name="T7" fmla="*/ 0 h 124"/>
                <a:gd name="T8" fmla="*/ 105 w 105"/>
                <a:gd name="T9" fmla="*/ 12 h 124"/>
                <a:gd name="T10" fmla="*/ 59 w 105"/>
                <a:gd name="T11" fmla="*/ 12 h 124"/>
                <a:gd name="T12" fmla="*/ 59 w 105"/>
                <a:gd name="T13" fmla="*/ 124 h 124"/>
                <a:gd name="T14" fmla="*/ 46 w 105"/>
                <a:gd name="T15" fmla="*/ 124 h 124"/>
                <a:gd name="T16" fmla="*/ 46 w 105"/>
                <a:gd name="T17" fmla="*/ 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24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AF9EBF7-B3A2-4271-86DF-AD10DFA2AC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1800" y="4197351"/>
              <a:ext cx="268287" cy="196850"/>
            </a:xfrm>
            <a:custGeom>
              <a:avLst/>
              <a:gdLst>
                <a:gd name="T0" fmla="*/ 0 w 169"/>
                <a:gd name="T1" fmla="*/ 0 h 124"/>
                <a:gd name="T2" fmla="*/ 14 w 169"/>
                <a:gd name="T3" fmla="*/ 0 h 124"/>
                <a:gd name="T4" fmla="*/ 45 w 169"/>
                <a:gd name="T5" fmla="*/ 101 h 124"/>
                <a:gd name="T6" fmla="*/ 78 w 169"/>
                <a:gd name="T7" fmla="*/ 0 h 124"/>
                <a:gd name="T8" fmla="*/ 91 w 169"/>
                <a:gd name="T9" fmla="*/ 0 h 124"/>
                <a:gd name="T10" fmla="*/ 124 w 169"/>
                <a:gd name="T11" fmla="*/ 101 h 124"/>
                <a:gd name="T12" fmla="*/ 155 w 169"/>
                <a:gd name="T13" fmla="*/ 0 h 124"/>
                <a:gd name="T14" fmla="*/ 169 w 169"/>
                <a:gd name="T15" fmla="*/ 0 h 124"/>
                <a:gd name="T16" fmla="*/ 128 w 169"/>
                <a:gd name="T17" fmla="*/ 124 h 124"/>
                <a:gd name="T18" fmla="*/ 118 w 169"/>
                <a:gd name="T19" fmla="*/ 124 h 124"/>
                <a:gd name="T20" fmla="*/ 85 w 169"/>
                <a:gd name="T21" fmla="*/ 21 h 124"/>
                <a:gd name="T22" fmla="*/ 51 w 169"/>
                <a:gd name="T23" fmla="*/ 124 h 124"/>
                <a:gd name="T24" fmla="*/ 39 w 169"/>
                <a:gd name="T25" fmla="*/ 124 h 124"/>
                <a:gd name="T26" fmla="*/ 0 w 169"/>
                <a:gd name="T2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24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4863184-61D4-4BEA-A1ED-DD43027D0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27550" y="4192588"/>
              <a:ext cx="198437" cy="204788"/>
            </a:xfrm>
            <a:custGeom>
              <a:avLst/>
              <a:gdLst>
                <a:gd name="T0" fmla="*/ 0 w 83"/>
                <a:gd name="T1" fmla="*/ 43 h 85"/>
                <a:gd name="T2" fmla="*/ 42 w 83"/>
                <a:gd name="T3" fmla="*/ 0 h 85"/>
                <a:gd name="T4" fmla="*/ 83 w 83"/>
                <a:gd name="T5" fmla="*/ 43 h 85"/>
                <a:gd name="T6" fmla="*/ 42 w 83"/>
                <a:gd name="T7" fmla="*/ 85 h 85"/>
                <a:gd name="T8" fmla="*/ 0 w 83"/>
                <a:gd name="T9" fmla="*/ 43 h 85"/>
                <a:gd name="T10" fmla="*/ 74 w 83"/>
                <a:gd name="T11" fmla="*/ 43 h 85"/>
                <a:gd name="T12" fmla="*/ 42 w 83"/>
                <a:gd name="T13" fmla="*/ 9 h 85"/>
                <a:gd name="T14" fmla="*/ 9 w 83"/>
                <a:gd name="T15" fmla="*/ 43 h 85"/>
                <a:gd name="T16" fmla="*/ 42 w 83"/>
                <a:gd name="T17" fmla="*/ 77 h 85"/>
                <a:gd name="T18" fmla="*/ 74 w 83"/>
                <a:gd name="T1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5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B1F8F05-F6BC-424D-B415-1B98A4B6B1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68850" y="4197351"/>
              <a:ext cx="150812" cy="196850"/>
            </a:xfrm>
            <a:custGeom>
              <a:avLst/>
              <a:gdLst>
                <a:gd name="T0" fmla="*/ 33 w 63"/>
                <a:gd name="T1" fmla="*/ 48 h 82"/>
                <a:gd name="T2" fmla="*/ 8 w 63"/>
                <a:gd name="T3" fmla="*/ 48 h 82"/>
                <a:gd name="T4" fmla="*/ 8 w 63"/>
                <a:gd name="T5" fmla="*/ 82 h 82"/>
                <a:gd name="T6" fmla="*/ 0 w 63"/>
                <a:gd name="T7" fmla="*/ 82 h 82"/>
                <a:gd name="T8" fmla="*/ 0 w 63"/>
                <a:gd name="T9" fmla="*/ 0 h 82"/>
                <a:gd name="T10" fmla="*/ 35 w 63"/>
                <a:gd name="T11" fmla="*/ 0 h 82"/>
                <a:gd name="T12" fmla="*/ 63 w 63"/>
                <a:gd name="T13" fmla="*/ 24 h 82"/>
                <a:gd name="T14" fmla="*/ 42 w 63"/>
                <a:gd name="T15" fmla="*/ 48 h 82"/>
                <a:gd name="T16" fmla="*/ 61 w 63"/>
                <a:gd name="T17" fmla="*/ 82 h 82"/>
                <a:gd name="T18" fmla="*/ 52 w 63"/>
                <a:gd name="T19" fmla="*/ 82 h 82"/>
                <a:gd name="T20" fmla="*/ 33 w 63"/>
                <a:gd name="T21" fmla="*/ 48 h 82"/>
                <a:gd name="T22" fmla="*/ 35 w 63"/>
                <a:gd name="T23" fmla="*/ 40 h 82"/>
                <a:gd name="T24" fmla="*/ 54 w 63"/>
                <a:gd name="T25" fmla="*/ 24 h 82"/>
                <a:gd name="T26" fmla="*/ 35 w 63"/>
                <a:gd name="T27" fmla="*/ 8 h 82"/>
                <a:gd name="T28" fmla="*/ 8 w 63"/>
                <a:gd name="T29" fmla="*/ 8 h 82"/>
                <a:gd name="T30" fmla="*/ 8 w 63"/>
                <a:gd name="T31" fmla="*/ 40 h 82"/>
                <a:gd name="T32" fmla="*/ 35 w 63"/>
                <a:gd name="T33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82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0C91E9B-149C-4D99-8881-304C93DECC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2525" y="4197351"/>
              <a:ext cx="153987" cy="196850"/>
            </a:xfrm>
            <a:custGeom>
              <a:avLst/>
              <a:gdLst>
                <a:gd name="T0" fmla="*/ 38 w 97"/>
                <a:gd name="T1" fmla="*/ 57 h 124"/>
                <a:gd name="T2" fmla="*/ 14 w 97"/>
                <a:gd name="T3" fmla="*/ 85 h 124"/>
                <a:gd name="T4" fmla="*/ 14 w 97"/>
                <a:gd name="T5" fmla="*/ 124 h 124"/>
                <a:gd name="T6" fmla="*/ 0 w 97"/>
                <a:gd name="T7" fmla="*/ 124 h 124"/>
                <a:gd name="T8" fmla="*/ 0 w 97"/>
                <a:gd name="T9" fmla="*/ 0 h 124"/>
                <a:gd name="T10" fmla="*/ 14 w 97"/>
                <a:gd name="T11" fmla="*/ 0 h 124"/>
                <a:gd name="T12" fmla="*/ 14 w 97"/>
                <a:gd name="T13" fmla="*/ 68 h 124"/>
                <a:gd name="T14" fmla="*/ 76 w 97"/>
                <a:gd name="T15" fmla="*/ 0 h 124"/>
                <a:gd name="T16" fmla="*/ 91 w 97"/>
                <a:gd name="T17" fmla="*/ 0 h 124"/>
                <a:gd name="T18" fmla="*/ 47 w 97"/>
                <a:gd name="T19" fmla="*/ 48 h 124"/>
                <a:gd name="T20" fmla="*/ 97 w 97"/>
                <a:gd name="T21" fmla="*/ 124 h 124"/>
                <a:gd name="T22" fmla="*/ 82 w 97"/>
                <a:gd name="T23" fmla="*/ 124 h 124"/>
                <a:gd name="T24" fmla="*/ 38 w 97"/>
                <a:gd name="T25" fmla="*/ 5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4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C31EA682-8F2F-4033-AE85-BA364C4F5B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3975" y="4192588"/>
              <a:ext cx="160337" cy="204788"/>
            </a:xfrm>
            <a:custGeom>
              <a:avLst/>
              <a:gdLst>
                <a:gd name="T0" fmla="*/ 0 w 67"/>
                <a:gd name="T1" fmla="*/ 75 h 85"/>
                <a:gd name="T2" fmla="*/ 5 w 67"/>
                <a:gd name="T3" fmla="*/ 69 h 85"/>
                <a:gd name="T4" fmla="*/ 34 w 67"/>
                <a:gd name="T5" fmla="*/ 77 h 85"/>
                <a:gd name="T6" fmla="*/ 59 w 67"/>
                <a:gd name="T7" fmla="*/ 61 h 85"/>
                <a:gd name="T8" fmla="*/ 34 w 67"/>
                <a:gd name="T9" fmla="*/ 45 h 85"/>
                <a:gd name="T10" fmla="*/ 5 w 67"/>
                <a:gd name="T11" fmla="*/ 22 h 85"/>
                <a:gd name="T12" fmla="*/ 34 w 67"/>
                <a:gd name="T13" fmla="*/ 0 h 85"/>
                <a:gd name="T14" fmla="*/ 63 w 67"/>
                <a:gd name="T15" fmla="*/ 8 h 85"/>
                <a:gd name="T16" fmla="*/ 58 w 67"/>
                <a:gd name="T17" fmla="*/ 15 h 85"/>
                <a:gd name="T18" fmla="*/ 34 w 67"/>
                <a:gd name="T19" fmla="*/ 8 h 85"/>
                <a:gd name="T20" fmla="*/ 13 w 67"/>
                <a:gd name="T21" fmla="*/ 22 h 85"/>
                <a:gd name="T22" fmla="*/ 36 w 67"/>
                <a:gd name="T23" fmla="*/ 37 h 85"/>
                <a:gd name="T24" fmla="*/ 67 w 67"/>
                <a:gd name="T25" fmla="*/ 61 h 85"/>
                <a:gd name="T26" fmla="*/ 34 w 67"/>
                <a:gd name="T27" fmla="*/ 85 h 85"/>
                <a:gd name="T28" fmla="*/ 0 w 67"/>
                <a:gd name="T2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5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89C632C-5E49-4BA9-99AA-EB80E006D8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3350" y="3379788"/>
              <a:ext cx="352425" cy="730250"/>
            </a:xfrm>
            <a:custGeom>
              <a:avLst/>
              <a:gdLst>
                <a:gd name="T0" fmla="*/ 120 w 147"/>
                <a:gd name="T1" fmla="*/ 0 h 303"/>
                <a:gd name="T2" fmla="*/ 0 w 147"/>
                <a:gd name="T3" fmla="*/ 125 h 303"/>
                <a:gd name="T4" fmla="*/ 0 w 147"/>
                <a:gd name="T5" fmla="*/ 303 h 303"/>
                <a:gd name="T6" fmla="*/ 27 w 147"/>
                <a:gd name="T7" fmla="*/ 303 h 303"/>
                <a:gd name="T8" fmla="*/ 27 w 147"/>
                <a:gd name="T9" fmla="*/ 125 h 303"/>
                <a:gd name="T10" fmla="*/ 120 w 147"/>
                <a:gd name="T11" fmla="*/ 26 h 303"/>
                <a:gd name="T12" fmla="*/ 147 w 147"/>
                <a:gd name="T13" fmla="*/ 27 h 303"/>
                <a:gd name="T14" fmla="*/ 147 w 147"/>
                <a:gd name="T15" fmla="*/ 1 h 303"/>
                <a:gd name="T16" fmla="*/ 120 w 147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03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8916602-BD36-406B-ACE7-C9CACB6CE8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1238" y="3394076"/>
              <a:ext cx="582612" cy="730250"/>
            </a:xfrm>
            <a:custGeom>
              <a:avLst/>
              <a:gdLst>
                <a:gd name="T0" fmla="*/ 0 w 243"/>
                <a:gd name="T1" fmla="*/ 181 h 303"/>
                <a:gd name="T2" fmla="*/ 0 w 243"/>
                <a:gd name="T3" fmla="*/ 0 h 303"/>
                <a:gd name="T4" fmla="*/ 28 w 243"/>
                <a:gd name="T5" fmla="*/ 0 h 303"/>
                <a:gd name="T6" fmla="*/ 28 w 243"/>
                <a:gd name="T7" fmla="*/ 182 h 303"/>
                <a:gd name="T8" fmla="*/ 123 w 243"/>
                <a:gd name="T9" fmla="*/ 278 h 303"/>
                <a:gd name="T10" fmla="*/ 216 w 243"/>
                <a:gd name="T11" fmla="*/ 179 h 303"/>
                <a:gd name="T12" fmla="*/ 216 w 243"/>
                <a:gd name="T13" fmla="*/ 0 h 303"/>
                <a:gd name="T14" fmla="*/ 243 w 243"/>
                <a:gd name="T15" fmla="*/ 0 h 303"/>
                <a:gd name="T16" fmla="*/ 243 w 243"/>
                <a:gd name="T17" fmla="*/ 179 h 303"/>
                <a:gd name="T18" fmla="*/ 123 w 243"/>
                <a:gd name="T19" fmla="*/ 303 h 303"/>
                <a:gd name="T20" fmla="*/ 0 w 243"/>
                <a:gd name="T21" fmla="*/ 18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0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3B15909C-B863-4B91-9EFD-6A5C9A247F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3388" y="3379788"/>
              <a:ext cx="581025" cy="730250"/>
            </a:xfrm>
            <a:custGeom>
              <a:avLst/>
              <a:gdLst>
                <a:gd name="T0" fmla="*/ 242 w 242"/>
                <a:gd name="T1" fmla="*/ 122 h 303"/>
                <a:gd name="T2" fmla="*/ 242 w 242"/>
                <a:gd name="T3" fmla="*/ 303 h 303"/>
                <a:gd name="T4" fmla="*/ 215 w 242"/>
                <a:gd name="T5" fmla="*/ 303 h 303"/>
                <a:gd name="T6" fmla="*/ 215 w 242"/>
                <a:gd name="T7" fmla="*/ 122 h 303"/>
                <a:gd name="T8" fmla="*/ 120 w 242"/>
                <a:gd name="T9" fmla="*/ 26 h 303"/>
                <a:gd name="T10" fmla="*/ 27 w 242"/>
                <a:gd name="T11" fmla="*/ 125 h 303"/>
                <a:gd name="T12" fmla="*/ 27 w 242"/>
                <a:gd name="T13" fmla="*/ 303 h 303"/>
                <a:gd name="T14" fmla="*/ 0 w 242"/>
                <a:gd name="T15" fmla="*/ 303 h 303"/>
                <a:gd name="T16" fmla="*/ 0 w 242"/>
                <a:gd name="T17" fmla="*/ 125 h 303"/>
                <a:gd name="T18" fmla="*/ 120 w 242"/>
                <a:gd name="T19" fmla="*/ 0 h 303"/>
                <a:gd name="T20" fmla="*/ 242 w 242"/>
                <a:gd name="T21" fmla="*/ 12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303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Rectangle 16">
              <a:extLst>
                <a:ext uri="{FF2B5EF4-FFF2-40B4-BE49-F238E27FC236}">
                  <a16:creationId xmlns:a16="http://schemas.microsoft.com/office/drawing/2014/main" id="{23238A1E-5709-4EAC-94B7-5F6AF848C0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6650" y="3397251"/>
              <a:ext cx="61912" cy="7127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AD4EB01E-926D-4B13-A488-A9571F8698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7625" y="3397251"/>
              <a:ext cx="573087" cy="712788"/>
            </a:xfrm>
            <a:custGeom>
              <a:avLst/>
              <a:gdLst>
                <a:gd name="T0" fmla="*/ 0 w 239"/>
                <a:gd name="T1" fmla="*/ 0 h 296"/>
                <a:gd name="T2" fmla="*/ 139 w 239"/>
                <a:gd name="T3" fmla="*/ 0 h 296"/>
                <a:gd name="T4" fmla="*/ 239 w 239"/>
                <a:gd name="T5" fmla="*/ 95 h 296"/>
                <a:gd name="T6" fmla="*/ 139 w 239"/>
                <a:gd name="T7" fmla="*/ 193 h 296"/>
                <a:gd name="T8" fmla="*/ 27 w 239"/>
                <a:gd name="T9" fmla="*/ 193 h 296"/>
                <a:gd name="T10" fmla="*/ 27 w 239"/>
                <a:gd name="T11" fmla="*/ 296 h 296"/>
                <a:gd name="T12" fmla="*/ 0 w 239"/>
                <a:gd name="T13" fmla="*/ 296 h 296"/>
                <a:gd name="T14" fmla="*/ 0 w 239"/>
                <a:gd name="T15" fmla="*/ 0 h 296"/>
                <a:gd name="T16" fmla="*/ 139 w 239"/>
                <a:gd name="T17" fmla="*/ 167 h 296"/>
                <a:gd name="T18" fmla="*/ 211 w 239"/>
                <a:gd name="T19" fmla="*/ 96 h 296"/>
                <a:gd name="T20" fmla="*/ 138 w 239"/>
                <a:gd name="T21" fmla="*/ 26 h 296"/>
                <a:gd name="T22" fmla="*/ 27 w 239"/>
                <a:gd name="T23" fmla="*/ 26 h 296"/>
                <a:gd name="T24" fmla="*/ 27 w 239"/>
                <a:gd name="T25" fmla="*/ 167 h 296"/>
                <a:gd name="T26" fmla="*/ 139 w 239"/>
                <a:gd name="T27" fmla="*/ 16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296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B702DAA-777C-4935-8D21-31BF0B6FE5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5325" y="3378201"/>
              <a:ext cx="614362" cy="746125"/>
            </a:xfrm>
            <a:custGeom>
              <a:avLst/>
              <a:gdLst>
                <a:gd name="T0" fmla="*/ 0 w 256"/>
                <a:gd name="T1" fmla="*/ 155 h 310"/>
                <a:gd name="T2" fmla="*/ 137 w 256"/>
                <a:gd name="T3" fmla="*/ 0 h 310"/>
                <a:gd name="T4" fmla="*/ 256 w 256"/>
                <a:gd name="T5" fmla="*/ 160 h 310"/>
                <a:gd name="T6" fmla="*/ 27 w 256"/>
                <a:gd name="T7" fmla="*/ 160 h 310"/>
                <a:gd name="T8" fmla="*/ 139 w 256"/>
                <a:gd name="T9" fmla="*/ 286 h 310"/>
                <a:gd name="T10" fmla="*/ 236 w 256"/>
                <a:gd name="T11" fmla="*/ 254 h 310"/>
                <a:gd name="T12" fmla="*/ 251 w 256"/>
                <a:gd name="T13" fmla="*/ 274 h 310"/>
                <a:gd name="T14" fmla="*/ 139 w 256"/>
                <a:gd name="T15" fmla="*/ 310 h 310"/>
                <a:gd name="T16" fmla="*/ 0 w 256"/>
                <a:gd name="T17" fmla="*/ 155 h 310"/>
                <a:gd name="T18" fmla="*/ 27 w 256"/>
                <a:gd name="T19" fmla="*/ 135 h 310"/>
                <a:gd name="T20" fmla="*/ 229 w 256"/>
                <a:gd name="T21" fmla="*/ 135 h 310"/>
                <a:gd name="T22" fmla="*/ 136 w 256"/>
                <a:gd name="T23" fmla="*/ 25 h 310"/>
                <a:gd name="T24" fmla="*/ 27 w 256"/>
                <a:gd name="T25" fmla="*/ 13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310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0166519D-01B0-4CC3-B2C7-73505A8F7B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5788" y="3394076"/>
              <a:ext cx="312737" cy="873125"/>
            </a:xfrm>
            <a:custGeom>
              <a:avLst/>
              <a:gdLst>
                <a:gd name="T0" fmla="*/ 10 w 130"/>
                <a:gd name="T1" fmla="*/ 362 h 362"/>
                <a:gd name="T2" fmla="*/ 130 w 130"/>
                <a:gd name="T3" fmla="*/ 237 h 362"/>
                <a:gd name="T4" fmla="*/ 130 w 130"/>
                <a:gd name="T5" fmla="*/ 0 h 362"/>
                <a:gd name="T6" fmla="*/ 103 w 130"/>
                <a:gd name="T7" fmla="*/ 0 h 362"/>
                <a:gd name="T8" fmla="*/ 103 w 130"/>
                <a:gd name="T9" fmla="*/ 237 h 362"/>
                <a:gd name="T10" fmla="*/ 10 w 130"/>
                <a:gd name="T11" fmla="*/ 336 h 362"/>
                <a:gd name="T12" fmla="*/ 0 w 130"/>
                <a:gd name="T13" fmla="*/ 336 h 362"/>
                <a:gd name="T14" fmla="*/ 0 w 130"/>
                <a:gd name="T15" fmla="*/ 361 h 362"/>
                <a:gd name="T16" fmla="*/ 10 w 130"/>
                <a:gd name="T17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62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2C25CB92-1B9A-46C4-9247-53F12660A6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3688" y="4022726"/>
              <a:ext cx="90487" cy="92075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2 h 38"/>
                <a:gd name="T12" fmla="*/ 3 w 38"/>
                <a:gd name="T13" fmla="*/ 19 h 38"/>
                <a:gd name="T14" fmla="*/ 19 w 38"/>
                <a:gd name="T15" fmla="*/ 35 h 38"/>
                <a:gd name="T16" fmla="*/ 36 w 38"/>
                <a:gd name="T17" fmla="*/ 19 h 38"/>
                <a:gd name="T18" fmla="*/ 19 w 38"/>
                <a:gd name="T1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70F41723-9A1A-4717-BFBE-3863C240C5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02263" y="4041776"/>
              <a:ext cx="41275" cy="53975"/>
            </a:xfrm>
            <a:custGeom>
              <a:avLst/>
              <a:gdLst>
                <a:gd name="T0" fmla="*/ 8 w 17"/>
                <a:gd name="T1" fmla="*/ 13 h 22"/>
                <a:gd name="T2" fmla="*/ 2 w 17"/>
                <a:gd name="T3" fmla="*/ 13 h 22"/>
                <a:gd name="T4" fmla="*/ 2 w 17"/>
                <a:gd name="T5" fmla="*/ 22 h 22"/>
                <a:gd name="T6" fmla="*/ 0 w 17"/>
                <a:gd name="T7" fmla="*/ 22 h 22"/>
                <a:gd name="T8" fmla="*/ 0 w 17"/>
                <a:gd name="T9" fmla="*/ 0 h 22"/>
                <a:gd name="T10" fmla="*/ 9 w 17"/>
                <a:gd name="T11" fmla="*/ 0 h 22"/>
                <a:gd name="T12" fmla="*/ 17 w 17"/>
                <a:gd name="T13" fmla="*/ 7 h 22"/>
                <a:gd name="T14" fmla="*/ 12 w 17"/>
                <a:gd name="T15" fmla="*/ 13 h 22"/>
                <a:gd name="T16" fmla="*/ 16 w 17"/>
                <a:gd name="T17" fmla="*/ 22 h 22"/>
                <a:gd name="T18" fmla="*/ 13 w 17"/>
                <a:gd name="T19" fmla="*/ 22 h 22"/>
                <a:gd name="T20" fmla="*/ 8 w 17"/>
                <a:gd name="T21" fmla="*/ 13 h 22"/>
                <a:gd name="T22" fmla="*/ 9 w 17"/>
                <a:gd name="T23" fmla="*/ 11 h 22"/>
                <a:gd name="T24" fmla="*/ 14 w 17"/>
                <a:gd name="T25" fmla="*/ 7 h 22"/>
                <a:gd name="T26" fmla="*/ 9 w 17"/>
                <a:gd name="T27" fmla="*/ 3 h 22"/>
                <a:gd name="T28" fmla="*/ 2 w 17"/>
                <a:gd name="T29" fmla="*/ 3 h 22"/>
                <a:gd name="T30" fmla="*/ 2 w 17"/>
                <a:gd name="T31" fmla="*/ 11 h 22"/>
                <a:gd name="T32" fmla="*/ 9 w 17"/>
                <a:gd name="T3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22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6083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E21C324-EF97-44D3-9E00-7A65F4334B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09"/>
            <a:ext cx="12196108" cy="6855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EADB2-8049-4B88-B291-FF8AE3FC6E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3508" y="4906694"/>
            <a:ext cx="2002865" cy="281904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A234D9-1F89-4689-89BA-C77F9BF705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08578" y="4246439"/>
            <a:ext cx="6492607" cy="233910"/>
          </a:xfr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21FE1-8935-4EE6-BE25-A18F50F53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8578" y="2140298"/>
            <a:ext cx="6492607" cy="1265943"/>
          </a:xfrm>
        </p:spPr>
        <p:txBody>
          <a:bodyPr anchor="b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4ED0-232F-4702-AAF8-13039CDCE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8578" y="3725561"/>
            <a:ext cx="6492607" cy="370230"/>
          </a:xfrm>
        </p:spPr>
        <p:txBody>
          <a:bodyPr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BFDD270-0218-40EB-82F8-F37DE0E5A2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6858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DF3C748-D5E2-4FB5-9576-EE213493AB87}"/>
              </a:ext>
            </a:extLst>
          </p:cNvPr>
          <p:cNvSpPr/>
          <p:nvPr userDrawn="1"/>
        </p:nvSpPr>
        <p:spPr>
          <a:xfrm>
            <a:off x="5850384" y="1"/>
            <a:ext cx="6341615" cy="6858000"/>
          </a:xfrm>
          <a:prstGeom prst="rect">
            <a:avLst/>
          </a:prstGeom>
          <a:gradFill flip="none" rotWithShape="1">
            <a:gsLst>
              <a:gs pos="27000">
                <a:srgbClr val="73992F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1615-CF6C-418C-A2F8-8AF5B0A38D93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DDE4-075D-4337-BEBB-166C4FA55F1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11CAEDA-F13C-43B4-B3A8-D3983B7456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896E1A-46B6-441E-831F-0C83472FFC4B}"/>
              </a:ext>
            </a:extLst>
          </p:cNvPr>
          <p:cNvCxnSpPr/>
          <p:nvPr userDrawn="1"/>
        </p:nvCxnSpPr>
        <p:spPr>
          <a:xfrm>
            <a:off x="11294960" y="6596757"/>
            <a:ext cx="0" cy="1856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7C53FF-5A2C-454D-9362-097ECCE23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412" y="1901816"/>
            <a:ext cx="5499452" cy="4357384"/>
          </a:xfrm>
        </p:spPr>
        <p:txBody>
          <a:bodyPr anchor="t" anchorCtr="0"/>
          <a:lstStyle>
            <a:lvl1pPr marL="226478" indent="-226478">
              <a:spcBef>
                <a:spcPts val="16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690016" indent="-228594">
              <a:defRPr sz="1600">
                <a:solidFill>
                  <a:schemeClr val="bg1"/>
                </a:solidFill>
              </a:defRPr>
            </a:lvl2pPr>
            <a:lvl3pPr marL="1068891" indent="-228594"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BDF50-2E05-47A9-96A9-8AB3839AF7F2}"/>
              </a:ext>
            </a:extLst>
          </p:cNvPr>
          <p:cNvSpPr txBox="1"/>
          <p:nvPr userDrawn="1"/>
        </p:nvSpPr>
        <p:spPr>
          <a:xfrm>
            <a:off x="6445188" y="616065"/>
            <a:ext cx="416843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F16A6E-CC35-4B78-9DF5-68D095D02AFF}"/>
              </a:ext>
            </a:extLst>
          </p:cNvPr>
          <p:cNvGrpSpPr/>
          <p:nvPr userDrawn="1"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  <a:solidFill>
            <a:schemeClr val="bg2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94135C2-0B4B-4CB5-90D9-271F82C361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6650" y="4197351"/>
              <a:ext cx="160337" cy="196850"/>
            </a:xfrm>
            <a:custGeom>
              <a:avLst/>
              <a:gdLst>
                <a:gd name="T0" fmla="*/ 0 w 101"/>
                <a:gd name="T1" fmla="*/ 0 h 124"/>
                <a:gd name="T2" fmla="*/ 13 w 101"/>
                <a:gd name="T3" fmla="*/ 0 h 124"/>
                <a:gd name="T4" fmla="*/ 87 w 101"/>
                <a:gd name="T5" fmla="*/ 101 h 124"/>
                <a:gd name="T6" fmla="*/ 87 w 101"/>
                <a:gd name="T7" fmla="*/ 0 h 124"/>
                <a:gd name="T8" fmla="*/ 101 w 101"/>
                <a:gd name="T9" fmla="*/ 0 h 124"/>
                <a:gd name="T10" fmla="*/ 101 w 101"/>
                <a:gd name="T11" fmla="*/ 124 h 124"/>
                <a:gd name="T12" fmla="*/ 89 w 101"/>
                <a:gd name="T13" fmla="*/ 124 h 124"/>
                <a:gd name="T14" fmla="*/ 12 w 101"/>
                <a:gd name="T15" fmla="*/ 18 h 124"/>
                <a:gd name="T16" fmla="*/ 12 w 101"/>
                <a:gd name="T17" fmla="*/ 124 h 124"/>
                <a:gd name="T18" fmla="*/ 0 w 101"/>
                <a:gd name="T19" fmla="*/ 124 h 124"/>
                <a:gd name="T20" fmla="*/ 0 w 101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24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A720F58E-511B-4691-BB0C-7E9C005922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6200" y="4197351"/>
              <a:ext cx="130175" cy="196850"/>
            </a:xfrm>
            <a:custGeom>
              <a:avLst/>
              <a:gdLst>
                <a:gd name="T0" fmla="*/ 0 w 82"/>
                <a:gd name="T1" fmla="*/ 0 h 124"/>
                <a:gd name="T2" fmla="*/ 82 w 82"/>
                <a:gd name="T3" fmla="*/ 0 h 124"/>
                <a:gd name="T4" fmla="*/ 82 w 82"/>
                <a:gd name="T5" fmla="*/ 12 h 124"/>
                <a:gd name="T6" fmla="*/ 13 w 82"/>
                <a:gd name="T7" fmla="*/ 12 h 124"/>
                <a:gd name="T8" fmla="*/ 13 w 82"/>
                <a:gd name="T9" fmla="*/ 53 h 124"/>
                <a:gd name="T10" fmla="*/ 80 w 82"/>
                <a:gd name="T11" fmla="*/ 53 h 124"/>
                <a:gd name="T12" fmla="*/ 80 w 82"/>
                <a:gd name="T13" fmla="*/ 65 h 124"/>
                <a:gd name="T14" fmla="*/ 13 w 82"/>
                <a:gd name="T15" fmla="*/ 65 h 124"/>
                <a:gd name="T16" fmla="*/ 13 w 82"/>
                <a:gd name="T17" fmla="*/ 112 h 124"/>
                <a:gd name="T18" fmla="*/ 82 w 82"/>
                <a:gd name="T19" fmla="*/ 112 h 124"/>
                <a:gd name="T20" fmla="*/ 82 w 82"/>
                <a:gd name="T21" fmla="*/ 124 h 124"/>
                <a:gd name="T22" fmla="*/ 0 w 82"/>
                <a:gd name="T23" fmla="*/ 124 h 124"/>
                <a:gd name="T24" fmla="*/ 0 w 82"/>
                <a:gd name="T2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24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2D7B96D-77EF-4C83-8B22-D95AEC757A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8125" y="4197351"/>
              <a:ext cx="166687" cy="196850"/>
            </a:xfrm>
            <a:custGeom>
              <a:avLst/>
              <a:gdLst>
                <a:gd name="T0" fmla="*/ 46 w 105"/>
                <a:gd name="T1" fmla="*/ 12 h 124"/>
                <a:gd name="T2" fmla="*/ 0 w 105"/>
                <a:gd name="T3" fmla="*/ 12 h 124"/>
                <a:gd name="T4" fmla="*/ 0 w 105"/>
                <a:gd name="T5" fmla="*/ 0 h 124"/>
                <a:gd name="T6" fmla="*/ 105 w 105"/>
                <a:gd name="T7" fmla="*/ 0 h 124"/>
                <a:gd name="T8" fmla="*/ 105 w 105"/>
                <a:gd name="T9" fmla="*/ 12 h 124"/>
                <a:gd name="T10" fmla="*/ 59 w 105"/>
                <a:gd name="T11" fmla="*/ 12 h 124"/>
                <a:gd name="T12" fmla="*/ 59 w 105"/>
                <a:gd name="T13" fmla="*/ 124 h 124"/>
                <a:gd name="T14" fmla="*/ 46 w 105"/>
                <a:gd name="T15" fmla="*/ 124 h 124"/>
                <a:gd name="T16" fmla="*/ 46 w 105"/>
                <a:gd name="T17" fmla="*/ 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24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AF9EBF7-B3A2-4271-86DF-AD10DFA2AC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1800" y="4197351"/>
              <a:ext cx="268287" cy="196850"/>
            </a:xfrm>
            <a:custGeom>
              <a:avLst/>
              <a:gdLst>
                <a:gd name="T0" fmla="*/ 0 w 169"/>
                <a:gd name="T1" fmla="*/ 0 h 124"/>
                <a:gd name="T2" fmla="*/ 14 w 169"/>
                <a:gd name="T3" fmla="*/ 0 h 124"/>
                <a:gd name="T4" fmla="*/ 45 w 169"/>
                <a:gd name="T5" fmla="*/ 101 h 124"/>
                <a:gd name="T6" fmla="*/ 78 w 169"/>
                <a:gd name="T7" fmla="*/ 0 h 124"/>
                <a:gd name="T8" fmla="*/ 91 w 169"/>
                <a:gd name="T9" fmla="*/ 0 h 124"/>
                <a:gd name="T10" fmla="*/ 124 w 169"/>
                <a:gd name="T11" fmla="*/ 101 h 124"/>
                <a:gd name="T12" fmla="*/ 155 w 169"/>
                <a:gd name="T13" fmla="*/ 0 h 124"/>
                <a:gd name="T14" fmla="*/ 169 w 169"/>
                <a:gd name="T15" fmla="*/ 0 h 124"/>
                <a:gd name="T16" fmla="*/ 128 w 169"/>
                <a:gd name="T17" fmla="*/ 124 h 124"/>
                <a:gd name="T18" fmla="*/ 118 w 169"/>
                <a:gd name="T19" fmla="*/ 124 h 124"/>
                <a:gd name="T20" fmla="*/ 85 w 169"/>
                <a:gd name="T21" fmla="*/ 21 h 124"/>
                <a:gd name="T22" fmla="*/ 51 w 169"/>
                <a:gd name="T23" fmla="*/ 124 h 124"/>
                <a:gd name="T24" fmla="*/ 39 w 169"/>
                <a:gd name="T25" fmla="*/ 124 h 124"/>
                <a:gd name="T26" fmla="*/ 0 w 169"/>
                <a:gd name="T2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24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4863184-61D4-4BEA-A1ED-DD43027D0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27550" y="4192588"/>
              <a:ext cx="198437" cy="204788"/>
            </a:xfrm>
            <a:custGeom>
              <a:avLst/>
              <a:gdLst>
                <a:gd name="T0" fmla="*/ 0 w 83"/>
                <a:gd name="T1" fmla="*/ 43 h 85"/>
                <a:gd name="T2" fmla="*/ 42 w 83"/>
                <a:gd name="T3" fmla="*/ 0 h 85"/>
                <a:gd name="T4" fmla="*/ 83 w 83"/>
                <a:gd name="T5" fmla="*/ 43 h 85"/>
                <a:gd name="T6" fmla="*/ 42 w 83"/>
                <a:gd name="T7" fmla="*/ 85 h 85"/>
                <a:gd name="T8" fmla="*/ 0 w 83"/>
                <a:gd name="T9" fmla="*/ 43 h 85"/>
                <a:gd name="T10" fmla="*/ 74 w 83"/>
                <a:gd name="T11" fmla="*/ 43 h 85"/>
                <a:gd name="T12" fmla="*/ 42 w 83"/>
                <a:gd name="T13" fmla="*/ 9 h 85"/>
                <a:gd name="T14" fmla="*/ 9 w 83"/>
                <a:gd name="T15" fmla="*/ 43 h 85"/>
                <a:gd name="T16" fmla="*/ 42 w 83"/>
                <a:gd name="T17" fmla="*/ 77 h 85"/>
                <a:gd name="T18" fmla="*/ 74 w 83"/>
                <a:gd name="T1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5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B1F8F05-F6BC-424D-B415-1B98A4B6B1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68850" y="4197351"/>
              <a:ext cx="150812" cy="196850"/>
            </a:xfrm>
            <a:custGeom>
              <a:avLst/>
              <a:gdLst>
                <a:gd name="T0" fmla="*/ 33 w 63"/>
                <a:gd name="T1" fmla="*/ 48 h 82"/>
                <a:gd name="T2" fmla="*/ 8 w 63"/>
                <a:gd name="T3" fmla="*/ 48 h 82"/>
                <a:gd name="T4" fmla="*/ 8 w 63"/>
                <a:gd name="T5" fmla="*/ 82 h 82"/>
                <a:gd name="T6" fmla="*/ 0 w 63"/>
                <a:gd name="T7" fmla="*/ 82 h 82"/>
                <a:gd name="T8" fmla="*/ 0 w 63"/>
                <a:gd name="T9" fmla="*/ 0 h 82"/>
                <a:gd name="T10" fmla="*/ 35 w 63"/>
                <a:gd name="T11" fmla="*/ 0 h 82"/>
                <a:gd name="T12" fmla="*/ 63 w 63"/>
                <a:gd name="T13" fmla="*/ 24 h 82"/>
                <a:gd name="T14" fmla="*/ 42 w 63"/>
                <a:gd name="T15" fmla="*/ 48 h 82"/>
                <a:gd name="T16" fmla="*/ 61 w 63"/>
                <a:gd name="T17" fmla="*/ 82 h 82"/>
                <a:gd name="T18" fmla="*/ 52 w 63"/>
                <a:gd name="T19" fmla="*/ 82 h 82"/>
                <a:gd name="T20" fmla="*/ 33 w 63"/>
                <a:gd name="T21" fmla="*/ 48 h 82"/>
                <a:gd name="T22" fmla="*/ 35 w 63"/>
                <a:gd name="T23" fmla="*/ 40 h 82"/>
                <a:gd name="T24" fmla="*/ 54 w 63"/>
                <a:gd name="T25" fmla="*/ 24 h 82"/>
                <a:gd name="T26" fmla="*/ 35 w 63"/>
                <a:gd name="T27" fmla="*/ 8 h 82"/>
                <a:gd name="T28" fmla="*/ 8 w 63"/>
                <a:gd name="T29" fmla="*/ 8 h 82"/>
                <a:gd name="T30" fmla="*/ 8 w 63"/>
                <a:gd name="T31" fmla="*/ 40 h 82"/>
                <a:gd name="T32" fmla="*/ 35 w 63"/>
                <a:gd name="T33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82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0C91E9B-149C-4D99-8881-304C93DECC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2525" y="4197351"/>
              <a:ext cx="153987" cy="196850"/>
            </a:xfrm>
            <a:custGeom>
              <a:avLst/>
              <a:gdLst>
                <a:gd name="T0" fmla="*/ 38 w 97"/>
                <a:gd name="T1" fmla="*/ 57 h 124"/>
                <a:gd name="T2" fmla="*/ 14 w 97"/>
                <a:gd name="T3" fmla="*/ 85 h 124"/>
                <a:gd name="T4" fmla="*/ 14 w 97"/>
                <a:gd name="T5" fmla="*/ 124 h 124"/>
                <a:gd name="T6" fmla="*/ 0 w 97"/>
                <a:gd name="T7" fmla="*/ 124 h 124"/>
                <a:gd name="T8" fmla="*/ 0 w 97"/>
                <a:gd name="T9" fmla="*/ 0 h 124"/>
                <a:gd name="T10" fmla="*/ 14 w 97"/>
                <a:gd name="T11" fmla="*/ 0 h 124"/>
                <a:gd name="T12" fmla="*/ 14 w 97"/>
                <a:gd name="T13" fmla="*/ 68 h 124"/>
                <a:gd name="T14" fmla="*/ 76 w 97"/>
                <a:gd name="T15" fmla="*/ 0 h 124"/>
                <a:gd name="T16" fmla="*/ 91 w 97"/>
                <a:gd name="T17" fmla="*/ 0 h 124"/>
                <a:gd name="T18" fmla="*/ 47 w 97"/>
                <a:gd name="T19" fmla="*/ 48 h 124"/>
                <a:gd name="T20" fmla="*/ 97 w 97"/>
                <a:gd name="T21" fmla="*/ 124 h 124"/>
                <a:gd name="T22" fmla="*/ 82 w 97"/>
                <a:gd name="T23" fmla="*/ 124 h 124"/>
                <a:gd name="T24" fmla="*/ 38 w 97"/>
                <a:gd name="T25" fmla="*/ 5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4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C31EA682-8F2F-4033-AE85-BA364C4F5B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3975" y="4192588"/>
              <a:ext cx="160337" cy="204788"/>
            </a:xfrm>
            <a:custGeom>
              <a:avLst/>
              <a:gdLst>
                <a:gd name="T0" fmla="*/ 0 w 67"/>
                <a:gd name="T1" fmla="*/ 75 h 85"/>
                <a:gd name="T2" fmla="*/ 5 w 67"/>
                <a:gd name="T3" fmla="*/ 69 h 85"/>
                <a:gd name="T4" fmla="*/ 34 w 67"/>
                <a:gd name="T5" fmla="*/ 77 h 85"/>
                <a:gd name="T6" fmla="*/ 59 w 67"/>
                <a:gd name="T7" fmla="*/ 61 h 85"/>
                <a:gd name="T8" fmla="*/ 34 w 67"/>
                <a:gd name="T9" fmla="*/ 45 h 85"/>
                <a:gd name="T10" fmla="*/ 5 w 67"/>
                <a:gd name="T11" fmla="*/ 22 h 85"/>
                <a:gd name="T12" fmla="*/ 34 w 67"/>
                <a:gd name="T13" fmla="*/ 0 h 85"/>
                <a:gd name="T14" fmla="*/ 63 w 67"/>
                <a:gd name="T15" fmla="*/ 8 h 85"/>
                <a:gd name="T16" fmla="*/ 58 w 67"/>
                <a:gd name="T17" fmla="*/ 15 h 85"/>
                <a:gd name="T18" fmla="*/ 34 w 67"/>
                <a:gd name="T19" fmla="*/ 8 h 85"/>
                <a:gd name="T20" fmla="*/ 13 w 67"/>
                <a:gd name="T21" fmla="*/ 22 h 85"/>
                <a:gd name="T22" fmla="*/ 36 w 67"/>
                <a:gd name="T23" fmla="*/ 37 h 85"/>
                <a:gd name="T24" fmla="*/ 67 w 67"/>
                <a:gd name="T25" fmla="*/ 61 h 85"/>
                <a:gd name="T26" fmla="*/ 34 w 67"/>
                <a:gd name="T27" fmla="*/ 85 h 85"/>
                <a:gd name="T28" fmla="*/ 0 w 67"/>
                <a:gd name="T2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5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89C632C-5E49-4BA9-99AA-EB80E006D8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3350" y="3379788"/>
              <a:ext cx="352425" cy="730250"/>
            </a:xfrm>
            <a:custGeom>
              <a:avLst/>
              <a:gdLst>
                <a:gd name="T0" fmla="*/ 120 w 147"/>
                <a:gd name="T1" fmla="*/ 0 h 303"/>
                <a:gd name="T2" fmla="*/ 0 w 147"/>
                <a:gd name="T3" fmla="*/ 125 h 303"/>
                <a:gd name="T4" fmla="*/ 0 w 147"/>
                <a:gd name="T5" fmla="*/ 303 h 303"/>
                <a:gd name="T6" fmla="*/ 27 w 147"/>
                <a:gd name="T7" fmla="*/ 303 h 303"/>
                <a:gd name="T8" fmla="*/ 27 w 147"/>
                <a:gd name="T9" fmla="*/ 125 h 303"/>
                <a:gd name="T10" fmla="*/ 120 w 147"/>
                <a:gd name="T11" fmla="*/ 26 h 303"/>
                <a:gd name="T12" fmla="*/ 147 w 147"/>
                <a:gd name="T13" fmla="*/ 27 h 303"/>
                <a:gd name="T14" fmla="*/ 147 w 147"/>
                <a:gd name="T15" fmla="*/ 1 h 303"/>
                <a:gd name="T16" fmla="*/ 120 w 147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03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8916602-BD36-406B-ACE7-C9CACB6CE8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1238" y="3394076"/>
              <a:ext cx="582612" cy="730250"/>
            </a:xfrm>
            <a:custGeom>
              <a:avLst/>
              <a:gdLst>
                <a:gd name="T0" fmla="*/ 0 w 243"/>
                <a:gd name="T1" fmla="*/ 181 h 303"/>
                <a:gd name="T2" fmla="*/ 0 w 243"/>
                <a:gd name="T3" fmla="*/ 0 h 303"/>
                <a:gd name="T4" fmla="*/ 28 w 243"/>
                <a:gd name="T5" fmla="*/ 0 h 303"/>
                <a:gd name="T6" fmla="*/ 28 w 243"/>
                <a:gd name="T7" fmla="*/ 182 h 303"/>
                <a:gd name="T8" fmla="*/ 123 w 243"/>
                <a:gd name="T9" fmla="*/ 278 h 303"/>
                <a:gd name="T10" fmla="*/ 216 w 243"/>
                <a:gd name="T11" fmla="*/ 179 h 303"/>
                <a:gd name="T12" fmla="*/ 216 w 243"/>
                <a:gd name="T13" fmla="*/ 0 h 303"/>
                <a:gd name="T14" fmla="*/ 243 w 243"/>
                <a:gd name="T15" fmla="*/ 0 h 303"/>
                <a:gd name="T16" fmla="*/ 243 w 243"/>
                <a:gd name="T17" fmla="*/ 179 h 303"/>
                <a:gd name="T18" fmla="*/ 123 w 243"/>
                <a:gd name="T19" fmla="*/ 303 h 303"/>
                <a:gd name="T20" fmla="*/ 0 w 243"/>
                <a:gd name="T21" fmla="*/ 18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0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3B15909C-B863-4B91-9EFD-6A5C9A247F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3388" y="3379788"/>
              <a:ext cx="581025" cy="730250"/>
            </a:xfrm>
            <a:custGeom>
              <a:avLst/>
              <a:gdLst>
                <a:gd name="T0" fmla="*/ 242 w 242"/>
                <a:gd name="T1" fmla="*/ 122 h 303"/>
                <a:gd name="T2" fmla="*/ 242 w 242"/>
                <a:gd name="T3" fmla="*/ 303 h 303"/>
                <a:gd name="T4" fmla="*/ 215 w 242"/>
                <a:gd name="T5" fmla="*/ 303 h 303"/>
                <a:gd name="T6" fmla="*/ 215 w 242"/>
                <a:gd name="T7" fmla="*/ 122 h 303"/>
                <a:gd name="T8" fmla="*/ 120 w 242"/>
                <a:gd name="T9" fmla="*/ 26 h 303"/>
                <a:gd name="T10" fmla="*/ 27 w 242"/>
                <a:gd name="T11" fmla="*/ 125 h 303"/>
                <a:gd name="T12" fmla="*/ 27 w 242"/>
                <a:gd name="T13" fmla="*/ 303 h 303"/>
                <a:gd name="T14" fmla="*/ 0 w 242"/>
                <a:gd name="T15" fmla="*/ 303 h 303"/>
                <a:gd name="T16" fmla="*/ 0 w 242"/>
                <a:gd name="T17" fmla="*/ 125 h 303"/>
                <a:gd name="T18" fmla="*/ 120 w 242"/>
                <a:gd name="T19" fmla="*/ 0 h 303"/>
                <a:gd name="T20" fmla="*/ 242 w 242"/>
                <a:gd name="T21" fmla="*/ 12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303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Rectangle 16">
              <a:extLst>
                <a:ext uri="{FF2B5EF4-FFF2-40B4-BE49-F238E27FC236}">
                  <a16:creationId xmlns:a16="http://schemas.microsoft.com/office/drawing/2014/main" id="{23238A1E-5709-4EAC-94B7-5F6AF848C0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6650" y="3397251"/>
              <a:ext cx="61912" cy="7127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AD4EB01E-926D-4B13-A488-A9571F8698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7625" y="3397251"/>
              <a:ext cx="573087" cy="712788"/>
            </a:xfrm>
            <a:custGeom>
              <a:avLst/>
              <a:gdLst>
                <a:gd name="T0" fmla="*/ 0 w 239"/>
                <a:gd name="T1" fmla="*/ 0 h 296"/>
                <a:gd name="T2" fmla="*/ 139 w 239"/>
                <a:gd name="T3" fmla="*/ 0 h 296"/>
                <a:gd name="T4" fmla="*/ 239 w 239"/>
                <a:gd name="T5" fmla="*/ 95 h 296"/>
                <a:gd name="T6" fmla="*/ 139 w 239"/>
                <a:gd name="T7" fmla="*/ 193 h 296"/>
                <a:gd name="T8" fmla="*/ 27 w 239"/>
                <a:gd name="T9" fmla="*/ 193 h 296"/>
                <a:gd name="T10" fmla="*/ 27 w 239"/>
                <a:gd name="T11" fmla="*/ 296 h 296"/>
                <a:gd name="T12" fmla="*/ 0 w 239"/>
                <a:gd name="T13" fmla="*/ 296 h 296"/>
                <a:gd name="T14" fmla="*/ 0 w 239"/>
                <a:gd name="T15" fmla="*/ 0 h 296"/>
                <a:gd name="T16" fmla="*/ 139 w 239"/>
                <a:gd name="T17" fmla="*/ 167 h 296"/>
                <a:gd name="T18" fmla="*/ 211 w 239"/>
                <a:gd name="T19" fmla="*/ 96 h 296"/>
                <a:gd name="T20" fmla="*/ 138 w 239"/>
                <a:gd name="T21" fmla="*/ 26 h 296"/>
                <a:gd name="T22" fmla="*/ 27 w 239"/>
                <a:gd name="T23" fmla="*/ 26 h 296"/>
                <a:gd name="T24" fmla="*/ 27 w 239"/>
                <a:gd name="T25" fmla="*/ 167 h 296"/>
                <a:gd name="T26" fmla="*/ 139 w 239"/>
                <a:gd name="T27" fmla="*/ 16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296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B702DAA-777C-4935-8D21-31BF0B6FE5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5325" y="3378201"/>
              <a:ext cx="614362" cy="746125"/>
            </a:xfrm>
            <a:custGeom>
              <a:avLst/>
              <a:gdLst>
                <a:gd name="T0" fmla="*/ 0 w 256"/>
                <a:gd name="T1" fmla="*/ 155 h 310"/>
                <a:gd name="T2" fmla="*/ 137 w 256"/>
                <a:gd name="T3" fmla="*/ 0 h 310"/>
                <a:gd name="T4" fmla="*/ 256 w 256"/>
                <a:gd name="T5" fmla="*/ 160 h 310"/>
                <a:gd name="T6" fmla="*/ 27 w 256"/>
                <a:gd name="T7" fmla="*/ 160 h 310"/>
                <a:gd name="T8" fmla="*/ 139 w 256"/>
                <a:gd name="T9" fmla="*/ 286 h 310"/>
                <a:gd name="T10" fmla="*/ 236 w 256"/>
                <a:gd name="T11" fmla="*/ 254 h 310"/>
                <a:gd name="T12" fmla="*/ 251 w 256"/>
                <a:gd name="T13" fmla="*/ 274 h 310"/>
                <a:gd name="T14" fmla="*/ 139 w 256"/>
                <a:gd name="T15" fmla="*/ 310 h 310"/>
                <a:gd name="T16" fmla="*/ 0 w 256"/>
                <a:gd name="T17" fmla="*/ 155 h 310"/>
                <a:gd name="T18" fmla="*/ 27 w 256"/>
                <a:gd name="T19" fmla="*/ 135 h 310"/>
                <a:gd name="T20" fmla="*/ 229 w 256"/>
                <a:gd name="T21" fmla="*/ 135 h 310"/>
                <a:gd name="T22" fmla="*/ 136 w 256"/>
                <a:gd name="T23" fmla="*/ 25 h 310"/>
                <a:gd name="T24" fmla="*/ 27 w 256"/>
                <a:gd name="T25" fmla="*/ 13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310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0166519D-01B0-4CC3-B2C7-73505A8F7B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5788" y="3394076"/>
              <a:ext cx="312737" cy="873125"/>
            </a:xfrm>
            <a:custGeom>
              <a:avLst/>
              <a:gdLst>
                <a:gd name="T0" fmla="*/ 10 w 130"/>
                <a:gd name="T1" fmla="*/ 362 h 362"/>
                <a:gd name="T2" fmla="*/ 130 w 130"/>
                <a:gd name="T3" fmla="*/ 237 h 362"/>
                <a:gd name="T4" fmla="*/ 130 w 130"/>
                <a:gd name="T5" fmla="*/ 0 h 362"/>
                <a:gd name="T6" fmla="*/ 103 w 130"/>
                <a:gd name="T7" fmla="*/ 0 h 362"/>
                <a:gd name="T8" fmla="*/ 103 w 130"/>
                <a:gd name="T9" fmla="*/ 237 h 362"/>
                <a:gd name="T10" fmla="*/ 10 w 130"/>
                <a:gd name="T11" fmla="*/ 336 h 362"/>
                <a:gd name="T12" fmla="*/ 0 w 130"/>
                <a:gd name="T13" fmla="*/ 336 h 362"/>
                <a:gd name="T14" fmla="*/ 0 w 130"/>
                <a:gd name="T15" fmla="*/ 361 h 362"/>
                <a:gd name="T16" fmla="*/ 10 w 130"/>
                <a:gd name="T17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62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2C25CB92-1B9A-46C4-9247-53F12660A6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3688" y="4022726"/>
              <a:ext cx="90487" cy="92075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2 h 38"/>
                <a:gd name="T12" fmla="*/ 3 w 38"/>
                <a:gd name="T13" fmla="*/ 19 h 38"/>
                <a:gd name="T14" fmla="*/ 19 w 38"/>
                <a:gd name="T15" fmla="*/ 35 h 38"/>
                <a:gd name="T16" fmla="*/ 36 w 38"/>
                <a:gd name="T17" fmla="*/ 19 h 38"/>
                <a:gd name="T18" fmla="*/ 19 w 38"/>
                <a:gd name="T1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70F41723-9A1A-4717-BFBE-3863C240C5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02263" y="4041776"/>
              <a:ext cx="41275" cy="53975"/>
            </a:xfrm>
            <a:custGeom>
              <a:avLst/>
              <a:gdLst>
                <a:gd name="T0" fmla="*/ 8 w 17"/>
                <a:gd name="T1" fmla="*/ 13 h 22"/>
                <a:gd name="T2" fmla="*/ 2 w 17"/>
                <a:gd name="T3" fmla="*/ 13 h 22"/>
                <a:gd name="T4" fmla="*/ 2 w 17"/>
                <a:gd name="T5" fmla="*/ 22 h 22"/>
                <a:gd name="T6" fmla="*/ 0 w 17"/>
                <a:gd name="T7" fmla="*/ 22 h 22"/>
                <a:gd name="T8" fmla="*/ 0 w 17"/>
                <a:gd name="T9" fmla="*/ 0 h 22"/>
                <a:gd name="T10" fmla="*/ 9 w 17"/>
                <a:gd name="T11" fmla="*/ 0 h 22"/>
                <a:gd name="T12" fmla="*/ 17 w 17"/>
                <a:gd name="T13" fmla="*/ 7 h 22"/>
                <a:gd name="T14" fmla="*/ 12 w 17"/>
                <a:gd name="T15" fmla="*/ 13 h 22"/>
                <a:gd name="T16" fmla="*/ 16 w 17"/>
                <a:gd name="T17" fmla="*/ 22 h 22"/>
                <a:gd name="T18" fmla="*/ 13 w 17"/>
                <a:gd name="T19" fmla="*/ 22 h 22"/>
                <a:gd name="T20" fmla="*/ 8 w 17"/>
                <a:gd name="T21" fmla="*/ 13 h 22"/>
                <a:gd name="T22" fmla="*/ 9 w 17"/>
                <a:gd name="T23" fmla="*/ 11 h 22"/>
                <a:gd name="T24" fmla="*/ 14 w 17"/>
                <a:gd name="T25" fmla="*/ 7 h 22"/>
                <a:gd name="T26" fmla="*/ 9 w 17"/>
                <a:gd name="T27" fmla="*/ 3 h 22"/>
                <a:gd name="T28" fmla="*/ 2 w 17"/>
                <a:gd name="T29" fmla="*/ 3 h 22"/>
                <a:gd name="T30" fmla="*/ 2 w 17"/>
                <a:gd name="T31" fmla="*/ 11 h 22"/>
                <a:gd name="T32" fmla="*/ 9 w 17"/>
                <a:gd name="T3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22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839CEA-3494-43BD-8E61-FEE6FC3D33EA}"/>
              </a:ext>
            </a:extLst>
          </p:cNvPr>
          <p:cNvCxnSpPr>
            <a:cxnSpLocks/>
          </p:cNvCxnSpPr>
          <p:nvPr userDrawn="1"/>
        </p:nvCxnSpPr>
        <p:spPr>
          <a:xfrm>
            <a:off x="6445188" y="1251074"/>
            <a:ext cx="529285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48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EE1F524-3C79-419C-A222-38AC94DA3E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6858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DF3C748-D5E2-4FB5-9576-EE213493AB87}"/>
              </a:ext>
            </a:extLst>
          </p:cNvPr>
          <p:cNvSpPr/>
          <p:nvPr userDrawn="1"/>
        </p:nvSpPr>
        <p:spPr>
          <a:xfrm>
            <a:off x="5850384" y="1"/>
            <a:ext cx="6341615" cy="6858000"/>
          </a:xfrm>
          <a:prstGeom prst="rect">
            <a:avLst/>
          </a:prstGeom>
          <a:gradFill flip="none" rotWithShape="1">
            <a:gsLst>
              <a:gs pos="54000">
                <a:srgbClr val="73992F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E1615-CF6C-418C-A2F8-8AF5B0A38D93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DDE4-075D-4337-BEBB-166C4FA55F1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11CAEDA-F13C-43B4-B3A8-D3983B7456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896E1A-46B6-441E-831F-0C83472FFC4B}"/>
              </a:ext>
            </a:extLst>
          </p:cNvPr>
          <p:cNvCxnSpPr/>
          <p:nvPr userDrawn="1"/>
        </p:nvCxnSpPr>
        <p:spPr>
          <a:xfrm>
            <a:off x="11294960" y="6596757"/>
            <a:ext cx="0" cy="1856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7C53FF-5A2C-454D-9362-097ECCE231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90032" y="2485748"/>
            <a:ext cx="5132335" cy="1074199"/>
          </a:xfrm>
        </p:spPr>
        <p:txBody>
          <a:bodyPr anchor="ctr" anchorCtr="0"/>
          <a:lstStyle>
            <a:lvl1pPr marL="0" indent="0">
              <a:spcBef>
                <a:spcPts val="1600"/>
              </a:spcBef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690016" indent="-228594">
              <a:defRPr sz="1600">
                <a:solidFill>
                  <a:schemeClr val="bg1"/>
                </a:solidFill>
              </a:defRPr>
            </a:lvl2pPr>
            <a:lvl3pPr marL="1068891" indent="-228594"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Division Slide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F16A6E-CC35-4B78-9DF5-68D095D02AFF}"/>
              </a:ext>
            </a:extLst>
          </p:cNvPr>
          <p:cNvGrpSpPr/>
          <p:nvPr userDrawn="1"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  <a:solidFill>
            <a:schemeClr val="bg2"/>
          </a:solidFill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94135C2-0B4B-4CB5-90D9-271F82C361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6650" y="4197351"/>
              <a:ext cx="160337" cy="196850"/>
            </a:xfrm>
            <a:custGeom>
              <a:avLst/>
              <a:gdLst>
                <a:gd name="T0" fmla="*/ 0 w 101"/>
                <a:gd name="T1" fmla="*/ 0 h 124"/>
                <a:gd name="T2" fmla="*/ 13 w 101"/>
                <a:gd name="T3" fmla="*/ 0 h 124"/>
                <a:gd name="T4" fmla="*/ 87 w 101"/>
                <a:gd name="T5" fmla="*/ 101 h 124"/>
                <a:gd name="T6" fmla="*/ 87 w 101"/>
                <a:gd name="T7" fmla="*/ 0 h 124"/>
                <a:gd name="T8" fmla="*/ 101 w 101"/>
                <a:gd name="T9" fmla="*/ 0 h 124"/>
                <a:gd name="T10" fmla="*/ 101 w 101"/>
                <a:gd name="T11" fmla="*/ 124 h 124"/>
                <a:gd name="T12" fmla="*/ 89 w 101"/>
                <a:gd name="T13" fmla="*/ 124 h 124"/>
                <a:gd name="T14" fmla="*/ 12 w 101"/>
                <a:gd name="T15" fmla="*/ 18 h 124"/>
                <a:gd name="T16" fmla="*/ 12 w 101"/>
                <a:gd name="T17" fmla="*/ 124 h 124"/>
                <a:gd name="T18" fmla="*/ 0 w 101"/>
                <a:gd name="T19" fmla="*/ 124 h 124"/>
                <a:gd name="T20" fmla="*/ 0 w 101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24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A720F58E-511B-4691-BB0C-7E9C005922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6200" y="4197351"/>
              <a:ext cx="130175" cy="196850"/>
            </a:xfrm>
            <a:custGeom>
              <a:avLst/>
              <a:gdLst>
                <a:gd name="T0" fmla="*/ 0 w 82"/>
                <a:gd name="T1" fmla="*/ 0 h 124"/>
                <a:gd name="T2" fmla="*/ 82 w 82"/>
                <a:gd name="T3" fmla="*/ 0 h 124"/>
                <a:gd name="T4" fmla="*/ 82 w 82"/>
                <a:gd name="T5" fmla="*/ 12 h 124"/>
                <a:gd name="T6" fmla="*/ 13 w 82"/>
                <a:gd name="T7" fmla="*/ 12 h 124"/>
                <a:gd name="T8" fmla="*/ 13 w 82"/>
                <a:gd name="T9" fmla="*/ 53 h 124"/>
                <a:gd name="T10" fmla="*/ 80 w 82"/>
                <a:gd name="T11" fmla="*/ 53 h 124"/>
                <a:gd name="T12" fmla="*/ 80 w 82"/>
                <a:gd name="T13" fmla="*/ 65 h 124"/>
                <a:gd name="T14" fmla="*/ 13 w 82"/>
                <a:gd name="T15" fmla="*/ 65 h 124"/>
                <a:gd name="T16" fmla="*/ 13 w 82"/>
                <a:gd name="T17" fmla="*/ 112 h 124"/>
                <a:gd name="T18" fmla="*/ 82 w 82"/>
                <a:gd name="T19" fmla="*/ 112 h 124"/>
                <a:gd name="T20" fmla="*/ 82 w 82"/>
                <a:gd name="T21" fmla="*/ 124 h 124"/>
                <a:gd name="T22" fmla="*/ 0 w 82"/>
                <a:gd name="T23" fmla="*/ 124 h 124"/>
                <a:gd name="T24" fmla="*/ 0 w 82"/>
                <a:gd name="T2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24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42D7B96D-77EF-4C83-8B22-D95AEC757A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8125" y="4197351"/>
              <a:ext cx="166687" cy="196850"/>
            </a:xfrm>
            <a:custGeom>
              <a:avLst/>
              <a:gdLst>
                <a:gd name="T0" fmla="*/ 46 w 105"/>
                <a:gd name="T1" fmla="*/ 12 h 124"/>
                <a:gd name="T2" fmla="*/ 0 w 105"/>
                <a:gd name="T3" fmla="*/ 12 h 124"/>
                <a:gd name="T4" fmla="*/ 0 w 105"/>
                <a:gd name="T5" fmla="*/ 0 h 124"/>
                <a:gd name="T6" fmla="*/ 105 w 105"/>
                <a:gd name="T7" fmla="*/ 0 h 124"/>
                <a:gd name="T8" fmla="*/ 105 w 105"/>
                <a:gd name="T9" fmla="*/ 12 h 124"/>
                <a:gd name="T10" fmla="*/ 59 w 105"/>
                <a:gd name="T11" fmla="*/ 12 h 124"/>
                <a:gd name="T12" fmla="*/ 59 w 105"/>
                <a:gd name="T13" fmla="*/ 124 h 124"/>
                <a:gd name="T14" fmla="*/ 46 w 105"/>
                <a:gd name="T15" fmla="*/ 124 h 124"/>
                <a:gd name="T16" fmla="*/ 46 w 105"/>
                <a:gd name="T17" fmla="*/ 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24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AF9EBF7-B3A2-4271-86DF-AD10DFA2AC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1800" y="4197351"/>
              <a:ext cx="268287" cy="196850"/>
            </a:xfrm>
            <a:custGeom>
              <a:avLst/>
              <a:gdLst>
                <a:gd name="T0" fmla="*/ 0 w 169"/>
                <a:gd name="T1" fmla="*/ 0 h 124"/>
                <a:gd name="T2" fmla="*/ 14 w 169"/>
                <a:gd name="T3" fmla="*/ 0 h 124"/>
                <a:gd name="T4" fmla="*/ 45 w 169"/>
                <a:gd name="T5" fmla="*/ 101 h 124"/>
                <a:gd name="T6" fmla="*/ 78 w 169"/>
                <a:gd name="T7" fmla="*/ 0 h 124"/>
                <a:gd name="T8" fmla="*/ 91 w 169"/>
                <a:gd name="T9" fmla="*/ 0 h 124"/>
                <a:gd name="T10" fmla="*/ 124 w 169"/>
                <a:gd name="T11" fmla="*/ 101 h 124"/>
                <a:gd name="T12" fmla="*/ 155 w 169"/>
                <a:gd name="T13" fmla="*/ 0 h 124"/>
                <a:gd name="T14" fmla="*/ 169 w 169"/>
                <a:gd name="T15" fmla="*/ 0 h 124"/>
                <a:gd name="T16" fmla="*/ 128 w 169"/>
                <a:gd name="T17" fmla="*/ 124 h 124"/>
                <a:gd name="T18" fmla="*/ 118 w 169"/>
                <a:gd name="T19" fmla="*/ 124 h 124"/>
                <a:gd name="T20" fmla="*/ 85 w 169"/>
                <a:gd name="T21" fmla="*/ 21 h 124"/>
                <a:gd name="T22" fmla="*/ 51 w 169"/>
                <a:gd name="T23" fmla="*/ 124 h 124"/>
                <a:gd name="T24" fmla="*/ 39 w 169"/>
                <a:gd name="T25" fmla="*/ 124 h 124"/>
                <a:gd name="T26" fmla="*/ 0 w 169"/>
                <a:gd name="T2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24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24863184-61D4-4BEA-A1ED-DD43027D05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27550" y="4192588"/>
              <a:ext cx="198437" cy="204788"/>
            </a:xfrm>
            <a:custGeom>
              <a:avLst/>
              <a:gdLst>
                <a:gd name="T0" fmla="*/ 0 w 83"/>
                <a:gd name="T1" fmla="*/ 43 h 85"/>
                <a:gd name="T2" fmla="*/ 42 w 83"/>
                <a:gd name="T3" fmla="*/ 0 h 85"/>
                <a:gd name="T4" fmla="*/ 83 w 83"/>
                <a:gd name="T5" fmla="*/ 43 h 85"/>
                <a:gd name="T6" fmla="*/ 42 w 83"/>
                <a:gd name="T7" fmla="*/ 85 h 85"/>
                <a:gd name="T8" fmla="*/ 0 w 83"/>
                <a:gd name="T9" fmla="*/ 43 h 85"/>
                <a:gd name="T10" fmla="*/ 74 w 83"/>
                <a:gd name="T11" fmla="*/ 43 h 85"/>
                <a:gd name="T12" fmla="*/ 42 w 83"/>
                <a:gd name="T13" fmla="*/ 9 h 85"/>
                <a:gd name="T14" fmla="*/ 9 w 83"/>
                <a:gd name="T15" fmla="*/ 43 h 85"/>
                <a:gd name="T16" fmla="*/ 42 w 83"/>
                <a:gd name="T17" fmla="*/ 77 h 85"/>
                <a:gd name="T18" fmla="*/ 74 w 83"/>
                <a:gd name="T1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5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9B1F8F05-F6BC-424D-B415-1B98A4B6B1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68850" y="4197351"/>
              <a:ext cx="150812" cy="196850"/>
            </a:xfrm>
            <a:custGeom>
              <a:avLst/>
              <a:gdLst>
                <a:gd name="T0" fmla="*/ 33 w 63"/>
                <a:gd name="T1" fmla="*/ 48 h 82"/>
                <a:gd name="T2" fmla="*/ 8 w 63"/>
                <a:gd name="T3" fmla="*/ 48 h 82"/>
                <a:gd name="T4" fmla="*/ 8 w 63"/>
                <a:gd name="T5" fmla="*/ 82 h 82"/>
                <a:gd name="T6" fmla="*/ 0 w 63"/>
                <a:gd name="T7" fmla="*/ 82 h 82"/>
                <a:gd name="T8" fmla="*/ 0 w 63"/>
                <a:gd name="T9" fmla="*/ 0 h 82"/>
                <a:gd name="T10" fmla="*/ 35 w 63"/>
                <a:gd name="T11" fmla="*/ 0 h 82"/>
                <a:gd name="T12" fmla="*/ 63 w 63"/>
                <a:gd name="T13" fmla="*/ 24 h 82"/>
                <a:gd name="T14" fmla="*/ 42 w 63"/>
                <a:gd name="T15" fmla="*/ 48 h 82"/>
                <a:gd name="T16" fmla="*/ 61 w 63"/>
                <a:gd name="T17" fmla="*/ 82 h 82"/>
                <a:gd name="T18" fmla="*/ 52 w 63"/>
                <a:gd name="T19" fmla="*/ 82 h 82"/>
                <a:gd name="T20" fmla="*/ 33 w 63"/>
                <a:gd name="T21" fmla="*/ 48 h 82"/>
                <a:gd name="T22" fmla="*/ 35 w 63"/>
                <a:gd name="T23" fmla="*/ 40 h 82"/>
                <a:gd name="T24" fmla="*/ 54 w 63"/>
                <a:gd name="T25" fmla="*/ 24 h 82"/>
                <a:gd name="T26" fmla="*/ 35 w 63"/>
                <a:gd name="T27" fmla="*/ 8 h 82"/>
                <a:gd name="T28" fmla="*/ 8 w 63"/>
                <a:gd name="T29" fmla="*/ 8 h 82"/>
                <a:gd name="T30" fmla="*/ 8 w 63"/>
                <a:gd name="T31" fmla="*/ 40 h 82"/>
                <a:gd name="T32" fmla="*/ 35 w 63"/>
                <a:gd name="T33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82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0C91E9B-149C-4D99-8881-304C93DECC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2525" y="4197351"/>
              <a:ext cx="153987" cy="196850"/>
            </a:xfrm>
            <a:custGeom>
              <a:avLst/>
              <a:gdLst>
                <a:gd name="T0" fmla="*/ 38 w 97"/>
                <a:gd name="T1" fmla="*/ 57 h 124"/>
                <a:gd name="T2" fmla="*/ 14 w 97"/>
                <a:gd name="T3" fmla="*/ 85 h 124"/>
                <a:gd name="T4" fmla="*/ 14 w 97"/>
                <a:gd name="T5" fmla="*/ 124 h 124"/>
                <a:gd name="T6" fmla="*/ 0 w 97"/>
                <a:gd name="T7" fmla="*/ 124 h 124"/>
                <a:gd name="T8" fmla="*/ 0 w 97"/>
                <a:gd name="T9" fmla="*/ 0 h 124"/>
                <a:gd name="T10" fmla="*/ 14 w 97"/>
                <a:gd name="T11" fmla="*/ 0 h 124"/>
                <a:gd name="T12" fmla="*/ 14 w 97"/>
                <a:gd name="T13" fmla="*/ 68 h 124"/>
                <a:gd name="T14" fmla="*/ 76 w 97"/>
                <a:gd name="T15" fmla="*/ 0 h 124"/>
                <a:gd name="T16" fmla="*/ 91 w 97"/>
                <a:gd name="T17" fmla="*/ 0 h 124"/>
                <a:gd name="T18" fmla="*/ 47 w 97"/>
                <a:gd name="T19" fmla="*/ 48 h 124"/>
                <a:gd name="T20" fmla="*/ 97 w 97"/>
                <a:gd name="T21" fmla="*/ 124 h 124"/>
                <a:gd name="T22" fmla="*/ 82 w 97"/>
                <a:gd name="T23" fmla="*/ 124 h 124"/>
                <a:gd name="T24" fmla="*/ 38 w 97"/>
                <a:gd name="T25" fmla="*/ 5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4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C31EA682-8F2F-4033-AE85-BA364C4F5B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3975" y="4192588"/>
              <a:ext cx="160337" cy="204788"/>
            </a:xfrm>
            <a:custGeom>
              <a:avLst/>
              <a:gdLst>
                <a:gd name="T0" fmla="*/ 0 w 67"/>
                <a:gd name="T1" fmla="*/ 75 h 85"/>
                <a:gd name="T2" fmla="*/ 5 w 67"/>
                <a:gd name="T3" fmla="*/ 69 h 85"/>
                <a:gd name="T4" fmla="*/ 34 w 67"/>
                <a:gd name="T5" fmla="*/ 77 h 85"/>
                <a:gd name="T6" fmla="*/ 59 w 67"/>
                <a:gd name="T7" fmla="*/ 61 h 85"/>
                <a:gd name="T8" fmla="*/ 34 w 67"/>
                <a:gd name="T9" fmla="*/ 45 h 85"/>
                <a:gd name="T10" fmla="*/ 5 w 67"/>
                <a:gd name="T11" fmla="*/ 22 h 85"/>
                <a:gd name="T12" fmla="*/ 34 w 67"/>
                <a:gd name="T13" fmla="*/ 0 h 85"/>
                <a:gd name="T14" fmla="*/ 63 w 67"/>
                <a:gd name="T15" fmla="*/ 8 h 85"/>
                <a:gd name="T16" fmla="*/ 58 w 67"/>
                <a:gd name="T17" fmla="*/ 15 h 85"/>
                <a:gd name="T18" fmla="*/ 34 w 67"/>
                <a:gd name="T19" fmla="*/ 8 h 85"/>
                <a:gd name="T20" fmla="*/ 13 w 67"/>
                <a:gd name="T21" fmla="*/ 22 h 85"/>
                <a:gd name="T22" fmla="*/ 36 w 67"/>
                <a:gd name="T23" fmla="*/ 37 h 85"/>
                <a:gd name="T24" fmla="*/ 67 w 67"/>
                <a:gd name="T25" fmla="*/ 61 h 85"/>
                <a:gd name="T26" fmla="*/ 34 w 67"/>
                <a:gd name="T27" fmla="*/ 85 h 85"/>
                <a:gd name="T28" fmla="*/ 0 w 67"/>
                <a:gd name="T2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5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989C632C-5E49-4BA9-99AA-EB80E006D8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3350" y="3379788"/>
              <a:ext cx="352425" cy="730250"/>
            </a:xfrm>
            <a:custGeom>
              <a:avLst/>
              <a:gdLst>
                <a:gd name="T0" fmla="*/ 120 w 147"/>
                <a:gd name="T1" fmla="*/ 0 h 303"/>
                <a:gd name="T2" fmla="*/ 0 w 147"/>
                <a:gd name="T3" fmla="*/ 125 h 303"/>
                <a:gd name="T4" fmla="*/ 0 w 147"/>
                <a:gd name="T5" fmla="*/ 303 h 303"/>
                <a:gd name="T6" fmla="*/ 27 w 147"/>
                <a:gd name="T7" fmla="*/ 303 h 303"/>
                <a:gd name="T8" fmla="*/ 27 w 147"/>
                <a:gd name="T9" fmla="*/ 125 h 303"/>
                <a:gd name="T10" fmla="*/ 120 w 147"/>
                <a:gd name="T11" fmla="*/ 26 h 303"/>
                <a:gd name="T12" fmla="*/ 147 w 147"/>
                <a:gd name="T13" fmla="*/ 27 h 303"/>
                <a:gd name="T14" fmla="*/ 147 w 147"/>
                <a:gd name="T15" fmla="*/ 1 h 303"/>
                <a:gd name="T16" fmla="*/ 120 w 147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03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C8916602-BD36-406B-ACE7-C9CACB6CE8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1238" y="3394076"/>
              <a:ext cx="582612" cy="730250"/>
            </a:xfrm>
            <a:custGeom>
              <a:avLst/>
              <a:gdLst>
                <a:gd name="T0" fmla="*/ 0 w 243"/>
                <a:gd name="T1" fmla="*/ 181 h 303"/>
                <a:gd name="T2" fmla="*/ 0 w 243"/>
                <a:gd name="T3" fmla="*/ 0 h 303"/>
                <a:gd name="T4" fmla="*/ 28 w 243"/>
                <a:gd name="T5" fmla="*/ 0 h 303"/>
                <a:gd name="T6" fmla="*/ 28 w 243"/>
                <a:gd name="T7" fmla="*/ 182 h 303"/>
                <a:gd name="T8" fmla="*/ 123 w 243"/>
                <a:gd name="T9" fmla="*/ 278 h 303"/>
                <a:gd name="T10" fmla="*/ 216 w 243"/>
                <a:gd name="T11" fmla="*/ 179 h 303"/>
                <a:gd name="T12" fmla="*/ 216 w 243"/>
                <a:gd name="T13" fmla="*/ 0 h 303"/>
                <a:gd name="T14" fmla="*/ 243 w 243"/>
                <a:gd name="T15" fmla="*/ 0 h 303"/>
                <a:gd name="T16" fmla="*/ 243 w 243"/>
                <a:gd name="T17" fmla="*/ 179 h 303"/>
                <a:gd name="T18" fmla="*/ 123 w 243"/>
                <a:gd name="T19" fmla="*/ 303 h 303"/>
                <a:gd name="T20" fmla="*/ 0 w 243"/>
                <a:gd name="T21" fmla="*/ 18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0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3B15909C-B863-4B91-9EFD-6A5C9A247F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3388" y="3379788"/>
              <a:ext cx="581025" cy="730250"/>
            </a:xfrm>
            <a:custGeom>
              <a:avLst/>
              <a:gdLst>
                <a:gd name="T0" fmla="*/ 242 w 242"/>
                <a:gd name="T1" fmla="*/ 122 h 303"/>
                <a:gd name="T2" fmla="*/ 242 w 242"/>
                <a:gd name="T3" fmla="*/ 303 h 303"/>
                <a:gd name="T4" fmla="*/ 215 w 242"/>
                <a:gd name="T5" fmla="*/ 303 h 303"/>
                <a:gd name="T6" fmla="*/ 215 w 242"/>
                <a:gd name="T7" fmla="*/ 122 h 303"/>
                <a:gd name="T8" fmla="*/ 120 w 242"/>
                <a:gd name="T9" fmla="*/ 26 h 303"/>
                <a:gd name="T10" fmla="*/ 27 w 242"/>
                <a:gd name="T11" fmla="*/ 125 h 303"/>
                <a:gd name="T12" fmla="*/ 27 w 242"/>
                <a:gd name="T13" fmla="*/ 303 h 303"/>
                <a:gd name="T14" fmla="*/ 0 w 242"/>
                <a:gd name="T15" fmla="*/ 303 h 303"/>
                <a:gd name="T16" fmla="*/ 0 w 242"/>
                <a:gd name="T17" fmla="*/ 125 h 303"/>
                <a:gd name="T18" fmla="*/ 120 w 242"/>
                <a:gd name="T19" fmla="*/ 0 h 303"/>
                <a:gd name="T20" fmla="*/ 242 w 242"/>
                <a:gd name="T21" fmla="*/ 12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303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Rectangle 16">
              <a:extLst>
                <a:ext uri="{FF2B5EF4-FFF2-40B4-BE49-F238E27FC236}">
                  <a16:creationId xmlns:a16="http://schemas.microsoft.com/office/drawing/2014/main" id="{23238A1E-5709-4EAC-94B7-5F6AF848C0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6650" y="3397251"/>
              <a:ext cx="61912" cy="7127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AD4EB01E-926D-4B13-A488-A9571F8698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7625" y="3397251"/>
              <a:ext cx="573087" cy="712788"/>
            </a:xfrm>
            <a:custGeom>
              <a:avLst/>
              <a:gdLst>
                <a:gd name="T0" fmla="*/ 0 w 239"/>
                <a:gd name="T1" fmla="*/ 0 h 296"/>
                <a:gd name="T2" fmla="*/ 139 w 239"/>
                <a:gd name="T3" fmla="*/ 0 h 296"/>
                <a:gd name="T4" fmla="*/ 239 w 239"/>
                <a:gd name="T5" fmla="*/ 95 h 296"/>
                <a:gd name="T6" fmla="*/ 139 w 239"/>
                <a:gd name="T7" fmla="*/ 193 h 296"/>
                <a:gd name="T8" fmla="*/ 27 w 239"/>
                <a:gd name="T9" fmla="*/ 193 h 296"/>
                <a:gd name="T10" fmla="*/ 27 w 239"/>
                <a:gd name="T11" fmla="*/ 296 h 296"/>
                <a:gd name="T12" fmla="*/ 0 w 239"/>
                <a:gd name="T13" fmla="*/ 296 h 296"/>
                <a:gd name="T14" fmla="*/ 0 w 239"/>
                <a:gd name="T15" fmla="*/ 0 h 296"/>
                <a:gd name="T16" fmla="*/ 139 w 239"/>
                <a:gd name="T17" fmla="*/ 167 h 296"/>
                <a:gd name="T18" fmla="*/ 211 w 239"/>
                <a:gd name="T19" fmla="*/ 96 h 296"/>
                <a:gd name="T20" fmla="*/ 138 w 239"/>
                <a:gd name="T21" fmla="*/ 26 h 296"/>
                <a:gd name="T22" fmla="*/ 27 w 239"/>
                <a:gd name="T23" fmla="*/ 26 h 296"/>
                <a:gd name="T24" fmla="*/ 27 w 239"/>
                <a:gd name="T25" fmla="*/ 167 h 296"/>
                <a:gd name="T26" fmla="*/ 139 w 239"/>
                <a:gd name="T27" fmla="*/ 16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296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1B702DAA-777C-4935-8D21-31BF0B6FE5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5325" y="3378201"/>
              <a:ext cx="614362" cy="746125"/>
            </a:xfrm>
            <a:custGeom>
              <a:avLst/>
              <a:gdLst>
                <a:gd name="T0" fmla="*/ 0 w 256"/>
                <a:gd name="T1" fmla="*/ 155 h 310"/>
                <a:gd name="T2" fmla="*/ 137 w 256"/>
                <a:gd name="T3" fmla="*/ 0 h 310"/>
                <a:gd name="T4" fmla="*/ 256 w 256"/>
                <a:gd name="T5" fmla="*/ 160 h 310"/>
                <a:gd name="T6" fmla="*/ 27 w 256"/>
                <a:gd name="T7" fmla="*/ 160 h 310"/>
                <a:gd name="T8" fmla="*/ 139 w 256"/>
                <a:gd name="T9" fmla="*/ 286 h 310"/>
                <a:gd name="T10" fmla="*/ 236 w 256"/>
                <a:gd name="T11" fmla="*/ 254 h 310"/>
                <a:gd name="T12" fmla="*/ 251 w 256"/>
                <a:gd name="T13" fmla="*/ 274 h 310"/>
                <a:gd name="T14" fmla="*/ 139 w 256"/>
                <a:gd name="T15" fmla="*/ 310 h 310"/>
                <a:gd name="T16" fmla="*/ 0 w 256"/>
                <a:gd name="T17" fmla="*/ 155 h 310"/>
                <a:gd name="T18" fmla="*/ 27 w 256"/>
                <a:gd name="T19" fmla="*/ 135 h 310"/>
                <a:gd name="T20" fmla="*/ 229 w 256"/>
                <a:gd name="T21" fmla="*/ 135 h 310"/>
                <a:gd name="T22" fmla="*/ 136 w 256"/>
                <a:gd name="T23" fmla="*/ 25 h 310"/>
                <a:gd name="T24" fmla="*/ 27 w 256"/>
                <a:gd name="T25" fmla="*/ 13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310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0166519D-01B0-4CC3-B2C7-73505A8F7B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5788" y="3394076"/>
              <a:ext cx="312737" cy="873125"/>
            </a:xfrm>
            <a:custGeom>
              <a:avLst/>
              <a:gdLst>
                <a:gd name="T0" fmla="*/ 10 w 130"/>
                <a:gd name="T1" fmla="*/ 362 h 362"/>
                <a:gd name="T2" fmla="*/ 130 w 130"/>
                <a:gd name="T3" fmla="*/ 237 h 362"/>
                <a:gd name="T4" fmla="*/ 130 w 130"/>
                <a:gd name="T5" fmla="*/ 0 h 362"/>
                <a:gd name="T6" fmla="*/ 103 w 130"/>
                <a:gd name="T7" fmla="*/ 0 h 362"/>
                <a:gd name="T8" fmla="*/ 103 w 130"/>
                <a:gd name="T9" fmla="*/ 237 h 362"/>
                <a:gd name="T10" fmla="*/ 10 w 130"/>
                <a:gd name="T11" fmla="*/ 336 h 362"/>
                <a:gd name="T12" fmla="*/ 0 w 130"/>
                <a:gd name="T13" fmla="*/ 336 h 362"/>
                <a:gd name="T14" fmla="*/ 0 w 130"/>
                <a:gd name="T15" fmla="*/ 361 h 362"/>
                <a:gd name="T16" fmla="*/ 10 w 130"/>
                <a:gd name="T17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62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2C25CB92-1B9A-46C4-9247-53F12660A6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3688" y="4022726"/>
              <a:ext cx="90487" cy="92075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2 h 38"/>
                <a:gd name="T12" fmla="*/ 3 w 38"/>
                <a:gd name="T13" fmla="*/ 19 h 38"/>
                <a:gd name="T14" fmla="*/ 19 w 38"/>
                <a:gd name="T15" fmla="*/ 35 h 38"/>
                <a:gd name="T16" fmla="*/ 36 w 38"/>
                <a:gd name="T17" fmla="*/ 19 h 38"/>
                <a:gd name="T18" fmla="*/ 19 w 38"/>
                <a:gd name="T1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70F41723-9A1A-4717-BFBE-3863C240C5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02263" y="4041776"/>
              <a:ext cx="41275" cy="53975"/>
            </a:xfrm>
            <a:custGeom>
              <a:avLst/>
              <a:gdLst>
                <a:gd name="T0" fmla="*/ 8 w 17"/>
                <a:gd name="T1" fmla="*/ 13 h 22"/>
                <a:gd name="T2" fmla="*/ 2 w 17"/>
                <a:gd name="T3" fmla="*/ 13 h 22"/>
                <a:gd name="T4" fmla="*/ 2 w 17"/>
                <a:gd name="T5" fmla="*/ 22 h 22"/>
                <a:gd name="T6" fmla="*/ 0 w 17"/>
                <a:gd name="T7" fmla="*/ 22 h 22"/>
                <a:gd name="T8" fmla="*/ 0 w 17"/>
                <a:gd name="T9" fmla="*/ 0 h 22"/>
                <a:gd name="T10" fmla="*/ 9 w 17"/>
                <a:gd name="T11" fmla="*/ 0 h 22"/>
                <a:gd name="T12" fmla="*/ 17 w 17"/>
                <a:gd name="T13" fmla="*/ 7 h 22"/>
                <a:gd name="T14" fmla="*/ 12 w 17"/>
                <a:gd name="T15" fmla="*/ 13 h 22"/>
                <a:gd name="T16" fmla="*/ 16 w 17"/>
                <a:gd name="T17" fmla="*/ 22 h 22"/>
                <a:gd name="T18" fmla="*/ 13 w 17"/>
                <a:gd name="T19" fmla="*/ 22 h 22"/>
                <a:gd name="T20" fmla="*/ 8 w 17"/>
                <a:gd name="T21" fmla="*/ 13 h 22"/>
                <a:gd name="T22" fmla="*/ 9 w 17"/>
                <a:gd name="T23" fmla="*/ 11 h 22"/>
                <a:gd name="T24" fmla="*/ 14 w 17"/>
                <a:gd name="T25" fmla="*/ 7 h 22"/>
                <a:gd name="T26" fmla="*/ 9 w 17"/>
                <a:gd name="T27" fmla="*/ 3 h 22"/>
                <a:gd name="T28" fmla="*/ 2 w 17"/>
                <a:gd name="T29" fmla="*/ 3 h 22"/>
                <a:gd name="T30" fmla="*/ 2 w 17"/>
                <a:gd name="T31" fmla="*/ 11 h 22"/>
                <a:gd name="T32" fmla="*/ 9 w 17"/>
                <a:gd name="T3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22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2666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5B6-4BC2-4CCE-9F9B-A1B4C4D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E2F3-21C8-4E6F-A16B-B7E8EC5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2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5B6-4BC2-4CCE-9F9B-A1B4C4D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E2F3-21C8-4E6F-A16B-B7E8EC5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2E72ABD-7529-456D-97E2-F470CB60CC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322" y="1368564"/>
            <a:ext cx="11023911" cy="46043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4073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931F-CEBE-48A4-A8BA-14B9759D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00A0F-BE51-4119-A570-5810C65F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1" y="2102504"/>
            <a:ext cx="11080606" cy="2057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F5B6-4BC2-4CCE-9F9B-A1B4C4D3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E2F3-21C8-4E6F-A16B-B7E8EC55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7EE639-90BA-4F95-A316-8573F09312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322" y="1368564"/>
            <a:ext cx="11023911" cy="460439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234427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A62050-C9D2-42AF-A908-A55B6161F3DD}"/>
              </a:ext>
            </a:extLst>
          </p:cNvPr>
          <p:cNvCxnSpPr>
            <a:cxnSpLocks/>
          </p:cNvCxnSpPr>
          <p:nvPr userDrawn="1"/>
        </p:nvCxnSpPr>
        <p:spPr>
          <a:xfrm>
            <a:off x="651472" y="1250302"/>
            <a:ext cx="11007128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14571B-6D02-4A53-B190-DE523E9792EC}"/>
              </a:ext>
            </a:extLst>
          </p:cNvPr>
          <p:cNvSpPr txBox="1"/>
          <p:nvPr userDrawn="1"/>
        </p:nvSpPr>
        <p:spPr>
          <a:xfrm>
            <a:off x="665790" y="6600907"/>
            <a:ext cx="2953173" cy="129203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933" b="0" i="0" dirty="0">
                <a:solidFill>
                  <a:schemeClr val="bg1">
                    <a:lumMod val="65000"/>
                  </a:schemeClr>
                </a:solidFill>
                <a:latin typeface="Lato" charset="0"/>
                <a:ea typeface="Lato" charset="0"/>
                <a:cs typeface="Lato" charset="0"/>
              </a:rPr>
              <a:t>© 2019 Juniper Networks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740587-8E63-4DFE-9AF5-EE9B927E84A9}"/>
              </a:ext>
            </a:extLst>
          </p:cNvPr>
          <p:cNvSpPr/>
          <p:nvPr userDrawn="1"/>
        </p:nvSpPr>
        <p:spPr>
          <a:xfrm>
            <a:off x="0" y="0"/>
            <a:ext cx="12192000" cy="108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00" tIns="60951" rIns="121900" bIns="60951" rtlCol="0" anchor="ctr"/>
          <a:lstStyle/>
          <a:p>
            <a:pPr algn="ctr"/>
            <a:endParaRPr lang="en-US" sz="1867">
              <a:latin typeface="Arial"/>
              <a:cs typeface="Arial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D9FEAA-0417-4083-9EF0-5FDA88579A7E}"/>
              </a:ext>
            </a:extLst>
          </p:cNvPr>
          <p:cNvCxnSpPr>
            <a:cxnSpLocks/>
          </p:cNvCxnSpPr>
          <p:nvPr userDrawn="1"/>
        </p:nvCxnSpPr>
        <p:spPr>
          <a:xfrm>
            <a:off x="651472" y="6536649"/>
            <a:ext cx="11007129" cy="0"/>
          </a:xfrm>
          <a:prstGeom prst="line">
            <a:avLst/>
          </a:prstGeom>
          <a:ln w="6350" cmpd="sng">
            <a:solidFill>
              <a:schemeClr val="bg1">
                <a:lumMod val="65000"/>
              </a:schemeClr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9BD9F-EB35-416C-A36A-048D2DFE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91" y="219197"/>
            <a:ext cx="10992810" cy="85640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8B1A5-CCD1-4F18-B737-A7EC38F8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519" y="1605010"/>
            <a:ext cx="10997082" cy="27291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E9B6-E82A-4D65-AA2F-AB531794E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7840" y="6638792"/>
            <a:ext cx="1817489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>
              <a:defRPr sz="933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B898-94D5-41BD-8344-6A4203503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4960" y="6614172"/>
            <a:ext cx="327407" cy="1436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33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11CAEDA-F13C-43B4-B3A8-D3983B7456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D0EF52-4213-413D-AC17-D7B7B08F619E}"/>
              </a:ext>
            </a:extLst>
          </p:cNvPr>
          <p:cNvCxnSpPr/>
          <p:nvPr userDrawn="1"/>
        </p:nvCxnSpPr>
        <p:spPr>
          <a:xfrm>
            <a:off x="11230630" y="6596757"/>
            <a:ext cx="0" cy="1856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DC55FA-CAD4-44ED-8FE8-B532D9D45D7C}"/>
              </a:ext>
            </a:extLst>
          </p:cNvPr>
          <p:cNvGrpSpPr/>
          <p:nvPr userDrawn="1"/>
        </p:nvGrpSpPr>
        <p:grpSpPr>
          <a:xfrm>
            <a:off x="10324956" y="6592898"/>
            <a:ext cx="698591" cy="191911"/>
            <a:chOff x="1855788" y="3378201"/>
            <a:chExt cx="3709987" cy="1019175"/>
          </a:xfrm>
          <a:solidFill>
            <a:schemeClr val="bg2">
              <a:lumMod val="10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28325C0-29E5-4B68-9CAD-B1E00E29EA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6650" y="4197351"/>
              <a:ext cx="160337" cy="196850"/>
            </a:xfrm>
            <a:custGeom>
              <a:avLst/>
              <a:gdLst>
                <a:gd name="T0" fmla="*/ 0 w 101"/>
                <a:gd name="T1" fmla="*/ 0 h 124"/>
                <a:gd name="T2" fmla="*/ 13 w 101"/>
                <a:gd name="T3" fmla="*/ 0 h 124"/>
                <a:gd name="T4" fmla="*/ 87 w 101"/>
                <a:gd name="T5" fmla="*/ 101 h 124"/>
                <a:gd name="T6" fmla="*/ 87 w 101"/>
                <a:gd name="T7" fmla="*/ 0 h 124"/>
                <a:gd name="T8" fmla="*/ 101 w 101"/>
                <a:gd name="T9" fmla="*/ 0 h 124"/>
                <a:gd name="T10" fmla="*/ 101 w 101"/>
                <a:gd name="T11" fmla="*/ 124 h 124"/>
                <a:gd name="T12" fmla="*/ 89 w 101"/>
                <a:gd name="T13" fmla="*/ 124 h 124"/>
                <a:gd name="T14" fmla="*/ 12 w 101"/>
                <a:gd name="T15" fmla="*/ 18 h 124"/>
                <a:gd name="T16" fmla="*/ 12 w 101"/>
                <a:gd name="T17" fmla="*/ 124 h 124"/>
                <a:gd name="T18" fmla="*/ 0 w 101"/>
                <a:gd name="T19" fmla="*/ 124 h 124"/>
                <a:gd name="T20" fmla="*/ 0 w 101"/>
                <a:gd name="T2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24">
                  <a:moveTo>
                    <a:pt x="0" y="0"/>
                  </a:moveTo>
                  <a:lnTo>
                    <a:pt x="13" y="0"/>
                  </a:lnTo>
                  <a:lnTo>
                    <a:pt x="87" y="101"/>
                  </a:lnTo>
                  <a:lnTo>
                    <a:pt x="87" y="0"/>
                  </a:lnTo>
                  <a:lnTo>
                    <a:pt x="101" y="0"/>
                  </a:lnTo>
                  <a:lnTo>
                    <a:pt x="101" y="124"/>
                  </a:lnTo>
                  <a:lnTo>
                    <a:pt x="89" y="124"/>
                  </a:lnTo>
                  <a:lnTo>
                    <a:pt x="12" y="18"/>
                  </a:lnTo>
                  <a:lnTo>
                    <a:pt x="1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7DAAFCF-EBBB-40B1-A4E9-BD28A752CF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6200" y="4197351"/>
              <a:ext cx="130175" cy="196850"/>
            </a:xfrm>
            <a:custGeom>
              <a:avLst/>
              <a:gdLst>
                <a:gd name="T0" fmla="*/ 0 w 82"/>
                <a:gd name="T1" fmla="*/ 0 h 124"/>
                <a:gd name="T2" fmla="*/ 82 w 82"/>
                <a:gd name="T3" fmla="*/ 0 h 124"/>
                <a:gd name="T4" fmla="*/ 82 w 82"/>
                <a:gd name="T5" fmla="*/ 12 h 124"/>
                <a:gd name="T6" fmla="*/ 13 w 82"/>
                <a:gd name="T7" fmla="*/ 12 h 124"/>
                <a:gd name="T8" fmla="*/ 13 w 82"/>
                <a:gd name="T9" fmla="*/ 53 h 124"/>
                <a:gd name="T10" fmla="*/ 80 w 82"/>
                <a:gd name="T11" fmla="*/ 53 h 124"/>
                <a:gd name="T12" fmla="*/ 80 w 82"/>
                <a:gd name="T13" fmla="*/ 65 h 124"/>
                <a:gd name="T14" fmla="*/ 13 w 82"/>
                <a:gd name="T15" fmla="*/ 65 h 124"/>
                <a:gd name="T16" fmla="*/ 13 w 82"/>
                <a:gd name="T17" fmla="*/ 112 h 124"/>
                <a:gd name="T18" fmla="*/ 82 w 82"/>
                <a:gd name="T19" fmla="*/ 112 h 124"/>
                <a:gd name="T20" fmla="*/ 82 w 82"/>
                <a:gd name="T21" fmla="*/ 124 h 124"/>
                <a:gd name="T22" fmla="*/ 0 w 82"/>
                <a:gd name="T23" fmla="*/ 124 h 124"/>
                <a:gd name="T24" fmla="*/ 0 w 82"/>
                <a:gd name="T2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124">
                  <a:moveTo>
                    <a:pt x="0" y="0"/>
                  </a:moveTo>
                  <a:lnTo>
                    <a:pt x="82" y="0"/>
                  </a:lnTo>
                  <a:lnTo>
                    <a:pt x="82" y="12"/>
                  </a:lnTo>
                  <a:lnTo>
                    <a:pt x="13" y="12"/>
                  </a:lnTo>
                  <a:lnTo>
                    <a:pt x="13" y="53"/>
                  </a:lnTo>
                  <a:lnTo>
                    <a:pt x="80" y="53"/>
                  </a:lnTo>
                  <a:lnTo>
                    <a:pt x="80" y="65"/>
                  </a:lnTo>
                  <a:lnTo>
                    <a:pt x="13" y="65"/>
                  </a:lnTo>
                  <a:lnTo>
                    <a:pt x="13" y="112"/>
                  </a:lnTo>
                  <a:lnTo>
                    <a:pt x="82" y="112"/>
                  </a:lnTo>
                  <a:lnTo>
                    <a:pt x="82" y="124"/>
                  </a:lnTo>
                  <a:lnTo>
                    <a:pt x="0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C16A8744-DF49-401D-91E1-6B9DACAC85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8125" y="4197351"/>
              <a:ext cx="166687" cy="196850"/>
            </a:xfrm>
            <a:custGeom>
              <a:avLst/>
              <a:gdLst>
                <a:gd name="T0" fmla="*/ 46 w 105"/>
                <a:gd name="T1" fmla="*/ 12 h 124"/>
                <a:gd name="T2" fmla="*/ 0 w 105"/>
                <a:gd name="T3" fmla="*/ 12 h 124"/>
                <a:gd name="T4" fmla="*/ 0 w 105"/>
                <a:gd name="T5" fmla="*/ 0 h 124"/>
                <a:gd name="T6" fmla="*/ 105 w 105"/>
                <a:gd name="T7" fmla="*/ 0 h 124"/>
                <a:gd name="T8" fmla="*/ 105 w 105"/>
                <a:gd name="T9" fmla="*/ 12 h 124"/>
                <a:gd name="T10" fmla="*/ 59 w 105"/>
                <a:gd name="T11" fmla="*/ 12 h 124"/>
                <a:gd name="T12" fmla="*/ 59 w 105"/>
                <a:gd name="T13" fmla="*/ 124 h 124"/>
                <a:gd name="T14" fmla="*/ 46 w 105"/>
                <a:gd name="T15" fmla="*/ 124 h 124"/>
                <a:gd name="T16" fmla="*/ 46 w 105"/>
                <a:gd name="T17" fmla="*/ 1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24">
                  <a:moveTo>
                    <a:pt x="46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59" y="12"/>
                  </a:lnTo>
                  <a:lnTo>
                    <a:pt x="59" y="124"/>
                  </a:lnTo>
                  <a:lnTo>
                    <a:pt x="46" y="124"/>
                  </a:lnTo>
                  <a:lnTo>
                    <a:pt x="46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065924E-3C4C-40E8-A61D-8795FCEC4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1800" y="4197351"/>
              <a:ext cx="268287" cy="196850"/>
            </a:xfrm>
            <a:custGeom>
              <a:avLst/>
              <a:gdLst>
                <a:gd name="T0" fmla="*/ 0 w 169"/>
                <a:gd name="T1" fmla="*/ 0 h 124"/>
                <a:gd name="T2" fmla="*/ 14 w 169"/>
                <a:gd name="T3" fmla="*/ 0 h 124"/>
                <a:gd name="T4" fmla="*/ 45 w 169"/>
                <a:gd name="T5" fmla="*/ 101 h 124"/>
                <a:gd name="T6" fmla="*/ 78 w 169"/>
                <a:gd name="T7" fmla="*/ 0 h 124"/>
                <a:gd name="T8" fmla="*/ 91 w 169"/>
                <a:gd name="T9" fmla="*/ 0 h 124"/>
                <a:gd name="T10" fmla="*/ 124 w 169"/>
                <a:gd name="T11" fmla="*/ 101 h 124"/>
                <a:gd name="T12" fmla="*/ 155 w 169"/>
                <a:gd name="T13" fmla="*/ 0 h 124"/>
                <a:gd name="T14" fmla="*/ 169 w 169"/>
                <a:gd name="T15" fmla="*/ 0 h 124"/>
                <a:gd name="T16" fmla="*/ 128 w 169"/>
                <a:gd name="T17" fmla="*/ 124 h 124"/>
                <a:gd name="T18" fmla="*/ 118 w 169"/>
                <a:gd name="T19" fmla="*/ 124 h 124"/>
                <a:gd name="T20" fmla="*/ 85 w 169"/>
                <a:gd name="T21" fmla="*/ 21 h 124"/>
                <a:gd name="T22" fmla="*/ 51 w 169"/>
                <a:gd name="T23" fmla="*/ 124 h 124"/>
                <a:gd name="T24" fmla="*/ 39 w 169"/>
                <a:gd name="T25" fmla="*/ 124 h 124"/>
                <a:gd name="T26" fmla="*/ 0 w 169"/>
                <a:gd name="T2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24">
                  <a:moveTo>
                    <a:pt x="0" y="0"/>
                  </a:moveTo>
                  <a:lnTo>
                    <a:pt x="14" y="0"/>
                  </a:lnTo>
                  <a:lnTo>
                    <a:pt x="45" y="101"/>
                  </a:lnTo>
                  <a:lnTo>
                    <a:pt x="78" y="0"/>
                  </a:lnTo>
                  <a:lnTo>
                    <a:pt x="91" y="0"/>
                  </a:lnTo>
                  <a:lnTo>
                    <a:pt x="124" y="101"/>
                  </a:lnTo>
                  <a:lnTo>
                    <a:pt x="155" y="0"/>
                  </a:lnTo>
                  <a:lnTo>
                    <a:pt x="169" y="0"/>
                  </a:lnTo>
                  <a:lnTo>
                    <a:pt x="128" y="124"/>
                  </a:lnTo>
                  <a:lnTo>
                    <a:pt x="118" y="124"/>
                  </a:lnTo>
                  <a:lnTo>
                    <a:pt x="85" y="21"/>
                  </a:lnTo>
                  <a:lnTo>
                    <a:pt x="51" y="124"/>
                  </a:lnTo>
                  <a:lnTo>
                    <a:pt x="39" y="1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1AF69FF3-7959-4A54-A9FB-9C5840723D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27550" y="4192588"/>
              <a:ext cx="198437" cy="204788"/>
            </a:xfrm>
            <a:custGeom>
              <a:avLst/>
              <a:gdLst>
                <a:gd name="T0" fmla="*/ 0 w 83"/>
                <a:gd name="T1" fmla="*/ 43 h 85"/>
                <a:gd name="T2" fmla="*/ 42 w 83"/>
                <a:gd name="T3" fmla="*/ 0 h 85"/>
                <a:gd name="T4" fmla="*/ 83 w 83"/>
                <a:gd name="T5" fmla="*/ 43 h 85"/>
                <a:gd name="T6" fmla="*/ 42 w 83"/>
                <a:gd name="T7" fmla="*/ 85 h 85"/>
                <a:gd name="T8" fmla="*/ 0 w 83"/>
                <a:gd name="T9" fmla="*/ 43 h 85"/>
                <a:gd name="T10" fmla="*/ 74 w 83"/>
                <a:gd name="T11" fmla="*/ 43 h 85"/>
                <a:gd name="T12" fmla="*/ 42 w 83"/>
                <a:gd name="T13" fmla="*/ 9 h 85"/>
                <a:gd name="T14" fmla="*/ 9 w 83"/>
                <a:gd name="T15" fmla="*/ 43 h 85"/>
                <a:gd name="T16" fmla="*/ 42 w 83"/>
                <a:gd name="T17" fmla="*/ 77 h 85"/>
                <a:gd name="T18" fmla="*/ 74 w 83"/>
                <a:gd name="T1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5">
                  <a:moveTo>
                    <a:pt x="0" y="43"/>
                  </a:moveTo>
                  <a:cubicBezTo>
                    <a:pt x="0" y="13"/>
                    <a:pt x="15" y="0"/>
                    <a:pt x="42" y="0"/>
                  </a:cubicBezTo>
                  <a:cubicBezTo>
                    <a:pt x="68" y="0"/>
                    <a:pt x="83" y="13"/>
                    <a:pt x="83" y="43"/>
                  </a:cubicBezTo>
                  <a:cubicBezTo>
                    <a:pt x="83" y="72"/>
                    <a:pt x="68" y="85"/>
                    <a:pt x="42" y="85"/>
                  </a:cubicBezTo>
                  <a:cubicBezTo>
                    <a:pt x="15" y="85"/>
                    <a:pt x="0" y="72"/>
                    <a:pt x="0" y="43"/>
                  </a:cubicBezTo>
                  <a:close/>
                  <a:moveTo>
                    <a:pt x="74" y="43"/>
                  </a:moveTo>
                  <a:cubicBezTo>
                    <a:pt x="74" y="21"/>
                    <a:pt x="64" y="9"/>
                    <a:pt x="42" y="9"/>
                  </a:cubicBezTo>
                  <a:cubicBezTo>
                    <a:pt x="19" y="9"/>
                    <a:pt x="9" y="21"/>
                    <a:pt x="9" y="43"/>
                  </a:cubicBezTo>
                  <a:cubicBezTo>
                    <a:pt x="9" y="65"/>
                    <a:pt x="19" y="77"/>
                    <a:pt x="42" y="77"/>
                  </a:cubicBezTo>
                  <a:cubicBezTo>
                    <a:pt x="64" y="77"/>
                    <a:pt x="74" y="65"/>
                    <a:pt x="74" y="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99D13606-871E-4901-89B0-5C3B55A9759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68850" y="4197351"/>
              <a:ext cx="150812" cy="196850"/>
            </a:xfrm>
            <a:custGeom>
              <a:avLst/>
              <a:gdLst>
                <a:gd name="T0" fmla="*/ 33 w 63"/>
                <a:gd name="T1" fmla="*/ 48 h 82"/>
                <a:gd name="T2" fmla="*/ 8 w 63"/>
                <a:gd name="T3" fmla="*/ 48 h 82"/>
                <a:gd name="T4" fmla="*/ 8 w 63"/>
                <a:gd name="T5" fmla="*/ 82 h 82"/>
                <a:gd name="T6" fmla="*/ 0 w 63"/>
                <a:gd name="T7" fmla="*/ 82 h 82"/>
                <a:gd name="T8" fmla="*/ 0 w 63"/>
                <a:gd name="T9" fmla="*/ 0 h 82"/>
                <a:gd name="T10" fmla="*/ 35 w 63"/>
                <a:gd name="T11" fmla="*/ 0 h 82"/>
                <a:gd name="T12" fmla="*/ 63 w 63"/>
                <a:gd name="T13" fmla="*/ 24 h 82"/>
                <a:gd name="T14" fmla="*/ 42 w 63"/>
                <a:gd name="T15" fmla="*/ 48 h 82"/>
                <a:gd name="T16" fmla="*/ 61 w 63"/>
                <a:gd name="T17" fmla="*/ 82 h 82"/>
                <a:gd name="T18" fmla="*/ 52 w 63"/>
                <a:gd name="T19" fmla="*/ 82 h 82"/>
                <a:gd name="T20" fmla="*/ 33 w 63"/>
                <a:gd name="T21" fmla="*/ 48 h 82"/>
                <a:gd name="T22" fmla="*/ 35 w 63"/>
                <a:gd name="T23" fmla="*/ 40 h 82"/>
                <a:gd name="T24" fmla="*/ 54 w 63"/>
                <a:gd name="T25" fmla="*/ 24 h 82"/>
                <a:gd name="T26" fmla="*/ 35 w 63"/>
                <a:gd name="T27" fmla="*/ 8 h 82"/>
                <a:gd name="T28" fmla="*/ 8 w 63"/>
                <a:gd name="T29" fmla="*/ 8 h 82"/>
                <a:gd name="T30" fmla="*/ 8 w 63"/>
                <a:gd name="T31" fmla="*/ 40 h 82"/>
                <a:gd name="T32" fmla="*/ 35 w 63"/>
                <a:gd name="T33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82">
                  <a:moveTo>
                    <a:pt x="33" y="48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4" y="0"/>
                    <a:pt x="63" y="7"/>
                    <a:pt x="63" y="24"/>
                  </a:cubicBezTo>
                  <a:cubicBezTo>
                    <a:pt x="63" y="38"/>
                    <a:pt x="56" y="46"/>
                    <a:pt x="42" y="48"/>
                  </a:cubicBezTo>
                  <a:cubicBezTo>
                    <a:pt x="61" y="82"/>
                    <a:pt x="61" y="82"/>
                    <a:pt x="61" y="82"/>
                  </a:cubicBezTo>
                  <a:cubicBezTo>
                    <a:pt x="52" y="82"/>
                    <a:pt x="52" y="82"/>
                    <a:pt x="52" y="82"/>
                  </a:cubicBezTo>
                  <a:lnTo>
                    <a:pt x="33" y="48"/>
                  </a:lnTo>
                  <a:close/>
                  <a:moveTo>
                    <a:pt x="35" y="40"/>
                  </a:moveTo>
                  <a:cubicBezTo>
                    <a:pt x="47" y="40"/>
                    <a:pt x="54" y="37"/>
                    <a:pt x="54" y="24"/>
                  </a:cubicBezTo>
                  <a:cubicBezTo>
                    <a:pt x="54" y="11"/>
                    <a:pt x="47" y="8"/>
                    <a:pt x="35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0"/>
                    <a:pt x="8" y="40"/>
                    <a:pt x="8" y="40"/>
                  </a:cubicBezTo>
                  <a:lnTo>
                    <a:pt x="3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27E6C4DA-CA2E-4D2F-955D-9AD1AF6D2B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2525" y="4197351"/>
              <a:ext cx="153987" cy="196850"/>
            </a:xfrm>
            <a:custGeom>
              <a:avLst/>
              <a:gdLst>
                <a:gd name="T0" fmla="*/ 38 w 97"/>
                <a:gd name="T1" fmla="*/ 57 h 124"/>
                <a:gd name="T2" fmla="*/ 14 w 97"/>
                <a:gd name="T3" fmla="*/ 85 h 124"/>
                <a:gd name="T4" fmla="*/ 14 w 97"/>
                <a:gd name="T5" fmla="*/ 124 h 124"/>
                <a:gd name="T6" fmla="*/ 0 w 97"/>
                <a:gd name="T7" fmla="*/ 124 h 124"/>
                <a:gd name="T8" fmla="*/ 0 w 97"/>
                <a:gd name="T9" fmla="*/ 0 h 124"/>
                <a:gd name="T10" fmla="*/ 14 w 97"/>
                <a:gd name="T11" fmla="*/ 0 h 124"/>
                <a:gd name="T12" fmla="*/ 14 w 97"/>
                <a:gd name="T13" fmla="*/ 68 h 124"/>
                <a:gd name="T14" fmla="*/ 76 w 97"/>
                <a:gd name="T15" fmla="*/ 0 h 124"/>
                <a:gd name="T16" fmla="*/ 91 w 97"/>
                <a:gd name="T17" fmla="*/ 0 h 124"/>
                <a:gd name="T18" fmla="*/ 47 w 97"/>
                <a:gd name="T19" fmla="*/ 48 h 124"/>
                <a:gd name="T20" fmla="*/ 97 w 97"/>
                <a:gd name="T21" fmla="*/ 124 h 124"/>
                <a:gd name="T22" fmla="*/ 82 w 97"/>
                <a:gd name="T23" fmla="*/ 124 h 124"/>
                <a:gd name="T24" fmla="*/ 38 w 97"/>
                <a:gd name="T25" fmla="*/ 5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24">
                  <a:moveTo>
                    <a:pt x="38" y="57"/>
                  </a:moveTo>
                  <a:lnTo>
                    <a:pt x="14" y="85"/>
                  </a:lnTo>
                  <a:lnTo>
                    <a:pt x="14" y="124"/>
                  </a:lnTo>
                  <a:lnTo>
                    <a:pt x="0" y="124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68"/>
                  </a:lnTo>
                  <a:lnTo>
                    <a:pt x="76" y="0"/>
                  </a:lnTo>
                  <a:lnTo>
                    <a:pt x="91" y="0"/>
                  </a:lnTo>
                  <a:lnTo>
                    <a:pt x="47" y="48"/>
                  </a:lnTo>
                  <a:lnTo>
                    <a:pt x="97" y="124"/>
                  </a:lnTo>
                  <a:lnTo>
                    <a:pt x="82" y="124"/>
                  </a:lnTo>
                  <a:lnTo>
                    <a:pt x="38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3C74F658-4046-43D7-821E-B57E1764A2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3975" y="4192588"/>
              <a:ext cx="160337" cy="204788"/>
            </a:xfrm>
            <a:custGeom>
              <a:avLst/>
              <a:gdLst>
                <a:gd name="T0" fmla="*/ 0 w 67"/>
                <a:gd name="T1" fmla="*/ 75 h 85"/>
                <a:gd name="T2" fmla="*/ 5 w 67"/>
                <a:gd name="T3" fmla="*/ 69 h 85"/>
                <a:gd name="T4" fmla="*/ 34 w 67"/>
                <a:gd name="T5" fmla="*/ 77 h 85"/>
                <a:gd name="T6" fmla="*/ 59 w 67"/>
                <a:gd name="T7" fmla="*/ 61 h 85"/>
                <a:gd name="T8" fmla="*/ 34 w 67"/>
                <a:gd name="T9" fmla="*/ 45 h 85"/>
                <a:gd name="T10" fmla="*/ 5 w 67"/>
                <a:gd name="T11" fmla="*/ 22 h 85"/>
                <a:gd name="T12" fmla="*/ 34 w 67"/>
                <a:gd name="T13" fmla="*/ 0 h 85"/>
                <a:gd name="T14" fmla="*/ 63 w 67"/>
                <a:gd name="T15" fmla="*/ 8 h 85"/>
                <a:gd name="T16" fmla="*/ 58 w 67"/>
                <a:gd name="T17" fmla="*/ 15 h 85"/>
                <a:gd name="T18" fmla="*/ 34 w 67"/>
                <a:gd name="T19" fmla="*/ 8 h 85"/>
                <a:gd name="T20" fmla="*/ 13 w 67"/>
                <a:gd name="T21" fmla="*/ 22 h 85"/>
                <a:gd name="T22" fmla="*/ 36 w 67"/>
                <a:gd name="T23" fmla="*/ 37 h 85"/>
                <a:gd name="T24" fmla="*/ 67 w 67"/>
                <a:gd name="T25" fmla="*/ 61 h 85"/>
                <a:gd name="T26" fmla="*/ 34 w 67"/>
                <a:gd name="T27" fmla="*/ 85 h 85"/>
                <a:gd name="T28" fmla="*/ 0 w 67"/>
                <a:gd name="T29" fmla="*/ 7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" h="85">
                  <a:moveTo>
                    <a:pt x="0" y="75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15" y="75"/>
                    <a:pt x="24" y="77"/>
                    <a:pt x="34" y="77"/>
                  </a:cubicBezTo>
                  <a:cubicBezTo>
                    <a:pt x="51" y="77"/>
                    <a:pt x="59" y="72"/>
                    <a:pt x="59" y="61"/>
                  </a:cubicBezTo>
                  <a:cubicBezTo>
                    <a:pt x="59" y="49"/>
                    <a:pt x="49" y="48"/>
                    <a:pt x="34" y="45"/>
                  </a:cubicBezTo>
                  <a:cubicBezTo>
                    <a:pt x="16" y="42"/>
                    <a:pt x="5" y="39"/>
                    <a:pt x="5" y="22"/>
                  </a:cubicBezTo>
                  <a:cubicBezTo>
                    <a:pt x="5" y="7"/>
                    <a:pt x="15" y="0"/>
                    <a:pt x="34" y="0"/>
                  </a:cubicBezTo>
                  <a:cubicBezTo>
                    <a:pt x="47" y="0"/>
                    <a:pt x="56" y="3"/>
                    <a:pt x="63" y="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2" y="11"/>
                    <a:pt x="43" y="8"/>
                    <a:pt x="34" y="8"/>
                  </a:cubicBezTo>
                  <a:cubicBezTo>
                    <a:pt x="19" y="8"/>
                    <a:pt x="13" y="12"/>
                    <a:pt x="13" y="22"/>
                  </a:cubicBezTo>
                  <a:cubicBezTo>
                    <a:pt x="13" y="33"/>
                    <a:pt x="22" y="35"/>
                    <a:pt x="36" y="37"/>
                  </a:cubicBezTo>
                  <a:cubicBezTo>
                    <a:pt x="54" y="40"/>
                    <a:pt x="67" y="43"/>
                    <a:pt x="67" y="61"/>
                  </a:cubicBezTo>
                  <a:cubicBezTo>
                    <a:pt x="67" y="77"/>
                    <a:pt x="57" y="85"/>
                    <a:pt x="34" y="85"/>
                  </a:cubicBezTo>
                  <a:cubicBezTo>
                    <a:pt x="22" y="85"/>
                    <a:pt x="11" y="82"/>
                    <a:pt x="0" y="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602C543C-0B72-482A-81C3-40109F6C0B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13350" y="3379788"/>
              <a:ext cx="352425" cy="730250"/>
            </a:xfrm>
            <a:custGeom>
              <a:avLst/>
              <a:gdLst>
                <a:gd name="T0" fmla="*/ 120 w 147"/>
                <a:gd name="T1" fmla="*/ 0 h 303"/>
                <a:gd name="T2" fmla="*/ 0 w 147"/>
                <a:gd name="T3" fmla="*/ 125 h 303"/>
                <a:gd name="T4" fmla="*/ 0 w 147"/>
                <a:gd name="T5" fmla="*/ 303 h 303"/>
                <a:gd name="T6" fmla="*/ 27 w 147"/>
                <a:gd name="T7" fmla="*/ 303 h 303"/>
                <a:gd name="T8" fmla="*/ 27 w 147"/>
                <a:gd name="T9" fmla="*/ 125 h 303"/>
                <a:gd name="T10" fmla="*/ 120 w 147"/>
                <a:gd name="T11" fmla="*/ 26 h 303"/>
                <a:gd name="T12" fmla="*/ 147 w 147"/>
                <a:gd name="T13" fmla="*/ 27 h 303"/>
                <a:gd name="T14" fmla="*/ 147 w 147"/>
                <a:gd name="T15" fmla="*/ 1 h 303"/>
                <a:gd name="T16" fmla="*/ 120 w 147"/>
                <a:gd name="T17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03">
                  <a:moveTo>
                    <a:pt x="120" y="0"/>
                  </a:moveTo>
                  <a:cubicBezTo>
                    <a:pt x="5" y="0"/>
                    <a:pt x="0" y="52"/>
                    <a:pt x="0" y="125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7" y="70"/>
                    <a:pt x="25" y="26"/>
                    <a:pt x="120" y="26"/>
                  </a:cubicBezTo>
                  <a:cubicBezTo>
                    <a:pt x="130" y="26"/>
                    <a:pt x="139" y="26"/>
                    <a:pt x="147" y="27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39" y="1"/>
                    <a:pt x="13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CF467010-8FDA-4A2D-9686-3EE6030767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1238" y="3394076"/>
              <a:ext cx="582612" cy="730250"/>
            </a:xfrm>
            <a:custGeom>
              <a:avLst/>
              <a:gdLst>
                <a:gd name="T0" fmla="*/ 0 w 243"/>
                <a:gd name="T1" fmla="*/ 181 h 303"/>
                <a:gd name="T2" fmla="*/ 0 w 243"/>
                <a:gd name="T3" fmla="*/ 0 h 303"/>
                <a:gd name="T4" fmla="*/ 28 w 243"/>
                <a:gd name="T5" fmla="*/ 0 h 303"/>
                <a:gd name="T6" fmla="*/ 28 w 243"/>
                <a:gd name="T7" fmla="*/ 182 h 303"/>
                <a:gd name="T8" fmla="*/ 123 w 243"/>
                <a:gd name="T9" fmla="*/ 278 h 303"/>
                <a:gd name="T10" fmla="*/ 216 w 243"/>
                <a:gd name="T11" fmla="*/ 179 h 303"/>
                <a:gd name="T12" fmla="*/ 216 w 243"/>
                <a:gd name="T13" fmla="*/ 0 h 303"/>
                <a:gd name="T14" fmla="*/ 243 w 243"/>
                <a:gd name="T15" fmla="*/ 0 h 303"/>
                <a:gd name="T16" fmla="*/ 243 w 243"/>
                <a:gd name="T17" fmla="*/ 179 h 303"/>
                <a:gd name="T18" fmla="*/ 123 w 243"/>
                <a:gd name="T19" fmla="*/ 303 h 303"/>
                <a:gd name="T20" fmla="*/ 0 w 243"/>
                <a:gd name="T21" fmla="*/ 18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303">
                  <a:moveTo>
                    <a:pt x="0" y="18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82"/>
                    <a:pt x="28" y="182"/>
                    <a:pt x="28" y="182"/>
                  </a:cubicBezTo>
                  <a:cubicBezTo>
                    <a:pt x="28" y="234"/>
                    <a:pt x="27" y="278"/>
                    <a:pt x="123" y="278"/>
                  </a:cubicBezTo>
                  <a:cubicBezTo>
                    <a:pt x="218" y="278"/>
                    <a:pt x="216" y="234"/>
                    <a:pt x="216" y="179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179"/>
                    <a:pt x="243" y="179"/>
                    <a:pt x="243" y="179"/>
                  </a:cubicBezTo>
                  <a:cubicBezTo>
                    <a:pt x="243" y="252"/>
                    <a:pt x="238" y="303"/>
                    <a:pt x="123" y="303"/>
                  </a:cubicBezTo>
                  <a:cubicBezTo>
                    <a:pt x="7" y="303"/>
                    <a:pt x="0" y="252"/>
                    <a:pt x="0" y="18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712681F6-4BBB-445D-834F-A0B7158FF7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3388" y="3379788"/>
              <a:ext cx="581025" cy="730250"/>
            </a:xfrm>
            <a:custGeom>
              <a:avLst/>
              <a:gdLst>
                <a:gd name="T0" fmla="*/ 242 w 242"/>
                <a:gd name="T1" fmla="*/ 122 h 303"/>
                <a:gd name="T2" fmla="*/ 242 w 242"/>
                <a:gd name="T3" fmla="*/ 303 h 303"/>
                <a:gd name="T4" fmla="*/ 215 w 242"/>
                <a:gd name="T5" fmla="*/ 303 h 303"/>
                <a:gd name="T6" fmla="*/ 215 w 242"/>
                <a:gd name="T7" fmla="*/ 122 h 303"/>
                <a:gd name="T8" fmla="*/ 120 w 242"/>
                <a:gd name="T9" fmla="*/ 26 h 303"/>
                <a:gd name="T10" fmla="*/ 27 w 242"/>
                <a:gd name="T11" fmla="*/ 125 h 303"/>
                <a:gd name="T12" fmla="*/ 27 w 242"/>
                <a:gd name="T13" fmla="*/ 303 h 303"/>
                <a:gd name="T14" fmla="*/ 0 w 242"/>
                <a:gd name="T15" fmla="*/ 303 h 303"/>
                <a:gd name="T16" fmla="*/ 0 w 242"/>
                <a:gd name="T17" fmla="*/ 125 h 303"/>
                <a:gd name="T18" fmla="*/ 120 w 242"/>
                <a:gd name="T19" fmla="*/ 0 h 303"/>
                <a:gd name="T20" fmla="*/ 242 w 242"/>
                <a:gd name="T21" fmla="*/ 12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2" h="303">
                  <a:moveTo>
                    <a:pt x="242" y="122"/>
                  </a:moveTo>
                  <a:cubicBezTo>
                    <a:pt x="242" y="303"/>
                    <a:pt x="242" y="303"/>
                    <a:pt x="242" y="303"/>
                  </a:cubicBezTo>
                  <a:cubicBezTo>
                    <a:pt x="215" y="303"/>
                    <a:pt x="215" y="303"/>
                    <a:pt x="215" y="303"/>
                  </a:cubicBezTo>
                  <a:cubicBezTo>
                    <a:pt x="215" y="122"/>
                    <a:pt x="215" y="122"/>
                    <a:pt x="215" y="122"/>
                  </a:cubicBezTo>
                  <a:cubicBezTo>
                    <a:pt x="215" y="70"/>
                    <a:pt x="215" y="26"/>
                    <a:pt x="120" y="26"/>
                  </a:cubicBezTo>
                  <a:cubicBezTo>
                    <a:pt x="25" y="26"/>
                    <a:pt x="27" y="70"/>
                    <a:pt x="27" y="125"/>
                  </a:cubicBezTo>
                  <a:cubicBezTo>
                    <a:pt x="27" y="303"/>
                    <a:pt x="27" y="303"/>
                    <a:pt x="27" y="303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2"/>
                    <a:pt x="5" y="0"/>
                    <a:pt x="120" y="0"/>
                  </a:cubicBezTo>
                  <a:cubicBezTo>
                    <a:pt x="235" y="0"/>
                    <a:pt x="242" y="52"/>
                    <a:pt x="242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399A461A-9060-41DA-9839-4ECF67A7FF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6650" y="3397251"/>
              <a:ext cx="61912" cy="7127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263C464E-C18C-4330-8F6A-E817C9584E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7625" y="3397251"/>
              <a:ext cx="573087" cy="712788"/>
            </a:xfrm>
            <a:custGeom>
              <a:avLst/>
              <a:gdLst>
                <a:gd name="T0" fmla="*/ 0 w 239"/>
                <a:gd name="T1" fmla="*/ 0 h 296"/>
                <a:gd name="T2" fmla="*/ 139 w 239"/>
                <a:gd name="T3" fmla="*/ 0 h 296"/>
                <a:gd name="T4" fmla="*/ 239 w 239"/>
                <a:gd name="T5" fmla="*/ 95 h 296"/>
                <a:gd name="T6" fmla="*/ 139 w 239"/>
                <a:gd name="T7" fmla="*/ 193 h 296"/>
                <a:gd name="T8" fmla="*/ 27 w 239"/>
                <a:gd name="T9" fmla="*/ 193 h 296"/>
                <a:gd name="T10" fmla="*/ 27 w 239"/>
                <a:gd name="T11" fmla="*/ 296 h 296"/>
                <a:gd name="T12" fmla="*/ 0 w 239"/>
                <a:gd name="T13" fmla="*/ 296 h 296"/>
                <a:gd name="T14" fmla="*/ 0 w 239"/>
                <a:gd name="T15" fmla="*/ 0 h 296"/>
                <a:gd name="T16" fmla="*/ 139 w 239"/>
                <a:gd name="T17" fmla="*/ 167 h 296"/>
                <a:gd name="T18" fmla="*/ 211 w 239"/>
                <a:gd name="T19" fmla="*/ 96 h 296"/>
                <a:gd name="T20" fmla="*/ 138 w 239"/>
                <a:gd name="T21" fmla="*/ 26 h 296"/>
                <a:gd name="T22" fmla="*/ 27 w 239"/>
                <a:gd name="T23" fmla="*/ 26 h 296"/>
                <a:gd name="T24" fmla="*/ 27 w 239"/>
                <a:gd name="T25" fmla="*/ 167 h 296"/>
                <a:gd name="T26" fmla="*/ 139 w 239"/>
                <a:gd name="T27" fmla="*/ 16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9" h="296">
                  <a:moveTo>
                    <a:pt x="0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208" y="0"/>
                    <a:pt x="239" y="34"/>
                    <a:pt x="239" y="95"/>
                  </a:cubicBezTo>
                  <a:cubicBezTo>
                    <a:pt x="239" y="156"/>
                    <a:pt x="208" y="193"/>
                    <a:pt x="139" y="193"/>
                  </a:cubicBezTo>
                  <a:cubicBezTo>
                    <a:pt x="27" y="193"/>
                    <a:pt x="27" y="193"/>
                    <a:pt x="27" y="193"/>
                  </a:cubicBezTo>
                  <a:cubicBezTo>
                    <a:pt x="27" y="296"/>
                    <a:pt x="27" y="296"/>
                    <a:pt x="27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0"/>
                  </a:lnTo>
                  <a:close/>
                  <a:moveTo>
                    <a:pt x="139" y="167"/>
                  </a:moveTo>
                  <a:cubicBezTo>
                    <a:pt x="187" y="167"/>
                    <a:pt x="211" y="143"/>
                    <a:pt x="211" y="96"/>
                  </a:cubicBezTo>
                  <a:cubicBezTo>
                    <a:pt x="211" y="49"/>
                    <a:pt x="185" y="26"/>
                    <a:pt x="13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167"/>
                    <a:pt x="27" y="167"/>
                    <a:pt x="27" y="167"/>
                  </a:cubicBezTo>
                  <a:lnTo>
                    <a:pt x="139" y="16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BA3EDC79-511C-483A-AE43-8F87F16342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05325" y="3378201"/>
              <a:ext cx="614362" cy="746125"/>
            </a:xfrm>
            <a:custGeom>
              <a:avLst/>
              <a:gdLst>
                <a:gd name="T0" fmla="*/ 0 w 256"/>
                <a:gd name="T1" fmla="*/ 155 h 310"/>
                <a:gd name="T2" fmla="*/ 137 w 256"/>
                <a:gd name="T3" fmla="*/ 0 h 310"/>
                <a:gd name="T4" fmla="*/ 256 w 256"/>
                <a:gd name="T5" fmla="*/ 160 h 310"/>
                <a:gd name="T6" fmla="*/ 27 w 256"/>
                <a:gd name="T7" fmla="*/ 160 h 310"/>
                <a:gd name="T8" fmla="*/ 139 w 256"/>
                <a:gd name="T9" fmla="*/ 286 h 310"/>
                <a:gd name="T10" fmla="*/ 236 w 256"/>
                <a:gd name="T11" fmla="*/ 254 h 310"/>
                <a:gd name="T12" fmla="*/ 251 w 256"/>
                <a:gd name="T13" fmla="*/ 274 h 310"/>
                <a:gd name="T14" fmla="*/ 139 w 256"/>
                <a:gd name="T15" fmla="*/ 310 h 310"/>
                <a:gd name="T16" fmla="*/ 0 w 256"/>
                <a:gd name="T17" fmla="*/ 155 h 310"/>
                <a:gd name="T18" fmla="*/ 27 w 256"/>
                <a:gd name="T19" fmla="*/ 135 h 310"/>
                <a:gd name="T20" fmla="*/ 229 w 256"/>
                <a:gd name="T21" fmla="*/ 135 h 310"/>
                <a:gd name="T22" fmla="*/ 136 w 256"/>
                <a:gd name="T23" fmla="*/ 25 h 310"/>
                <a:gd name="T24" fmla="*/ 27 w 256"/>
                <a:gd name="T25" fmla="*/ 13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6" h="310">
                  <a:moveTo>
                    <a:pt x="0" y="155"/>
                  </a:moveTo>
                  <a:cubicBezTo>
                    <a:pt x="0" y="68"/>
                    <a:pt x="25" y="0"/>
                    <a:pt x="137" y="0"/>
                  </a:cubicBezTo>
                  <a:cubicBezTo>
                    <a:pt x="252" y="0"/>
                    <a:pt x="256" y="78"/>
                    <a:pt x="256" y="160"/>
                  </a:cubicBezTo>
                  <a:cubicBezTo>
                    <a:pt x="27" y="160"/>
                    <a:pt x="27" y="160"/>
                    <a:pt x="27" y="160"/>
                  </a:cubicBezTo>
                  <a:cubicBezTo>
                    <a:pt x="27" y="232"/>
                    <a:pt x="45" y="286"/>
                    <a:pt x="139" y="286"/>
                  </a:cubicBezTo>
                  <a:cubicBezTo>
                    <a:pt x="189" y="286"/>
                    <a:pt x="212" y="272"/>
                    <a:pt x="236" y="254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24" y="294"/>
                    <a:pt x="192" y="310"/>
                    <a:pt x="139" y="310"/>
                  </a:cubicBezTo>
                  <a:cubicBezTo>
                    <a:pt x="22" y="310"/>
                    <a:pt x="0" y="242"/>
                    <a:pt x="0" y="155"/>
                  </a:cubicBezTo>
                  <a:close/>
                  <a:moveTo>
                    <a:pt x="27" y="135"/>
                  </a:moveTo>
                  <a:cubicBezTo>
                    <a:pt x="229" y="135"/>
                    <a:pt x="229" y="135"/>
                    <a:pt x="229" y="135"/>
                  </a:cubicBezTo>
                  <a:cubicBezTo>
                    <a:pt x="226" y="76"/>
                    <a:pt x="223" y="25"/>
                    <a:pt x="136" y="25"/>
                  </a:cubicBezTo>
                  <a:cubicBezTo>
                    <a:pt x="53" y="25"/>
                    <a:pt x="30" y="70"/>
                    <a:pt x="2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DE9FEF45-3930-476F-AA2F-C96BD95155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55788" y="3394076"/>
              <a:ext cx="312737" cy="873125"/>
            </a:xfrm>
            <a:custGeom>
              <a:avLst/>
              <a:gdLst>
                <a:gd name="T0" fmla="*/ 10 w 130"/>
                <a:gd name="T1" fmla="*/ 362 h 362"/>
                <a:gd name="T2" fmla="*/ 130 w 130"/>
                <a:gd name="T3" fmla="*/ 237 h 362"/>
                <a:gd name="T4" fmla="*/ 130 w 130"/>
                <a:gd name="T5" fmla="*/ 0 h 362"/>
                <a:gd name="T6" fmla="*/ 103 w 130"/>
                <a:gd name="T7" fmla="*/ 0 h 362"/>
                <a:gd name="T8" fmla="*/ 103 w 130"/>
                <a:gd name="T9" fmla="*/ 237 h 362"/>
                <a:gd name="T10" fmla="*/ 10 w 130"/>
                <a:gd name="T11" fmla="*/ 336 h 362"/>
                <a:gd name="T12" fmla="*/ 0 w 130"/>
                <a:gd name="T13" fmla="*/ 336 h 362"/>
                <a:gd name="T14" fmla="*/ 0 w 130"/>
                <a:gd name="T15" fmla="*/ 361 h 362"/>
                <a:gd name="T16" fmla="*/ 10 w 130"/>
                <a:gd name="T17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62">
                  <a:moveTo>
                    <a:pt x="10" y="362"/>
                  </a:moveTo>
                  <a:cubicBezTo>
                    <a:pt x="126" y="362"/>
                    <a:pt x="130" y="310"/>
                    <a:pt x="130" y="237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37"/>
                    <a:pt x="103" y="237"/>
                    <a:pt x="103" y="237"/>
                  </a:cubicBezTo>
                  <a:cubicBezTo>
                    <a:pt x="103" y="292"/>
                    <a:pt x="105" y="336"/>
                    <a:pt x="10" y="336"/>
                  </a:cubicBezTo>
                  <a:cubicBezTo>
                    <a:pt x="7" y="336"/>
                    <a:pt x="3" y="336"/>
                    <a:pt x="0" y="336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3" y="362"/>
                    <a:pt x="7" y="362"/>
                    <a:pt x="10" y="3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524DBCB1-1B70-473A-83D4-52B6E2D32B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73688" y="4022726"/>
              <a:ext cx="90487" cy="92075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2 h 38"/>
                <a:gd name="T12" fmla="*/ 3 w 38"/>
                <a:gd name="T13" fmla="*/ 19 h 38"/>
                <a:gd name="T14" fmla="*/ 19 w 38"/>
                <a:gd name="T15" fmla="*/ 35 h 38"/>
                <a:gd name="T16" fmla="*/ 36 w 38"/>
                <a:gd name="T17" fmla="*/ 19 h 38"/>
                <a:gd name="T18" fmla="*/ 19 w 38"/>
                <a:gd name="T19" fmla="*/ 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9" y="38"/>
                    <a:pt x="0" y="29"/>
                    <a:pt x="0" y="19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29"/>
                    <a:pt x="30" y="38"/>
                    <a:pt x="19" y="38"/>
                  </a:cubicBezTo>
                  <a:close/>
                  <a:moveTo>
                    <a:pt x="19" y="2"/>
                  </a:moveTo>
                  <a:cubicBezTo>
                    <a:pt x="10" y="2"/>
                    <a:pt x="3" y="10"/>
                    <a:pt x="3" y="19"/>
                  </a:cubicBezTo>
                  <a:cubicBezTo>
                    <a:pt x="3" y="28"/>
                    <a:pt x="10" y="35"/>
                    <a:pt x="19" y="35"/>
                  </a:cubicBezTo>
                  <a:cubicBezTo>
                    <a:pt x="28" y="35"/>
                    <a:pt x="36" y="28"/>
                    <a:pt x="36" y="19"/>
                  </a:cubicBezTo>
                  <a:cubicBezTo>
                    <a:pt x="36" y="10"/>
                    <a:pt x="28" y="2"/>
                    <a:pt x="1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EF3D6A59-1A3E-4EA6-987D-D03885F302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02263" y="4041776"/>
              <a:ext cx="41275" cy="53975"/>
            </a:xfrm>
            <a:custGeom>
              <a:avLst/>
              <a:gdLst>
                <a:gd name="T0" fmla="*/ 8 w 17"/>
                <a:gd name="T1" fmla="*/ 13 h 22"/>
                <a:gd name="T2" fmla="*/ 2 w 17"/>
                <a:gd name="T3" fmla="*/ 13 h 22"/>
                <a:gd name="T4" fmla="*/ 2 w 17"/>
                <a:gd name="T5" fmla="*/ 22 h 22"/>
                <a:gd name="T6" fmla="*/ 0 w 17"/>
                <a:gd name="T7" fmla="*/ 22 h 22"/>
                <a:gd name="T8" fmla="*/ 0 w 17"/>
                <a:gd name="T9" fmla="*/ 0 h 22"/>
                <a:gd name="T10" fmla="*/ 9 w 17"/>
                <a:gd name="T11" fmla="*/ 0 h 22"/>
                <a:gd name="T12" fmla="*/ 17 w 17"/>
                <a:gd name="T13" fmla="*/ 7 h 22"/>
                <a:gd name="T14" fmla="*/ 12 w 17"/>
                <a:gd name="T15" fmla="*/ 13 h 22"/>
                <a:gd name="T16" fmla="*/ 16 w 17"/>
                <a:gd name="T17" fmla="*/ 22 h 22"/>
                <a:gd name="T18" fmla="*/ 13 w 17"/>
                <a:gd name="T19" fmla="*/ 22 h 22"/>
                <a:gd name="T20" fmla="*/ 8 w 17"/>
                <a:gd name="T21" fmla="*/ 13 h 22"/>
                <a:gd name="T22" fmla="*/ 9 w 17"/>
                <a:gd name="T23" fmla="*/ 11 h 22"/>
                <a:gd name="T24" fmla="*/ 14 w 17"/>
                <a:gd name="T25" fmla="*/ 7 h 22"/>
                <a:gd name="T26" fmla="*/ 9 w 17"/>
                <a:gd name="T27" fmla="*/ 3 h 22"/>
                <a:gd name="T28" fmla="*/ 2 w 17"/>
                <a:gd name="T29" fmla="*/ 3 h 22"/>
                <a:gd name="T30" fmla="*/ 2 w 17"/>
                <a:gd name="T31" fmla="*/ 11 h 22"/>
                <a:gd name="T32" fmla="*/ 9 w 17"/>
                <a:gd name="T33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" h="22">
                  <a:moveTo>
                    <a:pt x="8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7" y="2"/>
                    <a:pt x="17" y="7"/>
                  </a:cubicBezTo>
                  <a:cubicBezTo>
                    <a:pt x="17" y="10"/>
                    <a:pt x="15" y="12"/>
                    <a:pt x="12" y="13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lnTo>
                    <a:pt x="8" y="13"/>
                  </a:lnTo>
                  <a:close/>
                  <a:moveTo>
                    <a:pt x="9" y="11"/>
                  </a:moveTo>
                  <a:cubicBezTo>
                    <a:pt x="12" y="11"/>
                    <a:pt x="14" y="10"/>
                    <a:pt x="14" y="7"/>
                  </a:cubicBezTo>
                  <a:cubicBezTo>
                    <a:pt x="14" y="4"/>
                    <a:pt x="12" y="3"/>
                    <a:pt x="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9" y="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0A9F91-903F-E545-A37E-BE37FB58B8D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53100" y="6751320"/>
            <a:ext cx="522288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Public</a:t>
            </a:r>
          </a:p>
        </p:txBody>
      </p:sp>
    </p:spTree>
    <p:extLst>
      <p:ext uri="{BB962C8B-B14F-4D97-AF65-F5344CB8AC3E}">
        <p14:creationId xmlns:p14="http://schemas.microsoft.com/office/powerpoint/2010/main" val="43750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805" r:id="rId2"/>
    <p:sldLayoutId id="2147483778" r:id="rId3"/>
    <p:sldLayoutId id="2147483808" r:id="rId4"/>
    <p:sldLayoutId id="2147483807" r:id="rId5"/>
    <p:sldLayoutId id="2147483806" r:id="rId6"/>
    <p:sldLayoutId id="2147483747" r:id="rId7"/>
    <p:sldLayoutId id="2147483752" r:id="rId8"/>
    <p:sldLayoutId id="2147483693" r:id="rId9"/>
    <p:sldLayoutId id="2147483692" r:id="rId10"/>
    <p:sldLayoutId id="2147483801" r:id="rId11"/>
    <p:sldLayoutId id="2147483718" r:id="rId12"/>
    <p:sldLayoutId id="2147483788" r:id="rId13"/>
    <p:sldLayoutId id="2147483781" r:id="rId14"/>
    <p:sldLayoutId id="2147483782" r:id="rId15"/>
    <p:sldLayoutId id="2147483787" r:id="rId16"/>
    <p:sldLayoutId id="2147483765" r:id="rId17"/>
    <p:sldLayoutId id="2147483784" r:id="rId18"/>
    <p:sldLayoutId id="2147483785" r:id="rId19"/>
    <p:sldLayoutId id="2147483786" r:id="rId20"/>
    <p:sldLayoutId id="2147483770" r:id="rId21"/>
    <p:sldLayoutId id="2147483783" r:id="rId22"/>
    <p:sldLayoutId id="2147483798" r:id="rId23"/>
    <p:sldLayoutId id="2147483780" r:id="rId24"/>
    <p:sldLayoutId id="2147483794" r:id="rId25"/>
    <p:sldLayoutId id="2147483809" r:id="rId26"/>
    <p:sldLayoutId id="2147483811" r:id="rId27"/>
    <p:sldLayoutId id="2147483768" r:id="rId2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accent1"/>
          </a:solidFill>
          <a:latin typeface="+mj-lt"/>
          <a:ea typeface="Lato Light" panose="020F0302020204030203" pitchFamily="34" charset="0"/>
          <a:cs typeface="Lato Light" panose="020F0302020204030203" pitchFamily="34" charset="0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1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28594" algn="l" defTabSz="914377" rtl="0" eaLnBrk="1" latinLnBrk="0" hangingPunct="1">
        <a:lnSpc>
          <a:spcPct val="95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-228594" algn="l" defTabSz="914377" rtl="0" eaLnBrk="1" latinLnBrk="0" hangingPunct="1">
        <a:lnSpc>
          <a:spcPct val="95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93252" indent="-228594" algn="l" defTabSz="914377" rtl="0" eaLnBrk="1" latinLnBrk="0" hangingPunct="1">
        <a:lnSpc>
          <a:spcPct val="95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754673" indent="-228594" algn="l" defTabSz="914377" rtl="0" eaLnBrk="1" latinLnBrk="0" hangingPunct="1">
        <a:lnSpc>
          <a:spcPct val="95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08" userDrawn="1">
          <p15:clr>
            <a:srgbClr val="F26B43"/>
          </p15:clr>
        </p15:guide>
        <p15:guide id="2" orient="horz" pos="744" userDrawn="1">
          <p15:clr>
            <a:srgbClr val="F26B43"/>
          </p15:clr>
        </p15:guide>
        <p15:guide id="3" pos="7344" userDrawn="1">
          <p15:clr>
            <a:srgbClr val="F26B43"/>
          </p15:clr>
        </p15:guide>
        <p15:guide id="4" orient="horz" pos="41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D013AE-518F-48FD-A815-5D9F71DCE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vSRX</a:t>
            </a:r>
            <a:r>
              <a:rPr lang="en-US" dirty="0"/>
              <a:t> on AWS Transit Gateway Services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08F507-5289-4C6A-B49B-39F8EBD391EB}"/>
              </a:ext>
            </a:extLst>
          </p:cNvPr>
          <p:cNvCxnSpPr>
            <a:cxnSpLocks/>
          </p:cNvCxnSpPr>
          <p:nvPr/>
        </p:nvCxnSpPr>
        <p:spPr>
          <a:xfrm>
            <a:off x="2608578" y="3526971"/>
            <a:ext cx="68576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47BED3D-F6F4-4AFD-B7C0-79A45AB5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508" y="4906694"/>
            <a:ext cx="2002865" cy="28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1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1617AE-65EB-4385-9C7B-6D6C9F1A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vSRX</a:t>
            </a:r>
            <a:r>
              <a:rPr lang="en-US" dirty="0">
                <a:solidFill>
                  <a:schemeClr val="tx1"/>
                </a:solidFill>
              </a:rPr>
              <a:t> Transit GW – Cloud Security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57CC4-276A-4C53-B987-4D600C27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5589B8-4891-AE4F-8FEF-5D7F0E1A500F}"/>
              </a:ext>
            </a:extLst>
          </p:cNvPr>
          <p:cNvGrpSpPr/>
          <p:nvPr/>
        </p:nvGrpSpPr>
        <p:grpSpPr>
          <a:xfrm>
            <a:off x="781415" y="1689954"/>
            <a:ext cx="10629169" cy="4343097"/>
            <a:chOff x="1236133" y="1306795"/>
            <a:chExt cx="6985000" cy="343833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4AC9CC3-E2B3-B046-97CD-FBAB0F5AD314}"/>
                </a:ext>
              </a:extLst>
            </p:cNvPr>
            <p:cNvSpPr/>
            <p:nvPr/>
          </p:nvSpPr>
          <p:spPr>
            <a:xfrm>
              <a:off x="5107610" y="3264449"/>
              <a:ext cx="3113523" cy="14169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ntenna Light" charset="0"/>
                <a:ea typeface="Antenna Light" charset="0"/>
                <a:cs typeface="Antenna Light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226888E-B077-5D4B-B38D-900EC14B3178}"/>
                </a:ext>
              </a:extLst>
            </p:cNvPr>
            <p:cNvSpPr/>
            <p:nvPr/>
          </p:nvSpPr>
          <p:spPr>
            <a:xfrm>
              <a:off x="5274564" y="3501630"/>
              <a:ext cx="1146577" cy="1074512"/>
            </a:xfrm>
            <a:prstGeom prst="roundRect">
              <a:avLst/>
            </a:prstGeom>
            <a:solidFill>
              <a:srgbClr val="DAE3F3">
                <a:alpha val="6117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ntenna Light" charset="0"/>
                <a:ea typeface="Antenna Light" charset="0"/>
                <a:cs typeface="Antenna Light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7A7DACB-6898-2F4D-A035-161A46CAA316}"/>
                </a:ext>
              </a:extLst>
            </p:cNvPr>
            <p:cNvSpPr/>
            <p:nvPr/>
          </p:nvSpPr>
          <p:spPr>
            <a:xfrm>
              <a:off x="6843638" y="3501630"/>
              <a:ext cx="1146577" cy="1074512"/>
            </a:xfrm>
            <a:prstGeom prst="roundRect">
              <a:avLst/>
            </a:prstGeom>
            <a:solidFill>
              <a:srgbClr val="DAE3F3">
                <a:alpha val="6117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ntenna Light" charset="0"/>
                <a:ea typeface="Antenna Light" charset="0"/>
                <a:cs typeface="Antenna Light" charset="0"/>
              </a:endParaRPr>
            </a:p>
          </p:txBody>
        </p:sp>
        <p:pic>
          <p:nvPicPr>
            <p:cNvPr id="9" name="Picture 8" descr="vSRX.png">
              <a:extLst>
                <a:ext uri="{FF2B5EF4-FFF2-40B4-BE49-F238E27FC236}">
                  <a16:creationId xmlns:a16="http://schemas.microsoft.com/office/drawing/2014/main" id="{EFB5FE7B-48C4-FE47-A3D6-E4050F6B1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065" y="3836216"/>
              <a:ext cx="695265" cy="40533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B5BCE5-5F49-DF41-BA12-8B09C021A8A1}"/>
                </a:ext>
              </a:extLst>
            </p:cNvPr>
            <p:cNvCxnSpPr>
              <a:cxnSpLocks/>
              <a:stCxn id="26" idx="0"/>
              <a:endCxn id="49" idx="2"/>
            </p:cNvCxnSpPr>
            <p:nvPr/>
          </p:nvCxnSpPr>
          <p:spPr>
            <a:xfrm flipH="1" flipV="1">
              <a:off x="3803360" y="2605923"/>
              <a:ext cx="8480" cy="1062629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1C38B89-E871-FD46-A102-01E9D4BF1536}"/>
                </a:ext>
              </a:extLst>
            </p:cNvPr>
            <p:cNvCxnSpPr>
              <a:cxnSpLocks/>
              <a:stCxn id="26" idx="0"/>
              <a:endCxn id="24" idx="1"/>
            </p:cNvCxnSpPr>
            <p:nvPr/>
          </p:nvCxnSpPr>
          <p:spPr>
            <a:xfrm flipV="1">
              <a:off x="3811840" y="2641992"/>
              <a:ext cx="1826015" cy="102656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0A1C8B-89F3-7B4A-BD69-D32E6C0DE453}"/>
                </a:ext>
              </a:extLst>
            </p:cNvPr>
            <p:cNvCxnSpPr>
              <a:cxnSpLocks/>
              <a:stCxn id="26" idx="0"/>
              <a:endCxn id="52" idx="2"/>
            </p:cNvCxnSpPr>
            <p:nvPr/>
          </p:nvCxnSpPr>
          <p:spPr>
            <a:xfrm flipH="1" flipV="1">
              <a:off x="2122964" y="2580399"/>
              <a:ext cx="1688876" cy="1088153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F1287B-738D-8E4A-889F-DF486DE920B2}"/>
                </a:ext>
              </a:extLst>
            </p:cNvPr>
            <p:cNvSpPr txBox="1"/>
            <p:nvPr/>
          </p:nvSpPr>
          <p:spPr>
            <a:xfrm>
              <a:off x="5589942" y="4525291"/>
              <a:ext cx="2154004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/>
                <a:t>vSRX - L4/L7</a:t>
              </a:r>
            </a:p>
          </p:txBody>
        </p:sp>
        <p:grpSp>
          <p:nvGrpSpPr>
            <p:cNvPr id="14" name="VPC-transit">
              <a:extLst>
                <a:ext uri="{FF2B5EF4-FFF2-40B4-BE49-F238E27FC236}">
                  <a16:creationId xmlns:a16="http://schemas.microsoft.com/office/drawing/2014/main" id="{69E0FA19-CF9C-584D-8D6E-20A56DF7BB4E}"/>
                </a:ext>
              </a:extLst>
            </p:cNvPr>
            <p:cNvGrpSpPr/>
            <p:nvPr/>
          </p:nvGrpSpPr>
          <p:grpSpPr>
            <a:xfrm>
              <a:off x="1236133" y="1306795"/>
              <a:ext cx="1586610" cy="1273604"/>
              <a:chOff x="800268" y="1799473"/>
              <a:chExt cx="1442473" cy="1192209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79A1517B-A528-A744-A3B5-9D9DC0C6797B}"/>
                  </a:ext>
                </a:extLst>
              </p:cNvPr>
              <p:cNvSpPr/>
              <p:nvPr/>
            </p:nvSpPr>
            <p:spPr>
              <a:xfrm>
                <a:off x="970327" y="2012676"/>
                <a:ext cx="1272414" cy="9790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004C82F5-60EC-7549-8125-C1D652C2D2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268" y="1799473"/>
                <a:ext cx="486615" cy="317652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4A41C58-E8F5-DC47-B993-CF220CDF0787}"/>
                  </a:ext>
                </a:extLst>
              </p:cNvPr>
              <p:cNvSpPr txBox="1"/>
              <p:nvPr/>
            </p:nvSpPr>
            <p:spPr>
              <a:xfrm>
                <a:off x="1901800" y="1979610"/>
                <a:ext cx="236387" cy="232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latin typeface="Antenna Light" charset="0"/>
                    <a:ea typeface="Antenna Light" charset="0"/>
                    <a:cs typeface="Antenna Light" charset="0"/>
                  </a:rPr>
                  <a:t>A</a:t>
                </a:r>
              </a:p>
            </p:txBody>
          </p:sp>
        </p:grpSp>
        <p:grpSp>
          <p:nvGrpSpPr>
            <p:cNvPr id="15" name="VPC-transit">
              <a:extLst>
                <a:ext uri="{FF2B5EF4-FFF2-40B4-BE49-F238E27FC236}">
                  <a16:creationId xmlns:a16="http://schemas.microsoft.com/office/drawing/2014/main" id="{EE8380B5-4ECB-4542-ACD2-A2AE8AC608DC}"/>
                </a:ext>
              </a:extLst>
            </p:cNvPr>
            <p:cNvGrpSpPr/>
            <p:nvPr/>
          </p:nvGrpSpPr>
          <p:grpSpPr>
            <a:xfrm>
              <a:off x="2895884" y="1332320"/>
              <a:ext cx="1586611" cy="1273603"/>
              <a:chOff x="800268" y="1799473"/>
              <a:chExt cx="1442473" cy="1192208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3E8C34BC-92D6-7B43-9AA2-ED1D8F05BB40}"/>
                  </a:ext>
                </a:extLst>
              </p:cNvPr>
              <p:cNvSpPr/>
              <p:nvPr/>
            </p:nvSpPr>
            <p:spPr>
              <a:xfrm>
                <a:off x="1007865" y="1992614"/>
                <a:ext cx="1234876" cy="99906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80895607-D551-F34D-92D5-24FE8D3D7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268" y="1799473"/>
                <a:ext cx="486615" cy="317652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FAF59B7-DFD8-E144-BC05-778ECE9DB3A9}"/>
                  </a:ext>
                </a:extLst>
              </p:cNvPr>
              <p:cNvSpPr txBox="1"/>
              <p:nvPr/>
            </p:nvSpPr>
            <p:spPr>
              <a:xfrm>
                <a:off x="1927056" y="1949110"/>
                <a:ext cx="232014" cy="232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latin typeface="Antenna Light" charset="0"/>
                    <a:ea typeface="Antenna Light" charset="0"/>
                    <a:cs typeface="Antenna Light" charset="0"/>
                  </a:rPr>
                  <a:t>B</a:t>
                </a:r>
              </a:p>
            </p:txBody>
          </p:sp>
        </p:grpSp>
        <p:grpSp>
          <p:nvGrpSpPr>
            <p:cNvPr id="16" name="VPC-transit">
              <a:extLst>
                <a:ext uri="{FF2B5EF4-FFF2-40B4-BE49-F238E27FC236}">
                  <a16:creationId xmlns:a16="http://schemas.microsoft.com/office/drawing/2014/main" id="{098CD4F5-4E64-A24F-A8D5-DB34B48FCC3F}"/>
                </a:ext>
              </a:extLst>
            </p:cNvPr>
            <p:cNvGrpSpPr/>
            <p:nvPr/>
          </p:nvGrpSpPr>
          <p:grpSpPr>
            <a:xfrm>
              <a:off x="4623879" y="1364196"/>
              <a:ext cx="1586611" cy="1273603"/>
              <a:chOff x="800268" y="1799473"/>
              <a:chExt cx="1442473" cy="1192208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47795C71-9593-494F-8137-68517BBB4E34}"/>
                  </a:ext>
                </a:extLst>
              </p:cNvPr>
              <p:cNvSpPr/>
              <p:nvPr/>
            </p:nvSpPr>
            <p:spPr>
              <a:xfrm>
                <a:off x="1007865" y="1992614"/>
                <a:ext cx="1234876" cy="99906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997CEF1-0A57-4C4B-9D2D-12A51CEE1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268" y="1799473"/>
                <a:ext cx="486615" cy="317652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26B718-9FA6-8B43-A78B-9FFF66C86CFE}"/>
                  </a:ext>
                </a:extLst>
              </p:cNvPr>
              <p:cNvSpPr txBox="1"/>
              <p:nvPr/>
            </p:nvSpPr>
            <p:spPr>
              <a:xfrm>
                <a:off x="1927056" y="1949110"/>
                <a:ext cx="230558" cy="232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latin typeface="Antenna Light" charset="0"/>
                    <a:ea typeface="Antenna Light" charset="0"/>
                    <a:cs typeface="Antenna Light" charset="0"/>
                  </a:rPr>
                  <a:t>C</a:t>
                </a:r>
                <a:endParaRPr lang="en-US" sz="9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7D9E59A-3E5D-6F4D-808E-C0D8C4BB0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327" y="1818936"/>
              <a:ext cx="343640" cy="40050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553861C-1FB4-1F4E-9DBC-A8B5D55FF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3921" y="1826553"/>
              <a:ext cx="343640" cy="40050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14120C4-9841-FC4A-84A6-0A3A593A0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995" y="1863495"/>
              <a:ext cx="343640" cy="40050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F5085D-6FA4-C34B-A78F-A5114B9E9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260" y="1883394"/>
              <a:ext cx="343640" cy="40050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10CF091-FDFF-A34B-AFAD-B1F2CEB29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768" y="1900426"/>
              <a:ext cx="343640" cy="40050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43C3A67-45B1-5D4B-ADD1-304CEC255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87" y="1909236"/>
              <a:ext cx="343640" cy="40050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A0C1ED-C39B-C046-B7EF-822682FC7C77}"/>
                </a:ext>
              </a:extLst>
            </p:cNvPr>
            <p:cNvSpPr txBox="1"/>
            <p:nvPr/>
          </p:nvSpPr>
          <p:spPr>
            <a:xfrm>
              <a:off x="4027810" y="2609732"/>
              <a:ext cx="659828" cy="9485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endParaRPr lang="en-US" sz="700" dirty="0">
                <a:latin typeface="Antenna Light" charset="0"/>
                <a:ea typeface="Antenna Light" charset="0"/>
                <a:cs typeface="Antenna Light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60A291-C411-9040-9200-81EA3273BC52}"/>
                </a:ext>
              </a:extLst>
            </p:cNvPr>
            <p:cNvSpPr txBox="1"/>
            <p:nvPr/>
          </p:nvSpPr>
          <p:spPr>
            <a:xfrm>
              <a:off x="5637855" y="2594564"/>
              <a:ext cx="659828" cy="9485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endParaRPr lang="en-US" sz="700" dirty="0">
                <a:latin typeface="Antenna Light" charset="0"/>
                <a:ea typeface="Antenna Light" charset="0"/>
                <a:cs typeface="Antenna Light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B1D231-9BFC-6B41-B1DB-263BFE0A6F1D}"/>
                </a:ext>
              </a:extLst>
            </p:cNvPr>
            <p:cNvSpPr txBox="1"/>
            <p:nvPr/>
          </p:nvSpPr>
          <p:spPr>
            <a:xfrm>
              <a:off x="3179323" y="4410294"/>
              <a:ext cx="1241429" cy="33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b="1" dirty="0"/>
                <a:t>AWS Transit </a:t>
              </a:r>
            </a:p>
            <a:p>
              <a:pPr algn="ctr"/>
              <a:r>
                <a:rPr lang="en-US" sz="788" b="1" dirty="0"/>
                <a:t>Gateway 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F096AD70-38A2-A64C-806F-4BDED55B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20707" y="3668552"/>
              <a:ext cx="782265" cy="759755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D78376-1949-B14F-8EB9-448ED65842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7578" y="3850892"/>
              <a:ext cx="1071590" cy="9544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4B6383-0D6F-0B4A-8AB1-857718A774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2972" y="4236220"/>
              <a:ext cx="1071590" cy="5336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6D13F2FD-63E7-B343-B44F-10B9F579F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30475" y="3549132"/>
              <a:ext cx="458933" cy="44572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087307-B45C-A94D-A55D-20398CD99472}"/>
                </a:ext>
              </a:extLst>
            </p:cNvPr>
            <p:cNvSpPr txBox="1"/>
            <p:nvPr/>
          </p:nvSpPr>
          <p:spPr>
            <a:xfrm>
              <a:off x="4410630" y="3420815"/>
              <a:ext cx="498623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>
                  <a:latin typeface="Antenna Light" charset="0"/>
                  <a:ea typeface="Antenna Light" charset="0"/>
                  <a:cs typeface="Antenna Light" charset="0"/>
                </a:rPr>
                <a:t>Ingress</a:t>
              </a:r>
              <a:r>
                <a:rPr lang="en-US" sz="500" dirty="0">
                  <a:latin typeface="Antenna Light" charset="0"/>
                  <a:ea typeface="Antenna Light" charset="0"/>
                  <a:cs typeface="Antenna Light" charset="0"/>
                </a:rPr>
                <a:t> RT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A2DFB230-72F3-844D-B0A3-A46193BB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41701" y="4086023"/>
              <a:ext cx="458933" cy="44572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87B3E9-5766-EE42-9C37-7E6A21CC157D}"/>
                </a:ext>
              </a:extLst>
            </p:cNvPr>
            <p:cNvSpPr txBox="1"/>
            <p:nvPr/>
          </p:nvSpPr>
          <p:spPr>
            <a:xfrm>
              <a:off x="4405766" y="4554118"/>
              <a:ext cx="44630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>
                  <a:latin typeface="Antenna Light" charset="0"/>
                  <a:ea typeface="Antenna Light" charset="0"/>
                  <a:cs typeface="Antenna Light" charset="0"/>
                </a:rPr>
                <a:t>Egress</a:t>
              </a:r>
              <a:r>
                <a:rPr lang="en-US" sz="500" dirty="0">
                  <a:latin typeface="Antenna Light" charset="0"/>
                  <a:ea typeface="Antenna Light" charset="0"/>
                  <a:cs typeface="Antenna Light" charset="0"/>
                </a:rPr>
                <a:t> RT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0AA5FF-6925-4147-8172-D5F0954047D7}"/>
                </a:ext>
              </a:extLst>
            </p:cNvPr>
            <p:cNvSpPr txBox="1"/>
            <p:nvPr/>
          </p:nvSpPr>
          <p:spPr>
            <a:xfrm>
              <a:off x="5805844" y="3244541"/>
              <a:ext cx="145905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b="1" dirty="0"/>
                <a:t>Security Services VPC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FA47C2-4F4B-7D45-AD7E-84219EBB9E88}"/>
                </a:ext>
              </a:extLst>
            </p:cNvPr>
            <p:cNvSpPr txBox="1"/>
            <p:nvPr/>
          </p:nvSpPr>
          <p:spPr>
            <a:xfrm>
              <a:off x="5563437" y="4278087"/>
              <a:ext cx="494046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b="1" dirty="0"/>
                <a:t>vSRX</a:t>
              </a:r>
              <a:endParaRPr lang="en-US" sz="1013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89C5B59-6E08-B74C-A60B-8829B3F62A22}"/>
                </a:ext>
              </a:extLst>
            </p:cNvPr>
            <p:cNvSpPr txBox="1"/>
            <p:nvPr/>
          </p:nvSpPr>
          <p:spPr>
            <a:xfrm>
              <a:off x="7195552" y="4273717"/>
              <a:ext cx="494046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b="1" dirty="0"/>
                <a:t>vSRX</a:t>
              </a:r>
              <a:endParaRPr lang="en-US" sz="1013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41A412-8FEF-1149-B70E-0D8549E814B7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flipH="1" flipV="1">
              <a:off x="2122964" y="2580399"/>
              <a:ext cx="1692556" cy="1080536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5C7C00-2255-B244-9118-BC5CD495F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972" y="3850891"/>
              <a:ext cx="1071590" cy="9544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3E78C4-74C9-FD4E-B40F-4928D755C8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7578" y="4236219"/>
              <a:ext cx="1071590" cy="5336"/>
            </a:xfrm>
            <a:prstGeom prst="line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3371382-6628-9C47-9065-B48749802C92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flipV="1">
              <a:off x="3840677" y="2641992"/>
              <a:ext cx="1797178" cy="1005984"/>
            </a:xfrm>
            <a:prstGeom prst="line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 descr="vSRX.png">
              <a:extLst>
                <a:ext uri="{FF2B5EF4-FFF2-40B4-BE49-F238E27FC236}">
                  <a16:creationId xmlns:a16="http://schemas.microsoft.com/office/drawing/2014/main" id="{7CAE0EA4-D1B8-8A4E-95D7-6A5FB47B7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6122" y="3833548"/>
              <a:ext cx="695265" cy="40533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4EA6D2A-74E7-D34F-BDDD-CBA4232E5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460" y="3784349"/>
              <a:ext cx="159847" cy="13930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CA0C5BC-F0A7-5B49-991C-FBE156846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460" y="4169578"/>
              <a:ext cx="159847" cy="139308"/>
            </a:xfrm>
            <a:prstGeom prst="rect">
              <a:avLst/>
            </a:prstGeom>
          </p:spPr>
        </p:pic>
        <p:pic>
          <p:nvPicPr>
            <p:cNvPr id="43" name="Picture 42" descr="vSRX.png">
              <a:extLst>
                <a:ext uri="{FF2B5EF4-FFF2-40B4-BE49-F238E27FC236}">
                  <a16:creationId xmlns:a16="http://schemas.microsoft.com/office/drawing/2014/main" id="{AD07BEED-6B29-7545-B74F-A7171B7F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7054" y="3810791"/>
              <a:ext cx="695265" cy="405339"/>
            </a:xfrm>
            <a:prstGeom prst="rect">
              <a:avLst/>
            </a:prstGeom>
            <a:effectLst>
              <a:outerShdw blurRad="25400" dist="50800" dir="5400000" sx="120000" sy="120000" algn="ctr" rotWithShape="0">
                <a:srgbClr val="FF0000"/>
              </a:outerShdw>
            </a:effectLst>
          </p:spPr>
        </p:pic>
        <p:pic>
          <p:nvPicPr>
            <p:cNvPr id="44" name="Picture 43" descr="vSRX.png">
              <a:extLst>
                <a:ext uri="{FF2B5EF4-FFF2-40B4-BE49-F238E27FC236}">
                  <a16:creationId xmlns:a16="http://schemas.microsoft.com/office/drawing/2014/main" id="{A3F714A3-BC01-5945-BD2B-B08689E09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424" y="3827336"/>
              <a:ext cx="695265" cy="405339"/>
            </a:xfrm>
            <a:prstGeom prst="rect">
              <a:avLst/>
            </a:prstGeom>
            <a:effectLst>
              <a:outerShdw blurRad="25400" dist="50800" dir="5400000" sx="120000" sy="120000" algn="ctr" rotWithShape="0">
                <a:srgbClr val="FF0000"/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625D3FC-6CCC-504B-B421-624DFD98A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6418" y="1907658"/>
              <a:ext cx="343640" cy="400502"/>
            </a:xfrm>
            <a:prstGeom prst="rect">
              <a:avLst/>
            </a:prstGeom>
            <a:effectLst>
              <a:outerShdw blurRad="50800" dist="50800" dir="5400000" sx="110000" sy="110000" algn="ctr" rotWithShape="0">
                <a:srgbClr val="FFC000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28181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7BE2-B8D9-CF4E-B335-486A737B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vSRX</a:t>
            </a:r>
            <a:r>
              <a:rPr lang="en-US" dirty="0">
                <a:solidFill>
                  <a:schemeClr val="tx1"/>
                </a:solidFill>
              </a:rPr>
              <a:t> Transit GW – Hybrid Cloud Security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F36B4-FDFC-D845-ABE0-891D0F46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AC8EE9-34EE-8747-A8CE-462B6DBD4E70}"/>
              </a:ext>
            </a:extLst>
          </p:cNvPr>
          <p:cNvGrpSpPr/>
          <p:nvPr/>
        </p:nvGrpSpPr>
        <p:grpSpPr>
          <a:xfrm>
            <a:off x="665791" y="1527815"/>
            <a:ext cx="10956576" cy="4445602"/>
            <a:chOff x="507636" y="1107305"/>
            <a:chExt cx="7713497" cy="380236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24E2AB-59D6-C741-8F11-B0D321E83993}"/>
                </a:ext>
              </a:extLst>
            </p:cNvPr>
            <p:cNvCxnSpPr>
              <a:cxnSpLocks/>
              <a:stCxn id="27" idx="1"/>
              <a:endCxn id="43" idx="3"/>
            </p:cNvCxnSpPr>
            <p:nvPr/>
          </p:nvCxnSpPr>
          <p:spPr>
            <a:xfrm flipH="1">
              <a:off x="2386958" y="3848940"/>
              <a:ext cx="1033749" cy="504602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81C2663-C810-7A40-9D13-79473C5C8ADF}"/>
                </a:ext>
              </a:extLst>
            </p:cNvPr>
            <p:cNvSpPr/>
            <p:nvPr/>
          </p:nvSpPr>
          <p:spPr>
            <a:xfrm>
              <a:off x="5107610" y="3064959"/>
              <a:ext cx="3113523" cy="14169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ntenna Light" charset="0"/>
                <a:ea typeface="Antenna Light" charset="0"/>
                <a:cs typeface="Antenna Light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4B8A406-4824-1745-9208-8978B9D1EAE9}"/>
                </a:ext>
              </a:extLst>
            </p:cNvPr>
            <p:cNvSpPr/>
            <p:nvPr/>
          </p:nvSpPr>
          <p:spPr>
            <a:xfrm>
              <a:off x="5274564" y="3302140"/>
              <a:ext cx="1146577" cy="1074512"/>
            </a:xfrm>
            <a:prstGeom prst="roundRect">
              <a:avLst/>
            </a:prstGeom>
            <a:solidFill>
              <a:srgbClr val="DAE3F3">
                <a:alpha val="6117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ntenna Light" charset="0"/>
                <a:ea typeface="Antenna Light" charset="0"/>
                <a:cs typeface="Antenna Light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BA7D959-3578-8740-8385-DC5B3C0BAA95}"/>
                </a:ext>
              </a:extLst>
            </p:cNvPr>
            <p:cNvSpPr/>
            <p:nvPr/>
          </p:nvSpPr>
          <p:spPr>
            <a:xfrm>
              <a:off x="6843638" y="3302140"/>
              <a:ext cx="1146577" cy="1074512"/>
            </a:xfrm>
            <a:prstGeom prst="roundRect">
              <a:avLst/>
            </a:prstGeom>
            <a:solidFill>
              <a:srgbClr val="DAE3F3">
                <a:alpha val="6117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ntenna Light" charset="0"/>
                <a:ea typeface="Antenna Light" charset="0"/>
                <a:cs typeface="Antenna Light" charset="0"/>
              </a:endParaRPr>
            </a:p>
          </p:txBody>
        </p:sp>
        <p:pic>
          <p:nvPicPr>
            <p:cNvPr id="9" name="Picture 8" descr="vSRX.png">
              <a:extLst>
                <a:ext uri="{FF2B5EF4-FFF2-40B4-BE49-F238E27FC236}">
                  <a16:creationId xmlns:a16="http://schemas.microsoft.com/office/drawing/2014/main" id="{3B7FDC76-98E9-C24E-B058-8483AEA99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065" y="3636726"/>
              <a:ext cx="695265" cy="40533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427C63-2F2C-DB44-83DA-FCCE85A1211C}"/>
                </a:ext>
              </a:extLst>
            </p:cNvPr>
            <p:cNvCxnSpPr>
              <a:cxnSpLocks/>
              <a:stCxn id="27" idx="0"/>
              <a:endCxn id="56" idx="2"/>
            </p:cNvCxnSpPr>
            <p:nvPr/>
          </p:nvCxnSpPr>
          <p:spPr>
            <a:xfrm flipV="1">
              <a:off x="3811840" y="2411705"/>
              <a:ext cx="4964" cy="1057357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12E2DEA-53F3-A242-BBC5-71A1621A6A59}"/>
                </a:ext>
              </a:extLst>
            </p:cNvPr>
            <p:cNvCxnSpPr>
              <a:cxnSpLocks/>
              <a:stCxn id="27" idx="0"/>
              <a:endCxn id="25" idx="1"/>
            </p:cNvCxnSpPr>
            <p:nvPr/>
          </p:nvCxnSpPr>
          <p:spPr>
            <a:xfrm flipV="1">
              <a:off x="3811840" y="2442502"/>
              <a:ext cx="1826015" cy="102656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7A77B3-073C-9B4E-988E-BB65BF9B038E}"/>
                </a:ext>
              </a:extLst>
            </p:cNvPr>
            <p:cNvCxnSpPr>
              <a:cxnSpLocks/>
              <a:stCxn id="27" idx="0"/>
              <a:endCxn id="59" idx="2"/>
            </p:cNvCxnSpPr>
            <p:nvPr/>
          </p:nvCxnSpPr>
          <p:spPr>
            <a:xfrm flipH="1" flipV="1">
              <a:off x="2122964" y="2380909"/>
              <a:ext cx="1688876" cy="1088153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E06788-C512-D542-A70E-F66944B73EA4}"/>
                </a:ext>
              </a:extLst>
            </p:cNvPr>
            <p:cNvSpPr txBox="1"/>
            <p:nvPr/>
          </p:nvSpPr>
          <p:spPr>
            <a:xfrm>
              <a:off x="5589942" y="4325801"/>
              <a:ext cx="2154004" cy="219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25" b="1" dirty="0"/>
                <a:t>vSRX - L4/L7</a:t>
              </a:r>
            </a:p>
          </p:txBody>
        </p:sp>
        <p:grpSp>
          <p:nvGrpSpPr>
            <p:cNvPr id="14" name="VPC-transit">
              <a:extLst>
                <a:ext uri="{FF2B5EF4-FFF2-40B4-BE49-F238E27FC236}">
                  <a16:creationId xmlns:a16="http://schemas.microsoft.com/office/drawing/2014/main" id="{136F89D1-E563-3749-B883-DF5D34E35C86}"/>
                </a:ext>
              </a:extLst>
            </p:cNvPr>
            <p:cNvGrpSpPr/>
            <p:nvPr/>
          </p:nvGrpSpPr>
          <p:grpSpPr>
            <a:xfrm>
              <a:off x="1236133" y="1107305"/>
              <a:ext cx="1586610" cy="1273604"/>
              <a:chOff x="800268" y="1799473"/>
              <a:chExt cx="1442473" cy="1192209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F488738F-BA68-1B4F-94B1-B12266F0ACDA}"/>
                  </a:ext>
                </a:extLst>
              </p:cNvPr>
              <p:cNvSpPr/>
              <p:nvPr/>
            </p:nvSpPr>
            <p:spPr>
              <a:xfrm>
                <a:off x="970327" y="2012676"/>
                <a:ext cx="1272414" cy="97900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695B2111-2A1C-F94A-86FC-61741D29FA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268" y="1799473"/>
                <a:ext cx="486615" cy="317652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99D3E1B-C1DF-2D45-9FFA-B743C7165425}"/>
                  </a:ext>
                </a:extLst>
              </p:cNvPr>
              <p:cNvSpPr txBox="1"/>
              <p:nvPr/>
            </p:nvSpPr>
            <p:spPr>
              <a:xfrm>
                <a:off x="1901800" y="1979610"/>
                <a:ext cx="236387" cy="232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latin typeface="Antenna Light" charset="0"/>
                    <a:ea typeface="Antenna Light" charset="0"/>
                    <a:cs typeface="Antenna Light" charset="0"/>
                  </a:rPr>
                  <a:t>A</a:t>
                </a:r>
              </a:p>
            </p:txBody>
          </p:sp>
        </p:grpSp>
        <p:grpSp>
          <p:nvGrpSpPr>
            <p:cNvPr id="15" name="VPC-transit">
              <a:extLst>
                <a:ext uri="{FF2B5EF4-FFF2-40B4-BE49-F238E27FC236}">
                  <a16:creationId xmlns:a16="http://schemas.microsoft.com/office/drawing/2014/main" id="{DDF545C1-961E-004F-85BB-D27B318BF2A5}"/>
                </a:ext>
              </a:extLst>
            </p:cNvPr>
            <p:cNvGrpSpPr/>
            <p:nvPr/>
          </p:nvGrpSpPr>
          <p:grpSpPr>
            <a:xfrm>
              <a:off x="2909328" y="1138102"/>
              <a:ext cx="1586611" cy="1273603"/>
              <a:chOff x="800268" y="1799473"/>
              <a:chExt cx="1442473" cy="1192208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F4552F7B-05B3-8346-948D-E466F18747E0}"/>
                  </a:ext>
                </a:extLst>
              </p:cNvPr>
              <p:cNvSpPr/>
              <p:nvPr/>
            </p:nvSpPr>
            <p:spPr>
              <a:xfrm>
                <a:off x="1007865" y="1992614"/>
                <a:ext cx="1234876" cy="99906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0AD3AF1D-F889-014F-A64A-C4B13A762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268" y="1799473"/>
                <a:ext cx="486615" cy="317652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786B803-CBE0-644E-A945-48FC6EEA2469}"/>
                  </a:ext>
                </a:extLst>
              </p:cNvPr>
              <p:cNvSpPr txBox="1"/>
              <p:nvPr/>
            </p:nvSpPr>
            <p:spPr>
              <a:xfrm>
                <a:off x="1927056" y="1949110"/>
                <a:ext cx="232014" cy="232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latin typeface="Antenna Light" charset="0"/>
                    <a:ea typeface="Antenna Light" charset="0"/>
                    <a:cs typeface="Antenna Light" charset="0"/>
                  </a:rPr>
                  <a:t>B</a:t>
                </a:r>
              </a:p>
            </p:txBody>
          </p:sp>
        </p:grpSp>
        <p:grpSp>
          <p:nvGrpSpPr>
            <p:cNvPr id="16" name="VPC-transit">
              <a:extLst>
                <a:ext uri="{FF2B5EF4-FFF2-40B4-BE49-F238E27FC236}">
                  <a16:creationId xmlns:a16="http://schemas.microsoft.com/office/drawing/2014/main" id="{366A679C-1D97-7144-8A9E-AA41022C1E1F}"/>
                </a:ext>
              </a:extLst>
            </p:cNvPr>
            <p:cNvGrpSpPr/>
            <p:nvPr/>
          </p:nvGrpSpPr>
          <p:grpSpPr>
            <a:xfrm>
              <a:off x="4623879" y="1164706"/>
              <a:ext cx="1586611" cy="1273603"/>
              <a:chOff x="800268" y="1799473"/>
              <a:chExt cx="1442473" cy="1192208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C430E800-D54D-0341-8624-59822123677C}"/>
                  </a:ext>
                </a:extLst>
              </p:cNvPr>
              <p:cNvSpPr/>
              <p:nvPr/>
            </p:nvSpPr>
            <p:spPr>
              <a:xfrm>
                <a:off x="1007865" y="1992614"/>
                <a:ext cx="1234876" cy="99906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714CBFA3-9DF0-D44D-B128-26E22DFEF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268" y="1799473"/>
                <a:ext cx="486615" cy="317652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C7279D-D00F-C940-825E-D7411544602B}"/>
                  </a:ext>
                </a:extLst>
              </p:cNvPr>
              <p:cNvSpPr txBox="1"/>
              <p:nvPr/>
            </p:nvSpPr>
            <p:spPr>
              <a:xfrm>
                <a:off x="1927056" y="1949110"/>
                <a:ext cx="230558" cy="232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13" dirty="0">
                    <a:latin typeface="Antenna Light" charset="0"/>
                    <a:ea typeface="Antenna Light" charset="0"/>
                    <a:cs typeface="Antenna Light" charset="0"/>
                  </a:rPr>
                  <a:t>C</a:t>
                </a:r>
                <a:endParaRPr lang="en-US" sz="9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</p:grpSp>
        <p:pic>
          <p:nvPicPr>
            <p:cNvPr id="17" name="Picture 16" descr="vSRX.png">
              <a:extLst>
                <a:ext uri="{FF2B5EF4-FFF2-40B4-BE49-F238E27FC236}">
                  <a16:creationId xmlns:a16="http://schemas.microsoft.com/office/drawing/2014/main" id="{F3F11F8F-2C6F-684A-B61A-21B98265C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7054" y="3611301"/>
              <a:ext cx="695265" cy="405339"/>
            </a:xfrm>
            <a:prstGeom prst="rect">
              <a:avLst/>
            </a:prstGeom>
            <a:effectLst>
              <a:outerShdw blurRad="25400" dist="50800" dir="5400000" sx="120000" sy="120000" algn="ctr" rotWithShape="0">
                <a:srgbClr val="FF0000"/>
              </a:outerShdw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92786E6-1187-5645-8CAE-CF99C7C6F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2327" y="1619446"/>
              <a:ext cx="343640" cy="40050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00F7687-EC0F-F046-AF4E-8AD54B5BD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3921" y="1627063"/>
              <a:ext cx="343640" cy="40050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8C033DA-1A52-EF49-8CE6-B7075224D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995" y="1664005"/>
              <a:ext cx="343640" cy="40050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08C8597-4280-6E4F-B15E-F0CE1C4B9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260" y="1683904"/>
              <a:ext cx="343640" cy="400502"/>
            </a:xfrm>
            <a:prstGeom prst="rect">
              <a:avLst/>
            </a:prstGeom>
            <a:effectLst>
              <a:outerShdw blurRad="50800" dist="50800" dir="5400000" sx="110000" sy="110000" algn="ctr" rotWithShape="0">
                <a:srgbClr val="FFC000"/>
              </a:outerShdw>
            </a:effec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83AB7D6-64A8-1944-A65B-797C77CF3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768" y="1700936"/>
              <a:ext cx="343640" cy="40050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50CA10A-9A3B-594A-BB59-CE83242D1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87" y="1709746"/>
              <a:ext cx="343640" cy="40050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7A07DA-9593-3342-9C10-9C3D58A72689}"/>
                </a:ext>
              </a:extLst>
            </p:cNvPr>
            <p:cNvSpPr txBox="1"/>
            <p:nvPr/>
          </p:nvSpPr>
          <p:spPr>
            <a:xfrm>
              <a:off x="3983135" y="2410455"/>
              <a:ext cx="659828" cy="9485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endParaRPr lang="en-US" sz="700" dirty="0">
                <a:latin typeface="Antenna Light" charset="0"/>
                <a:ea typeface="Antenna Light" charset="0"/>
                <a:cs typeface="Antenna Light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69513B-B60B-554D-AD62-DFC55BC22569}"/>
                </a:ext>
              </a:extLst>
            </p:cNvPr>
            <p:cNvSpPr txBox="1"/>
            <p:nvPr/>
          </p:nvSpPr>
          <p:spPr>
            <a:xfrm>
              <a:off x="5637855" y="2395074"/>
              <a:ext cx="659828" cy="9485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endParaRPr lang="en-US" sz="700" dirty="0">
                <a:latin typeface="Antenna Light" charset="0"/>
                <a:ea typeface="Antenna Light" charset="0"/>
                <a:cs typeface="Antenna Light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DFC526-5F6E-914E-86FA-F48A989FBF1B}"/>
                </a:ext>
              </a:extLst>
            </p:cNvPr>
            <p:cNvSpPr txBox="1"/>
            <p:nvPr/>
          </p:nvSpPr>
          <p:spPr>
            <a:xfrm>
              <a:off x="3179323" y="4210804"/>
              <a:ext cx="1241429" cy="33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b="1" dirty="0"/>
                <a:t>AWS Transit </a:t>
              </a:r>
            </a:p>
            <a:p>
              <a:pPr algn="ctr"/>
              <a:r>
                <a:rPr lang="en-US" sz="788" b="1" dirty="0"/>
                <a:t>Gateway 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E3584192-ACA7-4240-B186-287C958B0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20707" y="3469062"/>
              <a:ext cx="782265" cy="759755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134C31E-8350-CF41-9CA4-9D64EB2D5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7578" y="3651402"/>
              <a:ext cx="1071590" cy="9544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A2A726-B0B5-8D4E-96A8-1251808B92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2972" y="4036730"/>
              <a:ext cx="1071590" cy="5336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3B6C404C-AFC3-EE45-9252-DBEFBFD26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30475" y="3349642"/>
              <a:ext cx="458933" cy="44572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FE0FFD3-B8AD-E84F-9660-1307BC6C46BE}"/>
                </a:ext>
              </a:extLst>
            </p:cNvPr>
            <p:cNvSpPr txBox="1"/>
            <p:nvPr/>
          </p:nvSpPr>
          <p:spPr>
            <a:xfrm>
              <a:off x="4410630" y="3221325"/>
              <a:ext cx="498623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>
                  <a:latin typeface="Antenna Light" charset="0"/>
                  <a:ea typeface="Antenna Light" charset="0"/>
                  <a:cs typeface="Antenna Light" charset="0"/>
                </a:rPr>
                <a:t>Ingress</a:t>
              </a:r>
              <a:r>
                <a:rPr lang="en-US" sz="500" dirty="0">
                  <a:latin typeface="Antenna Light" charset="0"/>
                  <a:ea typeface="Antenna Light" charset="0"/>
                  <a:cs typeface="Antenna Light" charset="0"/>
                </a:rPr>
                <a:t> RT</a:t>
              </a:r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29506DD4-3AED-A146-B045-362D62C96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41701" y="3886533"/>
              <a:ext cx="458933" cy="44572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D73B8F-ECB6-6547-AB69-AE41FDF3F20F}"/>
                </a:ext>
              </a:extLst>
            </p:cNvPr>
            <p:cNvSpPr txBox="1"/>
            <p:nvPr/>
          </p:nvSpPr>
          <p:spPr>
            <a:xfrm>
              <a:off x="4405766" y="4354628"/>
              <a:ext cx="446300" cy="173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25" dirty="0">
                  <a:latin typeface="Antenna Light" charset="0"/>
                  <a:ea typeface="Antenna Light" charset="0"/>
                  <a:cs typeface="Antenna Light" charset="0"/>
                </a:rPr>
                <a:t>Egress</a:t>
              </a:r>
              <a:r>
                <a:rPr lang="en-US" sz="500" dirty="0">
                  <a:latin typeface="Antenna Light" charset="0"/>
                  <a:ea typeface="Antenna Light" charset="0"/>
                  <a:cs typeface="Antenna Light" charset="0"/>
                </a:rPr>
                <a:t> RT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898774-4E3E-694C-B2F0-C5507953F2D5}"/>
                </a:ext>
              </a:extLst>
            </p:cNvPr>
            <p:cNvSpPr txBox="1"/>
            <p:nvPr/>
          </p:nvSpPr>
          <p:spPr>
            <a:xfrm>
              <a:off x="5805844" y="3045051"/>
              <a:ext cx="145905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b="1" dirty="0"/>
                <a:t>Security Services VPC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D00E790-E7E0-6A45-B122-C40A083C6B2D}"/>
                </a:ext>
              </a:extLst>
            </p:cNvPr>
            <p:cNvSpPr txBox="1"/>
            <p:nvPr/>
          </p:nvSpPr>
          <p:spPr>
            <a:xfrm>
              <a:off x="5563437" y="4078597"/>
              <a:ext cx="494046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b="1" dirty="0"/>
                <a:t>vSRX</a:t>
              </a:r>
              <a:endParaRPr lang="en-US" sz="1013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7B55A1-BF33-414D-8190-060AA836E8AE}"/>
                </a:ext>
              </a:extLst>
            </p:cNvPr>
            <p:cNvSpPr txBox="1"/>
            <p:nvPr/>
          </p:nvSpPr>
          <p:spPr>
            <a:xfrm>
              <a:off x="7195552" y="4074227"/>
              <a:ext cx="494046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3" b="1" dirty="0"/>
                <a:t>vSRX</a:t>
              </a:r>
              <a:endParaRPr lang="en-US" sz="1013" dirty="0"/>
            </a:p>
          </p:txBody>
        </p:sp>
        <p:pic>
          <p:nvPicPr>
            <p:cNvPr id="37" name="Picture 36" descr="vSRX.png">
              <a:extLst>
                <a:ext uri="{FF2B5EF4-FFF2-40B4-BE49-F238E27FC236}">
                  <a16:creationId xmlns:a16="http://schemas.microsoft.com/office/drawing/2014/main" id="{E273AE34-5C49-BB4F-AB11-8E10107C9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1516" y="3611301"/>
              <a:ext cx="695265" cy="40533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1929E1-4FE6-7E45-864C-65C261C0F013}"/>
                </a:ext>
              </a:extLst>
            </p:cNvPr>
            <p:cNvSpPr txBox="1"/>
            <p:nvPr/>
          </p:nvSpPr>
          <p:spPr>
            <a:xfrm>
              <a:off x="600899" y="3561843"/>
              <a:ext cx="20000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ntenna Light" charset="0"/>
                  <a:ea typeface="Antenna Light" charset="0"/>
                  <a:cs typeface="Antenna Light" charset="0"/>
                </a:rPr>
                <a:t>Corporate Data Center</a:t>
              </a:r>
            </a:p>
          </p:txBody>
        </p:sp>
        <p:pic>
          <p:nvPicPr>
            <p:cNvPr id="39" name="Picture 38" descr="Enterprise_01.png">
              <a:extLst>
                <a:ext uri="{FF2B5EF4-FFF2-40B4-BE49-F238E27FC236}">
                  <a16:creationId xmlns:a16="http://schemas.microsoft.com/office/drawing/2014/main" id="{B580F9CC-D4F0-B648-88C2-94643F4F3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582" y="3458986"/>
              <a:ext cx="374158" cy="306518"/>
            </a:xfrm>
            <a:prstGeom prst="rect">
              <a:avLst/>
            </a:prstGeom>
          </p:spPr>
        </p:pic>
        <p:pic>
          <p:nvPicPr>
            <p:cNvPr id="40" name="Picture 39" descr="Junos Space Virtual DIrector.png">
              <a:extLst>
                <a:ext uri="{FF2B5EF4-FFF2-40B4-BE49-F238E27FC236}">
                  <a16:creationId xmlns:a16="http://schemas.microsoft.com/office/drawing/2014/main" id="{5BDFF950-DDA7-C640-A08A-E9F8C62E6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507" y="4282624"/>
              <a:ext cx="582491" cy="531962"/>
            </a:xfrm>
            <a:prstGeom prst="rect">
              <a:avLst/>
            </a:prstGeom>
          </p:spPr>
        </p:pic>
        <p:pic>
          <p:nvPicPr>
            <p:cNvPr id="41" name="Picture 40" descr="SRX300.png">
              <a:extLst>
                <a:ext uri="{FF2B5EF4-FFF2-40B4-BE49-F238E27FC236}">
                  <a16:creationId xmlns:a16="http://schemas.microsoft.com/office/drawing/2014/main" id="{0DBFFAA0-2567-EA4D-868F-58D9793C1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719" y="3970357"/>
              <a:ext cx="1370069" cy="306664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284D04-2C46-D64F-A83D-3FF0B83D4E65}"/>
                </a:ext>
              </a:extLst>
            </p:cNvPr>
            <p:cNvSpPr txBox="1"/>
            <p:nvPr/>
          </p:nvSpPr>
          <p:spPr>
            <a:xfrm>
              <a:off x="1037330" y="3808692"/>
              <a:ext cx="10970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latin typeface="Antenna Light" charset="0"/>
                  <a:ea typeface="Antenna Light" charset="0"/>
                  <a:cs typeface="Antenna Light" charset="0"/>
                </a:rPr>
                <a:t>Juniper SRX Series NGFW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1A757B58-B099-354B-B61C-81A006E86C53}"/>
                </a:ext>
              </a:extLst>
            </p:cNvPr>
            <p:cNvSpPr/>
            <p:nvPr/>
          </p:nvSpPr>
          <p:spPr>
            <a:xfrm>
              <a:off x="507636" y="3797410"/>
              <a:ext cx="1879322" cy="1112264"/>
            </a:xfrm>
            <a:prstGeom prst="roundRect">
              <a:avLst>
                <a:gd name="adj" fmla="val 742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ntenna Light" charset="0"/>
                <a:ea typeface="Antenna Light" charset="0"/>
                <a:cs typeface="Antenna Light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FEFBA2B-DA39-924C-92B4-EFBFC06B2E44}"/>
                </a:ext>
              </a:extLst>
            </p:cNvPr>
            <p:cNvCxnSpPr>
              <a:cxnSpLocks/>
              <a:stCxn id="43" idx="3"/>
              <a:endCxn id="27" idx="1"/>
            </p:cNvCxnSpPr>
            <p:nvPr/>
          </p:nvCxnSpPr>
          <p:spPr>
            <a:xfrm flipV="1">
              <a:off x="2386958" y="3848940"/>
              <a:ext cx="1033749" cy="504602"/>
            </a:xfrm>
            <a:prstGeom prst="line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50977C-8990-0344-B665-0DE8C23E2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7578" y="3651401"/>
              <a:ext cx="1071590" cy="9544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03F710D-FB5E-6440-93B9-7B3AF2732C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1294" y="4034062"/>
              <a:ext cx="1071590" cy="5336"/>
            </a:xfrm>
            <a:prstGeom prst="line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D896EB1-AB77-6841-AB1D-6B33428B00E9}"/>
                </a:ext>
              </a:extLst>
            </p:cNvPr>
            <p:cNvCxnSpPr>
              <a:cxnSpLocks/>
              <a:stCxn id="56" idx="2"/>
              <a:endCxn id="27" idx="0"/>
            </p:cNvCxnSpPr>
            <p:nvPr/>
          </p:nvCxnSpPr>
          <p:spPr>
            <a:xfrm flipH="1">
              <a:off x="3811840" y="2411705"/>
              <a:ext cx="4964" cy="1057357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A0E6F7B-ED92-0F4D-95C7-4F2409669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7460" y="1664894"/>
              <a:ext cx="343640" cy="40050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48978E0-D47C-DD4A-BBFB-F9C22E6A3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953" y="3582192"/>
              <a:ext cx="159847" cy="13930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A181F1B-CAFF-C04F-BE72-A2ED87C67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1358" y="3984381"/>
              <a:ext cx="159847" cy="139308"/>
            </a:xfrm>
            <a:prstGeom prst="rect">
              <a:avLst/>
            </a:prstGeom>
          </p:spPr>
        </p:pic>
        <p:pic>
          <p:nvPicPr>
            <p:cNvPr id="51" name="Picture 50" descr="vSRX.png">
              <a:extLst>
                <a:ext uri="{FF2B5EF4-FFF2-40B4-BE49-F238E27FC236}">
                  <a16:creationId xmlns:a16="http://schemas.microsoft.com/office/drawing/2014/main" id="{42BC18D9-E985-0B4E-BAB8-1BF90FD04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9" y="3606022"/>
              <a:ext cx="695265" cy="405339"/>
            </a:xfrm>
            <a:prstGeom prst="rect">
              <a:avLst/>
            </a:prstGeom>
            <a:effectLst>
              <a:outerShdw blurRad="25400" dist="50800" dir="5400000" sx="120000" sy="120000" algn="ctr" rotWithShape="0">
                <a:srgbClr val="FF0000"/>
              </a:outerShdw>
            </a:effectLst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B131BC9-00C4-7640-9A5D-1AED131C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057" y="4034062"/>
              <a:ext cx="159847" cy="139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80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ED6C-2F5D-B845-A5B6-D04E7387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vSRX</a:t>
            </a:r>
            <a:r>
              <a:rPr lang="en-US" dirty="0">
                <a:solidFill>
                  <a:schemeClr val="tx1"/>
                </a:solidFill>
              </a:rPr>
              <a:t> Transit GW – Inter-Region Transit Security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C2669-AFAD-D940-B633-6539F518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4</a:t>
            </a:fld>
            <a:endParaRPr lang="en-US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16470AD-8208-6342-9874-800CA18F6247}"/>
              </a:ext>
            </a:extLst>
          </p:cNvPr>
          <p:cNvGrpSpPr/>
          <p:nvPr/>
        </p:nvGrpSpPr>
        <p:grpSpPr>
          <a:xfrm>
            <a:off x="665790" y="1292087"/>
            <a:ext cx="11102139" cy="5218043"/>
            <a:chOff x="85209" y="1071720"/>
            <a:chExt cx="8657853" cy="3726682"/>
          </a:xfrm>
        </p:grpSpPr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DCE15292-54B6-944E-AA89-62469BEFB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9" y="1071720"/>
              <a:ext cx="8657853" cy="3726682"/>
            </a:xfrm>
            <a:prstGeom prst="rect">
              <a:avLst/>
            </a:prstGeom>
          </p:spPr>
        </p:pic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A840C3D2-308E-D34A-A415-E0F219257816}"/>
                </a:ext>
              </a:extLst>
            </p:cNvPr>
            <p:cNvSpPr/>
            <p:nvPr/>
          </p:nvSpPr>
          <p:spPr>
            <a:xfrm>
              <a:off x="105702" y="1439527"/>
              <a:ext cx="2728010" cy="3103670"/>
            </a:xfrm>
            <a:prstGeom prst="roundRect">
              <a:avLst>
                <a:gd name="adj" fmla="val 14"/>
              </a:avLst>
            </a:prstGeom>
            <a:solidFill>
              <a:schemeClr val="accent4">
                <a:lumMod val="40000"/>
                <a:lumOff val="60000"/>
                <a:alpha val="41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US-West-1</a:t>
              </a:r>
            </a:p>
          </p:txBody>
        </p:sp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8F654DCE-D341-F44A-9B69-D7C1B4B301FA}"/>
                </a:ext>
              </a:extLst>
            </p:cNvPr>
            <p:cNvSpPr/>
            <p:nvPr/>
          </p:nvSpPr>
          <p:spPr>
            <a:xfrm>
              <a:off x="3123234" y="1445845"/>
              <a:ext cx="2598998" cy="310367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  <a:alpha val="4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>
                  <a:solidFill>
                    <a:schemeClr val="tx1"/>
                  </a:solidFill>
                  <a:effectLst>
                    <a:outerShdw dist="50800" dir="5400000" sx="1000" sy="1000" algn="ctr" rotWithShape="0">
                      <a:schemeClr val="tx1"/>
                    </a:outerShdw>
                  </a:effectLst>
                </a:rPr>
                <a:t>EU-Central-1</a:t>
              </a:r>
            </a:p>
          </p:txBody>
        </p: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DB127A4C-72D6-D24F-A798-7824692D8B0A}"/>
                </a:ext>
              </a:extLst>
            </p:cNvPr>
            <p:cNvSpPr/>
            <p:nvPr/>
          </p:nvSpPr>
          <p:spPr>
            <a:xfrm>
              <a:off x="5992935" y="1445845"/>
              <a:ext cx="2598998" cy="3103669"/>
            </a:xfrm>
            <a:prstGeom prst="roundRect">
              <a:avLst>
                <a:gd name="adj" fmla="val 14"/>
              </a:avLst>
            </a:prstGeom>
            <a:solidFill>
              <a:schemeClr val="bg2">
                <a:alpha val="41000"/>
              </a:schemeClr>
            </a:solidFill>
            <a:ln w="3175">
              <a:solidFill>
                <a:schemeClr val="accent4">
                  <a:shade val="50000"/>
                </a:schemeClr>
              </a:solidFill>
            </a:ln>
            <a:effectLst>
              <a:outerShdw blurRad="50800" dist="50800" dir="5400000" algn="ctr" rotWithShape="0">
                <a:schemeClr val="bg2">
                  <a:alpha val="0"/>
                </a:scheme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AP-Southeast-1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81D46D6E-679B-494A-A5C7-2DC185FE59A0}"/>
                </a:ext>
              </a:extLst>
            </p:cNvPr>
            <p:cNvGrpSpPr/>
            <p:nvPr/>
          </p:nvGrpSpPr>
          <p:grpSpPr>
            <a:xfrm>
              <a:off x="308104" y="2026676"/>
              <a:ext cx="3416031" cy="1605939"/>
              <a:chOff x="306641" y="1963778"/>
              <a:chExt cx="3416031" cy="1605939"/>
            </a:xfrm>
          </p:grpSpPr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79DA95AD-BA6E-2443-BD2A-66A471B6ED8C}"/>
                  </a:ext>
                </a:extLst>
              </p:cNvPr>
              <p:cNvCxnSpPr>
                <a:cxnSpLocks/>
                <a:stCxn id="323" idx="0"/>
                <a:endCxn id="353" idx="2"/>
              </p:cNvCxnSpPr>
              <p:nvPr/>
            </p:nvCxnSpPr>
            <p:spPr>
              <a:xfrm flipV="1">
                <a:off x="1468038" y="2493718"/>
                <a:ext cx="2917" cy="38154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963DC211-A9D1-DB49-BFED-4E0CB6F574E4}"/>
                  </a:ext>
                </a:extLst>
              </p:cNvPr>
              <p:cNvCxnSpPr>
                <a:cxnSpLocks/>
                <a:stCxn id="323" idx="0"/>
                <a:endCxn id="321" idx="1"/>
              </p:cNvCxnSpPr>
              <p:nvPr/>
            </p:nvCxnSpPr>
            <p:spPr>
              <a:xfrm flipV="1">
                <a:off x="1468038" y="2479078"/>
                <a:ext cx="823357" cy="39618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C8E627A-C339-1E46-A67F-A064B23A5B16}"/>
                  </a:ext>
                </a:extLst>
              </p:cNvPr>
              <p:cNvCxnSpPr>
                <a:cxnSpLocks/>
                <a:stCxn id="323" idx="0"/>
                <a:endCxn id="356" idx="2"/>
              </p:cNvCxnSpPr>
              <p:nvPr/>
            </p:nvCxnSpPr>
            <p:spPr>
              <a:xfrm flipH="1" flipV="1">
                <a:off x="706516" y="2455308"/>
                <a:ext cx="761522" cy="41995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1" name="VPC-transit">
                <a:extLst>
                  <a:ext uri="{FF2B5EF4-FFF2-40B4-BE49-F238E27FC236}">
                    <a16:creationId xmlns:a16="http://schemas.microsoft.com/office/drawing/2014/main" id="{31C212B3-1623-2345-B1C6-8D00CD6092B7}"/>
                  </a:ext>
                </a:extLst>
              </p:cNvPr>
              <p:cNvGrpSpPr/>
              <p:nvPr/>
            </p:nvGrpSpPr>
            <p:grpSpPr>
              <a:xfrm>
                <a:off x="306641" y="1963778"/>
                <a:ext cx="806324" cy="491530"/>
                <a:chOff x="800268" y="1799473"/>
                <a:chExt cx="1625785" cy="1192209"/>
              </a:xfrm>
            </p:grpSpPr>
            <p:sp>
              <p:nvSpPr>
                <p:cNvPr id="356" name="Rounded Rectangle 355">
                  <a:extLst>
                    <a:ext uri="{FF2B5EF4-FFF2-40B4-BE49-F238E27FC236}">
                      <a16:creationId xmlns:a16="http://schemas.microsoft.com/office/drawing/2014/main" id="{16FE088E-7257-2E4A-BCCC-DDB6393CE45E}"/>
                    </a:ext>
                  </a:extLst>
                </p:cNvPr>
                <p:cNvSpPr/>
                <p:nvPr/>
              </p:nvSpPr>
              <p:spPr>
                <a:xfrm>
                  <a:off x="970327" y="2012676"/>
                  <a:ext cx="1272414" cy="979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357" name="Picture 356">
                  <a:extLst>
                    <a:ext uri="{FF2B5EF4-FFF2-40B4-BE49-F238E27FC236}">
                      <a16:creationId xmlns:a16="http://schemas.microsoft.com/office/drawing/2014/main" id="{7E28C6CD-47CB-E647-8EA1-60D212A791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018F9120-82DC-4D43-BDB2-FAACF28C1F46}"/>
                    </a:ext>
                  </a:extLst>
                </p:cNvPr>
                <p:cNvSpPr txBox="1"/>
                <p:nvPr/>
              </p:nvSpPr>
              <p:spPr>
                <a:xfrm>
                  <a:off x="1901801" y="1979610"/>
                  <a:ext cx="524252" cy="602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A</a:t>
                  </a:r>
                </a:p>
              </p:txBody>
            </p:sp>
          </p:grpSp>
          <p:grpSp>
            <p:nvGrpSpPr>
              <p:cNvPr id="312" name="VPC-transit">
                <a:extLst>
                  <a:ext uri="{FF2B5EF4-FFF2-40B4-BE49-F238E27FC236}">
                    <a16:creationId xmlns:a16="http://schemas.microsoft.com/office/drawing/2014/main" id="{D6B2EEE4-0898-EF40-9EE0-BD6C2B7D246E}"/>
                  </a:ext>
                </a:extLst>
              </p:cNvPr>
              <p:cNvGrpSpPr/>
              <p:nvPr/>
            </p:nvGrpSpPr>
            <p:grpSpPr>
              <a:xfrm>
                <a:off x="1061770" y="2002189"/>
                <a:ext cx="814040" cy="491529"/>
                <a:chOff x="800268" y="1799473"/>
                <a:chExt cx="1641340" cy="1192208"/>
              </a:xfrm>
            </p:grpSpPr>
            <p:sp>
              <p:nvSpPr>
                <p:cNvPr id="353" name="Rounded Rectangle 352">
                  <a:extLst>
                    <a:ext uri="{FF2B5EF4-FFF2-40B4-BE49-F238E27FC236}">
                      <a16:creationId xmlns:a16="http://schemas.microsoft.com/office/drawing/2014/main" id="{FC10D2E2-78AF-954A-A6F8-3BA5306841D0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354" name="Picture 353">
                  <a:extLst>
                    <a:ext uri="{FF2B5EF4-FFF2-40B4-BE49-F238E27FC236}">
                      <a16:creationId xmlns:a16="http://schemas.microsoft.com/office/drawing/2014/main" id="{70D303C6-0B74-F048-8066-B9FB471D85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ABFBA6C9-7D59-A04C-92DF-B2AA086FCBEC}"/>
                    </a:ext>
                  </a:extLst>
                </p:cNvPr>
                <p:cNvSpPr txBox="1"/>
                <p:nvPr/>
              </p:nvSpPr>
              <p:spPr>
                <a:xfrm>
                  <a:off x="1927055" y="1949110"/>
                  <a:ext cx="51455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B</a:t>
                  </a:r>
                </a:p>
              </p:txBody>
            </p:sp>
          </p:grpSp>
          <p:grpSp>
            <p:nvGrpSpPr>
              <p:cNvPr id="313" name="VPC-transit">
                <a:extLst>
                  <a:ext uri="{FF2B5EF4-FFF2-40B4-BE49-F238E27FC236}">
                    <a16:creationId xmlns:a16="http://schemas.microsoft.com/office/drawing/2014/main" id="{453E9BDC-378A-5147-90E0-4E566C963CF6}"/>
                  </a:ext>
                </a:extLst>
              </p:cNvPr>
              <p:cNvGrpSpPr/>
              <p:nvPr/>
            </p:nvGrpSpPr>
            <p:grpSpPr>
              <a:xfrm>
                <a:off x="1834189" y="1985931"/>
                <a:ext cx="812438" cy="491529"/>
                <a:chOff x="800268" y="1799473"/>
                <a:chExt cx="1638111" cy="1192208"/>
              </a:xfrm>
            </p:grpSpPr>
            <p:sp>
              <p:nvSpPr>
                <p:cNvPr id="350" name="Rounded Rectangle 349">
                  <a:extLst>
                    <a:ext uri="{FF2B5EF4-FFF2-40B4-BE49-F238E27FC236}">
                      <a16:creationId xmlns:a16="http://schemas.microsoft.com/office/drawing/2014/main" id="{D7D56EDC-CF6D-1A42-B91E-A976C62C2D78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351" name="Picture 350">
                  <a:extLst>
                    <a:ext uri="{FF2B5EF4-FFF2-40B4-BE49-F238E27FC236}">
                      <a16:creationId xmlns:a16="http://schemas.microsoft.com/office/drawing/2014/main" id="{D780BF6F-AB39-B24B-8315-EE09332FC5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B3ED010D-D0B5-E74D-BCEE-DE94F770D281}"/>
                    </a:ext>
                  </a:extLst>
                </p:cNvPr>
                <p:cNvSpPr txBox="1"/>
                <p:nvPr/>
              </p:nvSpPr>
              <p:spPr>
                <a:xfrm>
                  <a:off x="1927056" y="1949110"/>
                  <a:ext cx="51132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C</a:t>
                  </a:r>
                  <a:endParaRPr lang="en-US" sz="900" dirty="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</p:grpSp>
          <p:pic>
            <p:nvPicPr>
              <p:cNvPr id="314" name="Picture 313">
                <a:extLst>
                  <a:ext uri="{FF2B5EF4-FFF2-40B4-BE49-F238E27FC236}">
                    <a16:creationId xmlns:a16="http://schemas.microsoft.com/office/drawing/2014/main" id="{A6681C1D-E130-B14F-A990-C6046B871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323" y="216143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315" name="Picture 314">
                <a:extLst>
                  <a:ext uri="{FF2B5EF4-FFF2-40B4-BE49-F238E27FC236}">
                    <a16:creationId xmlns:a16="http://schemas.microsoft.com/office/drawing/2014/main" id="{76E2D4A1-F569-3E4D-A8E5-DFB10BC56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03" y="216437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316" name="Picture 315">
                <a:extLst>
                  <a:ext uri="{FF2B5EF4-FFF2-40B4-BE49-F238E27FC236}">
                    <a16:creationId xmlns:a16="http://schemas.microsoft.com/office/drawing/2014/main" id="{FA7E8FCA-CBEE-6344-8337-FFFFE6D3E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5201" y="2178629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317" name="Picture 316">
                <a:extLst>
                  <a:ext uri="{FF2B5EF4-FFF2-40B4-BE49-F238E27FC236}">
                    <a16:creationId xmlns:a16="http://schemas.microsoft.com/office/drawing/2014/main" id="{CC568C1F-EEF9-594C-BAEC-0AC0BC17D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539" y="2186308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318" name="Picture 317">
                <a:extLst>
                  <a:ext uri="{FF2B5EF4-FFF2-40B4-BE49-F238E27FC236}">
                    <a16:creationId xmlns:a16="http://schemas.microsoft.com/office/drawing/2014/main" id="{C9C9765F-6F73-7443-A232-493E52E75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69" y="2192882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319" name="Picture 318">
                <a:extLst>
                  <a:ext uri="{FF2B5EF4-FFF2-40B4-BE49-F238E27FC236}">
                    <a16:creationId xmlns:a16="http://schemas.microsoft.com/office/drawing/2014/main" id="{9610C11E-2EEC-6546-BA1C-D7E4EDCD0A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9426" y="2196282"/>
                <a:ext cx="154949" cy="154567"/>
              </a:xfrm>
              <a:prstGeom prst="rect">
                <a:avLst/>
              </a:prstGeom>
            </p:spPr>
          </p:pic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45F8143F-6B9E-244A-8AD7-69BC362B25EE}"/>
                  </a:ext>
                </a:extLst>
              </p:cNvPr>
              <p:cNvSpPr txBox="1"/>
              <p:nvPr/>
            </p:nvSpPr>
            <p:spPr>
              <a:xfrm>
                <a:off x="1545276" y="2466710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D0D625C5-6714-2445-85BC-FDAB609C339B}"/>
                  </a:ext>
                </a:extLst>
              </p:cNvPr>
              <p:cNvSpPr txBox="1"/>
              <p:nvPr/>
            </p:nvSpPr>
            <p:spPr>
              <a:xfrm>
                <a:off x="2291395" y="2460774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807EF46D-F66E-8B4E-95B3-646A427D7F0E}"/>
                  </a:ext>
                </a:extLst>
              </p:cNvPr>
              <p:cNvSpPr txBox="1"/>
              <p:nvPr/>
            </p:nvSpPr>
            <p:spPr>
              <a:xfrm>
                <a:off x="1572688" y="2802580"/>
                <a:ext cx="662911" cy="45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88" b="1" dirty="0"/>
                  <a:t>AWS Transit </a:t>
                </a:r>
              </a:p>
              <a:p>
                <a:pPr algn="ctr"/>
                <a:r>
                  <a:rPr lang="en-US" sz="788" b="1" dirty="0"/>
                  <a:t>Gateway </a:t>
                </a:r>
              </a:p>
            </p:txBody>
          </p:sp>
          <p:pic>
            <p:nvPicPr>
              <p:cNvPr id="323" name="Graphic 322">
                <a:extLst>
                  <a:ext uri="{FF2B5EF4-FFF2-40B4-BE49-F238E27FC236}">
                    <a16:creationId xmlns:a16="http://schemas.microsoft.com/office/drawing/2014/main" id="{D4D61062-DDBF-6843-BC75-7DD28AA53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291674" y="2875264"/>
                <a:ext cx="352727" cy="293217"/>
              </a:xfrm>
              <a:prstGeom prst="rect">
                <a:avLst/>
              </a:prstGeom>
            </p:spPr>
          </p:pic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83A3BF98-733E-B94B-A09D-F1C6E53E74E3}"/>
                  </a:ext>
                </a:extLst>
              </p:cNvPr>
              <p:cNvCxnSpPr>
                <a:cxnSpLocks/>
                <a:stCxn id="339" idx="0"/>
                <a:endCxn id="344" idx="2"/>
              </p:cNvCxnSpPr>
              <p:nvPr/>
            </p:nvCxnSpPr>
            <p:spPr>
              <a:xfrm flipV="1">
                <a:off x="1468038" y="2493718"/>
                <a:ext cx="2917" cy="38154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9453DFCA-5F9D-864E-8E21-95155ED60CCE}"/>
                  </a:ext>
                </a:extLst>
              </p:cNvPr>
              <p:cNvCxnSpPr>
                <a:cxnSpLocks/>
                <a:stCxn id="339" idx="0"/>
                <a:endCxn id="337" idx="1"/>
              </p:cNvCxnSpPr>
              <p:nvPr/>
            </p:nvCxnSpPr>
            <p:spPr>
              <a:xfrm flipV="1">
                <a:off x="1468038" y="2479078"/>
                <a:ext cx="823357" cy="39618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ECDB1A2-D2FF-3442-B9EC-B573BAB37FA5}"/>
                  </a:ext>
                </a:extLst>
              </p:cNvPr>
              <p:cNvCxnSpPr>
                <a:cxnSpLocks/>
                <a:stCxn id="339" idx="0"/>
                <a:endCxn id="347" idx="2"/>
              </p:cNvCxnSpPr>
              <p:nvPr/>
            </p:nvCxnSpPr>
            <p:spPr>
              <a:xfrm flipH="1" flipV="1">
                <a:off x="706516" y="2455308"/>
                <a:ext cx="761522" cy="41995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7" name="VPC-transit">
                <a:extLst>
                  <a:ext uri="{FF2B5EF4-FFF2-40B4-BE49-F238E27FC236}">
                    <a16:creationId xmlns:a16="http://schemas.microsoft.com/office/drawing/2014/main" id="{CD13E13C-5D98-9E42-A8E3-A4E5BE8A9579}"/>
                  </a:ext>
                </a:extLst>
              </p:cNvPr>
              <p:cNvGrpSpPr/>
              <p:nvPr/>
            </p:nvGrpSpPr>
            <p:grpSpPr>
              <a:xfrm>
                <a:off x="306641" y="1963778"/>
                <a:ext cx="806324" cy="491530"/>
                <a:chOff x="800268" y="1799473"/>
                <a:chExt cx="1625785" cy="1192209"/>
              </a:xfrm>
            </p:grpSpPr>
            <p:sp>
              <p:nvSpPr>
                <p:cNvPr id="347" name="Rounded Rectangle 346">
                  <a:extLst>
                    <a:ext uri="{FF2B5EF4-FFF2-40B4-BE49-F238E27FC236}">
                      <a16:creationId xmlns:a16="http://schemas.microsoft.com/office/drawing/2014/main" id="{79AA7DCE-BDB4-6642-96C4-5E46F5E947BC}"/>
                    </a:ext>
                  </a:extLst>
                </p:cNvPr>
                <p:cNvSpPr/>
                <p:nvPr/>
              </p:nvSpPr>
              <p:spPr>
                <a:xfrm>
                  <a:off x="970327" y="2012676"/>
                  <a:ext cx="1272414" cy="979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348" name="Picture 347">
                  <a:extLst>
                    <a:ext uri="{FF2B5EF4-FFF2-40B4-BE49-F238E27FC236}">
                      <a16:creationId xmlns:a16="http://schemas.microsoft.com/office/drawing/2014/main" id="{4A21DB82-6C24-2B49-B9F4-6C89E7452D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34C947F8-D3BC-244E-8449-67F4073CDC4C}"/>
                    </a:ext>
                  </a:extLst>
                </p:cNvPr>
                <p:cNvSpPr txBox="1"/>
                <p:nvPr/>
              </p:nvSpPr>
              <p:spPr>
                <a:xfrm>
                  <a:off x="1901801" y="1979610"/>
                  <a:ext cx="524252" cy="602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A</a:t>
                  </a:r>
                </a:p>
              </p:txBody>
            </p:sp>
          </p:grpSp>
          <p:grpSp>
            <p:nvGrpSpPr>
              <p:cNvPr id="328" name="VPC-transit">
                <a:extLst>
                  <a:ext uri="{FF2B5EF4-FFF2-40B4-BE49-F238E27FC236}">
                    <a16:creationId xmlns:a16="http://schemas.microsoft.com/office/drawing/2014/main" id="{56AE7A28-9639-AF4A-ADBC-6960E16B29B6}"/>
                  </a:ext>
                </a:extLst>
              </p:cNvPr>
              <p:cNvGrpSpPr/>
              <p:nvPr/>
            </p:nvGrpSpPr>
            <p:grpSpPr>
              <a:xfrm>
                <a:off x="1061770" y="2002189"/>
                <a:ext cx="814040" cy="491529"/>
                <a:chOff x="800268" y="1799473"/>
                <a:chExt cx="1641340" cy="1192208"/>
              </a:xfrm>
            </p:grpSpPr>
            <p:sp>
              <p:nvSpPr>
                <p:cNvPr id="344" name="Rounded Rectangle 343">
                  <a:extLst>
                    <a:ext uri="{FF2B5EF4-FFF2-40B4-BE49-F238E27FC236}">
                      <a16:creationId xmlns:a16="http://schemas.microsoft.com/office/drawing/2014/main" id="{378060E4-A1C7-B84A-A798-CD0348557B56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345" name="Picture 344">
                  <a:extLst>
                    <a:ext uri="{FF2B5EF4-FFF2-40B4-BE49-F238E27FC236}">
                      <a16:creationId xmlns:a16="http://schemas.microsoft.com/office/drawing/2014/main" id="{343A67F7-F455-7C49-A352-FA0EB6142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1C6871E4-CEE8-1E46-93B6-78CA4E488DD8}"/>
                    </a:ext>
                  </a:extLst>
                </p:cNvPr>
                <p:cNvSpPr txBox="1"/>
                <p:nvPr/>
              </p:nvSpPr>
              <p:spPr>
                <a:xfrm>
                  <a:off x="1927055" y="1949110"/>
                  <a:ext cx="51455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B</a:t>
                  </a:r>
                </a:p>
              </p:txBody>
            </p:sp>
          </p:grpSp>
          <p:grpSp>
            <p:nvGrpSpPr>
              <p:cNvPr id="329" name="VPC-transit">
                <a:extLst>
                  <a:ext uri="{FF2B5EF4-FFF2-40B4-BE49-F238E27FC236}">
                    <a16:creationId xmlns:a16="http://schemas.microsoft.com/office/drawing/2014/main" id="{E4727194-33E3-7040-9EF7-BE02D57D6398}"/>
                  </a:ext>
                </a:extLst>
              </p:cNvPr>
              <p:cNvGrpSpPr/>
              <p:nvPr/>
            </p:nvGrpSpPr>
            <p:grpSpPr>
              <a:xfrm>
                <a:off x="1834189" y="1985931"/>
                <a:ext cx="715409" cy="491529"/>
                <a:chOff x="800268" y="1799473"/>
                <a:chExt cx="1442473" cy="1192208"/>
              </a:xfrm>
            </p:grpSpPr>
            <p:sp>
              <p:nvSpPr>
                <p:cNvPr id="341" name="Rounded Rectangle 340">
                  <a:extLst>
                    <a:ext uri="{FF2B5EF4-FFF2-40B4-BE49-F238E27FC236}">
                      <a16:creationId xmlns:a16="http://schemas.microsoft.com/office/drawing/2014/main" id="{961C27CA-A987-2444-88D7-35A84BE3E510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342" name="Picture 341">
                  <a:extLst>
                    <a:ext uri="{FF2B5EF4-FFF2-40B4-BE49-F238E27FC236}">
                      <a16:creationId xmlns:a16="http://schemas.microsoft.com/office/drawing/2014/main" id="{C7C411AF-6DB7-D141-99A2-9C69D98765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168E6E35-D08C-FA48-A681-162188FDA09B}"/>
                    </a:ext>
                  </a:extLst>
                </p:cNvPr>
                <p:cNvSpPr txBox="1"/>
                <p:nvPr/>
              </p:nvSpPr>
              <p:spPr>
                <a:xfrm>
                  <a:off x="1759917" y="1986790"/>
                  <a:ext cx="372471" cy="559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900" dirty="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</p:grpSp>
          <p:pic>
            <p:nvPicPr>
              <p:cNvPr id="330" name="Picture 329">
                <a:extLst>
                  <a:ext uri="{FF2B5EF4-FFF2-40B4-BE49-F238E27FC236}">
                    <a16:creationId xmlns:a16="http://schemas.microsoft.com/office/drawing/2014/main" id="{73F3736C-7BE6-374B-8D4D-19A648D29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323" y="216143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331" name="Picture 330">
                <a:extLst>
                  <a:ext uri="{FF2B5EF4-FFF2-40B4-BE49-F238E27FC236}">
                    <a16:creationId xmlns:a16="http://schemas.microsoft.com/office/drawing/2014/main" id="{114A2377-E9DA-9249-BE1B-3DD9036F3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03" y="216437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332" name="Picture 331">
                <a:extLst>
                  <a:ext uri="{FF2B5EF4-FFF2-40B4-BE49-F238E27FC236}">
                    <a16:creationId xmlns:a16="http://schemas.microsoft.com/office/drawing/2014/main" id="{5D776401-BC4F-0644-B950-0DF84A0B8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5201" y="2178629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333" name="Picture 332">
                <a:extLst>
                  <a:ext uri="{FF2B5EF4-FFF2-40B4-BE49-F238E27FC236}">
                    <a16:creationId xmlns:a16="http://schemas.microsoft.com/office/drawing/2014/main" id="{4310FD71-F22B-0A44-AF7C-7C2CBFD068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539" y="2186308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334" name="Picture 333">
                <a:extLst>
                  <a:ext uri="{FF2B5EF4-FFF2-40B4-BE49-F238E27FC236}">
                    <a16:creationId xmlns:a16="http://schemas.microsoft.com/office/drawing/2014/main" id="{466FD1BD-6AFA-2F4B-B12B-9FFA5B72C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69" y="2192882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335" name="Picture 334">
                <a:extLst>
                  <a:ext uri="{FF2B5EF4-FFF2-40B4-BE49-F238E27FC236}">
                    <a16:creationId xmlns:a16="http://schemas.microsoft.com/office/drawing/2014/main" id="{A2363DB6-4473-484A-A0A5-33A729A396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9426" y="2196282"/>
                <a:ext cx="154949" cy="154567"/>
              </a:xfrm>
              <a:prstGeom prst="rect">
                <a:avLst/>
              </a:prstGeom>
            </p:spPr>
          </p:pic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94E0992E-4FCA-434C-972C-F260F0C8716A}"/>
                  </a:ext>
                </a:extLst>
              </p:cNvPr>
              <p:cNvSpPr txBox="1"/>
              <p:nvPr/>
            </p:nvSpPr>
            <p:spPr>
              <a:xfrm>
                <a:off x="1545276" y="2466710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BCDB1D56-F8F4-714F-AE92-14810C7AAB08}"/>
                  </a:ext>
                </a:extLst>
              </p:cNvPr>
              <p:cNvSpPr txBox="1"/>
              <p:nvPr/>
            </p:nvSpPr>
            <p:spPr>
              <a:xfrm>
                <a:off x="2291395" y="2460774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65B3AA45-126D-C740-8740-30E07CFB979F}"/>
                  </a:ext>
                </a:extLst>
              </p:cNvPr>
              <p:cNvSpPr txBox="1"/>
              <p:nvPr/>
            </p:nvSpPr>
            <p:spPr>
              <a:xfrm>
                <a:off x="1572688" y="2802580"/>
                <a:ext cx="662911" cy="45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88" b="1" dirty="0"/>
                  <a:t>AWS Transit </a:t>
                </a:r>
              </a:p>
              <a:p>
                <a:pPr algn="ctr"/>
                <a:r>
                  <a:rPr lang="en-US" sz="788" b="1" dirty="0"/>
                  <a:t>Gateway </a:t>
                </a:r>
              </a:p>
            </p:txBody>
          </p:sp>
          <p:pic>
            <p:nvPicPr>
              <p:cNvPr id="339" name="Graphic 338">
                <a:extLst>
                  <a:ext uri="{FF2B5EF4-FFF2-40B4-BE49-F238E27FC236}">
                    <a16:creationId xmlns:a16="http://schemas.microsoft.com/office/drawing/2014/main" id="{8B4B4527-662E-B04A-9F54-2FBF9D956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291674" y="2875264"/>
                <a:ext cx="352727" cy="293217"/>
              </a:xfrm>
              <a:prstGeom prst="rect">
                <a:avLst/>
              </a:prstGeom>
            </p:spPr>
          </p:pic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C5CFD7EA-9F86-8D48-9AC9-CD6815DD7C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34046" y="3168481"/>
                <a:ext cx="2188626" cy="40123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F0E5A254-001F-CC43-8C55-8703FBA063FF}"/>
                </a:ext>
              </a:extLst>
            </p:cNvPr>
            <p:cNvGrpSpPr/>
            <p:nvPr/>
          </p:nvGrpSpPr>
          <p:grpSpPr>
            <a:xfrm>
              <a:off x="3252740" y="2023575"/>
              <a:ext cx="2339986" cy="2232397"/>
              <a:chOff x="306641" y="1963778"/>
              <a:chExt cx="2339986" cy="2232397"/>
            </a:xfrm>
          </p:grpSpPr>
          <p:sp>
            <p:nvSpPr>
              <p:cNvPr id="247" name="Rounded Rectangle 246">
                <a:extLst>
                  <a:ext uri="{FF2B5EF4-FFF2-40B4-BE49-F238E27FC236}">
                    <a16:creationId xmlns:a16="http://schemas.microsoft.com/office/drawing/2014/main" id="{097CC09E-F852-B74D-9E89-713C6B30D45D}"/>
                  </a:ext>
                </a:extLst>
              </p:cNvPr>
              <p:cNvSpPr/>
              <p:nvPr/>
            </p:nvSpPr>
            <p:spPr>
              <a:xfrm>
                <a:off x="778036" y="3449892"/>
                <a:ext cx="1403900" cy="5468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248" name="Rounded Rectangle 247">
                <a:extLst>
                  <a:ext uri="{FF2B5EF4-FFF2-40B4-BE49-F238E27FC236}">
                    <a16:creationId xmlns:a16="http://schemas.microsoft.com/office/drawing/2014/main" id="{68D7F0C1-9BA8-F942-8A35-05A5CD7A2E2C}"/>
                  </a:ext>
                </a:extLst>
              </p:cNvPr>
              <p:cNvSpPr/>
              <p:nvPr/>
            </p:nvSpPr>
            <p:spPr>
              <a:xfrm>
                <a:off x="1507251" y="3576087"/>
                <a:ext cx="474136" cy="366353"/>
              </a:xfrm>
              <a:prstGeom prst="roundRect">
                <a:avLst/>
              </a:prstGeom>
              <a:solidFill>
                <a:srgbClr val="DAE3F3">
                  <a:alpha val="6117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249" name="Rounded Rectangle 248">
                <a:extLst>
                  <a:ext uri="{FF2B5EF4-FFF2-40B4-BE49-F238E27FC236}">
                    <a16:creationId xmlns:a16="http://schemas.microsoft.com/office/drawing/2014/main" id="{78D94F12-D246-474C-8BBE-1248ED793AC6}"/>
                  </a:ext>
                </a:extLst>
              </p:cNvPr>
              <p:cNvSpPr/>
              <p:nvPr/>
            </p:nvSpPr>
            <p:spPr>
              <a:xfrm>
                <a:off x="916442" y="3576087"/>
                <a:ext cx="478905" cy="367233"/>
              </a:xfrm>
              <a:prstGeom prst="roundRect">
                <a:avLst/>
              </a:prstGeom>
              <a:solidFill>
                <a:srgbClr val="DAE3F3">
                  <a:alpha val="6117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pic>
            <p:nvPicPr>
              <p:cNvPr id="250" name="Picture 249" descr="vSRX.png">
                <a:extLst>
                  <a:ext uri="{FF2B5EF4-FFF2-40B4-BE49-F238E27FC236}">
                    <a16:creationId xmlns:a16="http://schemas.microsoft.com/office/drawing/2014/main" id="{B1B82A76-550E-2346-8657-F47E7FE86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908" y="3623600"/>
                <a:ext cx="313498" cy="156435"/>
              </a:xfrm>
              <a:prstGeom prst="rect">
                <a:avLst/>
              </a:prstGeom>
            </p:spPr>
          </p:pic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B4AB3413-EC33-F149-9432-734C44B85E13}"/>
                  </a:ext>
                </a:extLst>
              </p:cNvPr>
              <p:cNvSpPr txBox="1"/>
              <p:nvPr/>
            </p:nvSpPr>
            <p:spPr>
              <a:xfrm>
                <a:off x="1007086" y="3976884"/>
                <a:ext cx="971249" cy="219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25" b="1" dirty="0"/>
                  <a:t>vSRX - L4/L7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E9895239-7CDD-2440-A025-AB835FDA2E56}"/>
                  </a:ext>
                </a:extLst>
              </p:cNvPr>
              <p:cNvSpPr txBox="1"/>
              <p:nvPr/>
            </p:nvSpPr>
            <p:spPr>
              <a:xfrm>
                <a:off x="998013" y="3412073"/>
                <a:ext cx="1178528" cy="21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88" b="1" dirty="0"/>
                  <a:t>Security Services VPC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A41A2B75-0F59-8148-9EB9-6DA7D9D44E32}"/>
                  </a:ext>
                </a:extLst>
              </p:cNvPr>
              <p:cNvSpPr txBox="1"/>
              <p:nvPr/>
            </p:nvSpPr>
            <p:spPr>
              <a:xfrm>
                <a:off x="1570917" y="3782753"/>
                <a:ext cx="426720" cy="21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88" b="1" dirty="0"/>
                  <a:t>vSRX</a:t>
                </a:r>
                <a:endParaRPr lang="en-US" sz="1013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9B20E451-F59F-804B-8595-34013C9C9ECD}"/>
                  </a:ext>
                </a:extLst>
              </p:cNvPr>
              <p:cNvSpPr txBox="1"/>
              <p:nvPr/>
            </p:nvSpPr>
            <p:spPr>
              <a:xfrm>
                <a:off x="947653" y="3766133"/>
                <a:ext cx="426720" cy="21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88" b="1" dirty="0"/>
                  <a:t>vSRX</a:t>
                </a:r>
                <a:endParaRPr lang="en-US" sz="1013" dirty="0"/>
              </a:p>
            </p:txBody>
          </p:sp>
          <p:pic>
            <p:nvPicPr>
              <p:cNvPr id="255" name="Picture 254" descr="vSRX.png">
                <a:extLst>
                  <a:ext uri="{FF2B5EF4-FFF2-40B4-BE49-F238E27FC236}">
                    <a16:creationId xmlns:a16="http://schemas.microsoft.com/office/drawing/2014/main" id="{93554A11-39D5-134E-BFA1-E6DFC42DA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4551" y="3634149"/>
                <a:ext cx="313498" cy="156435"/>
              </a:xfrm>
              <a:prstGeom prst="rect">
                <a:avLst/>
              </a:prstGeom>
            </p:spPr>
          </p:pic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777F5970-323F-794A-A0A0-2F2292757696}"/>
                  </a:ext>
                </a:extLst>
              </p:cNvPr>
              <p:cNvCxnSpPr>
                <a:cxnSpLocks/>
                <a:stCxn id="271" idx="0"/>
                <a:endCxn id="302" idx="2"/>
              </p:cNvCxnSpPr>
              <p:nvPr/>
            </p:nvCxnSpPr>
            <p:spPr>
              <a:xfrm flipV="1">
                <a:off x="1468038" y="2493718"/>
                <a:ext cx="2917" cy="38154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A301C455-DCAF-3848-9984-2AFC0FB6F0B0}"/>
                  </a:ext>
                </a:extLst>
              </p:cNvPr>
              <p:cNvCxnSpPr>
                <a:cxnSpLocks/>
                <a:stCxn id="271" idx="0"/>
                <a:endCxn id="269" idx="1"/>
              </p:cNvCxnSpPr>
              <p:nvPr/>
            </p:nvCxnSpPr>
            <p:spPr>
              <a:xfrm flipV="1">
                <a:off x="1468038" y="2479078"/>
                <a:ext cx="823357" cy="39618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BB1CB45A-61FD-E646-95E7-68A4C16F32F5}"/>
                  </a:ext>
                </a:extLst>
              </p:cNvPr>
              <p:cNvCxnSpPr>
                <a:cxnSpLocks/>
                <a:stCxn id="271" idx="0"/>
                <a:endCxn id="305" idx="2"/>
              </p:cNvCxnSpPr>
              <p:nvPr/>
            </p:nvCxnSpPr>
            <p:spPr>
              <a:xfrm flipH="1" flipV="1">
                <a:off x="706516" y="2455308"/>
                <a:ext cx="761522" cy="41995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9" name="VPC-transit">
                <a:extLst>
                  <a:ext uri="{FF2B5EF4-FFF2-40B4-BE49-F238E27FC236}">
                    <a16:creationId xmlns:a16="http://schemas.microsoft.com/office/drawing/2014/main" id="{221757D6-33F1-694D-A1FB-3E96CAE3E429}"/>
                  </a:ext>
                </a:extLst>
              </p:cNvPr>
              <p:cNvGrpSpPr/>
              <p:nvPr/>
            </p:nvGrpSpPr>
            <p:grpSpPr>
              <a:xfrm>
                <a:off x="306641" y="1963778"/>
                <a:ext cx="806324" cy="491530"/>
                <a:chOff x="800268" y="1799473"/>
                <a:chExt cx="1625785" cy="1192209"/>
              </a:xfrm>
            </p:grpSpPr>
            <p:sp>
              <p:nvSpPr>
                <p:cNvPr id="305" name="Rounded Rectangle 304">
                  <a:extLst>
                    <a:ext uri="{FF2B5EF4-FFF2-40B4-BE49-F238E27FC236}">
                      <a16:creationId xmlns:a16="http://schemas.microsoft.com/office/drawing/2014/main" id="{D9AB5929-ADE3-A844-91C6-3A82C2235F96}"/>
                    </a:ext>
                  </a:extLst>
                </p:cNvPr>
                <p:cNvSpPr/>
                <p:nvPr/>
              </p:nvSpPr>
              <p:spPr>
                <a:xfrm>
                  <a:off x="970327" y="2012676"/>
                  <a:ext cx="1272414" cy="979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306" name="Picture 305">
                  <a:extLst>
                    <a:ext uri="{FF2B5EF4-FFF2-40B4-BE49-F238E27FC236}">
                      <a16:creationId xmlns:a16="http://schemas.microsoft.com/office/drawing/2014/main" id="{63A7F0E5-5C71-D44F-BDCC-F8E9A9470F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379AE91F-1B60-2D43-8DFA-2A9FDCC13787}"/>
                    </a:ext>
                  </a:extLst>
                </p:cNvPr>
                <p:cNvSpPr txBox="1"/>
                <p:nvPr/>
              </p:nvSpPr>
              <p:spPr>
                <a:xfrm>
                  <a:off x="1901801" y="1979610"/>
                  <a:ext cx="524252" cy="602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A</a:t>
                  </a:r>
                </a:p>
              </p:txBody>
            </p:sp>
          </p:grpSp>
          <p:grpSp>
            <p:nvGrpSpPr>
              <p:cNvPr id="260" name="VPC-transit">
                <a:extLst>
                  <a:ext uri="{FF2B5EF4-FFF2-40B4-BE49-F238E27FC236}">
                    <a16:creationId xmlns:a16="http://schemas.microsoft.com/office/drawing/2014/main" id="{D73A6CC4-4373-1A43-B2DE-FA91F76F443A}"/>
                  </a:ext>
                </a:extLst>
              </p:cNvPr>
              <p:cNvGrpSpPr/>
              <p:nvPr/>
            </p:nvGrpSpPr>
            <p:grpSpPr>
              <a:xfrm>
                <a:off x="1061770" y="2002189"/>
                <a:ext cx="814040" cy="491529"/>
                <a:chOff x="800268" y="1799473"/>
                <a:chExt cx="1641340" cy="1192208"/>
              </a:xfrm>
            </p:grpSpPr>
            <p:sp>
              <p:nvSpPr>
                <p:cNvPr id="302" name="Rounded Rectangle 301">
                  <a:extLst>
                    <a:ext uri="{FF2B5EF4-FFF2-40B4-BE49-F238E27FC236}">
                      <a16:creationId xmlns:a16="http://schemas.microsoft.com/office/drawing/2014/main" id="{497517F0-8278-4D40-9D36-00F8E23F2634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303" name="Picture 302">
                  <a:extLst>
                    <a:ext uri="{FF2B5EF4-FFF2-40B4-BE49-F238E27FC236}">
                      <a16:creationId xmlns:a16="http://schemas.microsoft.com/office/drawing/2014/main" id="{940DFC6E-929C-914A-A4D7-B7601733C1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08B1A5ED-901F-D741-BF50-5AE6E4DB0144}"/>
                    </a:ext>
                  </a:extLst>
                </p:cNvPr>
                <p:cNvSpPr txBox="1"/>
                <p:nvPr/>
              </p:nvSpPr>
              <p:spPr>
                <a:xfrm>
                  <a:off x="1927055" y="1949110"/>
                  <a:ext cx="51455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B</a:t>
                  </a:r>
                </a:p>
              </p:txBody>
            </p:sp>
          </p:grpSp>
          <p:grpSp>
            <p:nvGrpSpPr>
              <p:cNvPr id="261" name="VPC-transit">
                <a:extLst>
                  <a:ext uri="{FF2B5EF4-FFF2-40B4-BE49-F238E27FC236}">
                    <a16:creationId xmlns:a16="http://schemas.microsoft.com/office/drawing/2014/main" id="{8A3F89F3-2484-AE46-8D54-14E6CF55AF6D}"/>
                  </a:ext>
                </a:extLst>
              </p:cNvPr>
              <p:cNvGrpSpPr/>
              <p:nvPr/>
            </p:nvGrpSpPr>
            <p:grpSpPr>
              <a:xfrm>
                <a:off x="1834189" y="1985931"/>
                <a:ext cx="812438" cy="491529"/>
                <a:chOff x="800268" y="1799473"/>
                <a:chExt cx="1638111" cy="1192208"/>
              </a:xfrm>
            </p:grpSpPr>
            <p:sp>
              <p:nvSpPr>
                <p:cNvPr id="299" name="Rounded Rectangle 298">
                  <a:extLst>
                    <a:ext uri="{FF2B5EF4-FFF2-40B4-BE49-F238E27FC236}">
                      <a16:creationId xmlns:a16="http://schemas.microsoft.com/office/drawing/2014/main" id="{C8E31A36-C630-5644-A4AC-A40F27CD7413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300" name="Picture 299">
                  <a:extLst>
                    <a:ext uri="{FF2B5EF4-FFF2-40B4-BE49-F238E27FC236}">
                      <a16:creationId xmlns:a16="http://schemas.microsoft.com/office/drawing/2014/main" id="{07313F07-B34B-274D-9DCB-74146E3F7A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BFDB16D0-CF15-454E-BB24-FEDEA25B6271}"/>
                    </a:ext>
                  </a:extLst>
                </p:cNvPr>
                <p:cNvSpPr txBox="1"/>
                <p:nvPr/>
              </p:nvSpPr>
              <p:spPr>
                <a:xfrm>
                  <a:off x="1927056" y="1949110"/>
                  <a:ext cx="51132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C</a:t>
                  </a:r>
                  <a:endParaRPr lang="en-US" sz="900" dirty="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</p:grpSp>
          <p:pic>
            <p:nvPicPr>
              <p:cNvPr id="262" name="Picture 261">
                <a:extLst>
                  <a:ext uri="{FF2B5EF4-FFF2-40B4-BE49-F238E27FC236}">
                    <a16:creationId xmlns:a16="http://schemas.microsoft.com/office/drawing/2014/main" id="{9F5437CF-D265-C94A-B444-65B12AE0B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323" y="216143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63" name="Picture 262">
                <a:extLst>
                  <a:ext uri="{FF2B5EF4-FFF2-40B4-BE49-F238E27FC236}">
                    <a16:creationId xmlns:a16="http://schemas.microsoft.com/office/drawing/2014/main" id="{4BB867B6-904F-6645-89B4-94F69CF61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03" y="216437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64" name="Picture 263">
                <a:extLst>
                  <a:ext uri="{FF2B5EF4-FFF2-40B4-BE49-F238E27FC236}">
                    <a16:creationId xmlns:a16="http://schemas.microsoft.com/office/drawing/2014/main" id="{F4720CB2-1627-5F41-BAB6-E880CA147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5201" y="2178629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65" name="Picture 264">
                <a:extLst>
                  <a:ext uri="{FF2B5EF4-FFF2-40B4-BE49-F238E27FC236}">
                    <a16:creationId xmlns:a16="http://schemas.microsoft.com/office/drawing/2014/main" id="{FB688016-7DCE-3E4A-8988-6A334D9CB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539" y="2186308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66" name="Picture 265">
                <a:extLst>
                  <a:ext uri="{FF2B5EF4-FFF2-40B4-BE49-F238E27FC236}">
                    <a16:creationId xmlns:a16="http://schemas.microsoft.com/office/drawing/2014/main" id="{C2040142-2B3C-944D-836E-47D5D2DF1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69" y="2192882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67" name="Picture 266">
                <a:extLst>
                  <a:ext uri="{FF2B5EF4-FFF2-40B4-BE49-F238E27FC236}">
                    <a16:creationId xmlns:a16="http://schemas.microsoft.com/office/drawing/2014/main" id="{BEBEA8C4-9638-4B49-90DA-236DB7624F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9426" y="2196282"/>
                <a:ext cx="154949" cy="154567"/>
              </a:xfrm>
              <a:prstGeom prst="rect">
                <a:avLst/>
              </a:prstGeom>
            </p:spPr>
          </p:pic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5F23921F-62D8-8448-B4EC-D9787B208BD7}"/>
                  </a:ext>
                </a:extLst>
              </p:cNvPr>
              <p:cNvSpPr txBox="1"/>
              <p:nvPr/>
            </p:nvSpPr>
            <p:spPr>
              <a:xfrm>
                <a:off x="1545276" y="2466710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2B31001-BB76-7346-998B-B361C21E5476}"/>
                  </a:ext>
                </a:extLst>
              </p:cNvPr>
              <p:cNvSpPr txBox="1"/>
              <p:nvPr/>
            </p:nvSpPr>
            <p:spPr>
              <a:xfrm>
                <a:off x="2291395" y="2460774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6724B45A-D416-4B4B-974D-ABEDCBDA4E54}"/>
                  </a:ext>
                </a:extLst>
              </p:cNvPr>
              <p:cNvSpPr txBox="1"/>
              <p:nvPr/>
            </p:nvSpPr>
            <p:spPr>
              <a:xfrm>
                <a:off x="1572688" y="2802580"/>
                <a:ext cx="662911" cy="45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88" b="1" dirty="0"/>
                  <a:t>AWS Transit </a:t>
                </a:r>
              </a:p>
              <a:p>
                <a:pPr algn="ctr"/>
                <a:r>
                  <a:rPr lang="en-US" sz="788" b="1" dirty="0"/>
                  <a:t>Gateway </a:t>
                </a:r>
              </a:p>
            </p:txBody>
          </p:sp>
          <p:pic>
            <p:nvPicPr>
              <p:cNvPr id="271" name="Graphic 270">
                <a:extLst>
                  <a:ext uri="{FF2B5EF4-FFF2-40B4-BE49-F238E27FC236}">
                    <a16:creationId xmlns:a16="http://schemas.microsoft.com/office/drawing/2014/main" id="{3924A29A-345D-AA4E-83BC-420C70680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291674" y="2875264"/>
                <a:ext cx="352727" cy="293217"/>
              </a:xfrm>
              <a:prstGeom prst="rect">
                <a:avLst/>
              </a:prstGeom>
            </p:spPr>
          </p:pic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0543A1F-EF1C-644C-8283-5650ED45B815}"/>
                  </a:ext>
                </a:extLst>
              </p:cNvPr>
              <p:cNvCxnSpPr>
                <a:cxnSpLocks/>
                <a:stCxn id="287" idx="0"/>
                <a:endCxn id="293" idx="2"/>
              </p:cNvCxnSpPr>
              <p:nvPr/>
            </p:nvCxnSpPr>
            <p:spPr>
              <a:xfrm flipV="1">
                <a:off x="1468038" y="2493718"/>
                <a:ext cx="2917" cy="38154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6ECF620-0DBD-924E-ADF8-3F559CFED09E}"/>
                  </a:ext>
                </a:extLst>
              </p:cNvPr>
              <p:cNvCxnSpPr>
                <a:cxnSpLocks/>
                <a:stCxn id="287" idx="0"/>
                <a:endCxn id="285" idx="1"/>
              </p:cNvCxnSpPr>
              <p:nvPr/>
            </p:nvCxnSpPr>
            <p:spPr>
              <a:xfrm flipV="1">
                <a:off x="1468038" y="2479078"/>
                <a:ext cx="823357" cy="39618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1FCCD304-9A33-254D-B3D7-15364EAEB035}"/>
                  </a:ext>
                </a:extLst>
              </p:cNvPr>
              <p:cNvCxnSpPr>
                <a:cxnSpLocks/>
                <a:stCxn id="287" idx="0"/>
                <a:endCxn id="296" idx="2"/>
              </p:cNvCxnSpPr>
              <p:nvPr/>
            </p:nvCxnSpPr>
            <p:spPr>
              <a:xfrm flipH="1" flipV="1">
                <a:off x="706516" y="2455308"/>
                <a:ext cx="761522" cy="41995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5" name="VPC-transit">
                <a:extLst>
                  <a:ext uri="{FF2B5EF4-FFF2-40B4-BE49-F238E27FC236}">
                    <a16:creationId xmlns:a16="http://schemas.microsoft.com/office/drawing/2014/main" id="{A27DA290-E90D-D440-97A7-9889247AC5DF}"/>
                  </a:ext>
                </a:extLst>
              </p:cNvPr>
              <p:cNvGrpSpPr/>
              <p:nvPr/>
            </p:nvGrpSpPr>
            <p:grpSpPr>
              <a:xfrm>
                <a:off x="306641" y="1963778"/>
                <a:ext cx="806324" cy="491530"/>
                <a:chOff x="800268" y="1799473"/>
                <a:chExt cx="1625785" cy="1192209"/>
              </a:xfrm>
            </p:grpSpPr>
            <p:sp>
              <p:nvSpPr>
                <p:cNvPr id="296" name="Rounded Rectangle 295">
                  <a:extLst>
                    <a:ext uri="{FF2B5EF4-FFF2-40B4-BE49-F238E27FC236}">
                      <a16:creationId xmlns:a16="http://schemas.microsoft.com/office/drawing/2014/main" id="{000C444E-4E7D-F94B-B898-EACE50F414C0}"/>
                    </a:ext>
                  </a:extLst>
                </p:cNvPr>
                <p:cNvSpPr/>
                <p:nvPr/>
              </p:nvSpPr>
              <p:spPr>
                <a:xfrm>
                  <a:off x="970327" y="2012676"/>
                  <a:ext cx="1272414" cy="979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297" name="Picture 296">
                  <a:extLst>
                    <a:ext uri="{FF2B5EF4-FFF2-40B4-BE49-F238E27FC236}">
                      <a16:creationId xmlns:a16="http://schemas.microsoft.com/office/drawing/2014/main" id="{FF3F083B-BBEE-DC46-95A5-75AF57E2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A9049C78-2D46-234F-9A70-63A26DBF64FE}"/>
                    </a:ext>
                  </a:extLst>
                </p:cNvPr>
                <p:cNvSpPr txBox="1"/>
                <p:nvPr/>
              </p:nvSpPr>
              <p:spPr>
                <a:xfrm>
                  <a:off x="1901801" y="1979610"/>
                  <a:ext cx="524252" cy="602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A</a:t>
                  </a:r>
                </a:p>
              </p:txBody>
            </p:sp>
          </p:grpSp>
          <p:grpSp>
            <p:nvGrpSpPr>
              <p:cNvPr id="276" name="VPC-transit">
                <a:extLst>
                  <a:ext uri="{FF2B5EF4-FFF2-40B4-BE49-F238E27FC236}">
                    <a16:creationId xmlns:a16="http://schemas.microsoft.com/office/drawing/2014/main" id="{B48D2C89-4843-6441-AECC-01E619F32CB7}"/>
                  </a:ext>
                </a:extLst>
              </p:cNvPr>
              <p:cNvGrpSpPr/>
              <p:nvPr/>
            </p:nvGrpSpPr>
            <p:grpSpPr>
              <a:xfrm>
                <a:off x="1061770" y="2002189"/>
                <a:ext cx="814040" cy="491529"/>
                <a:chOff x="800268" y="1799473"/>
                <a:chExt cx="1641340" cy="1192208"/>
              </a:xfrm>
            </p:grpSpPr>
            <p:sp>
              <p:nvSpPr>
                <p:cNvPr id="293" name="Rounded Rectangle 292">
                  <a:extLst>
                    <a:ext uri="{FF2B5EF4-FFF2-40B4-BE49-F238E27FC236}">
                      <a16:creationId xmlns:a16="http://schemas.microsoft.com/office/drawing/2014/main" id="{852BED62-A19C-E345-AC57-2C0AAE5DFE8C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294" name="Picture 293">
                  <a:extLst>
                    <a:ext uri="{FF2B5EF4-FFF2-40B4-BE49-F238E27FC236}">
                      <a16:creationId xmlns:a16="http://schemas.microsoft.com/office/drawing/2014/main" id="{379B4B2C-61AB-294C-8767-1049E6F305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8D3E9118-5FB0-3B4B-BADE-6A00DA95508A}"/>
                    </a:ext>
                  </a:extLst>
                </p:cNvPr>
                <p:cNvSpPr txBox="1"/>
                <p:nvPr/>
              </p:nvSpPr>
              <p:spPr>
                <a:xfrm>
                  <a:off x="1927055" y="1949110"/>
                  <a:ext cx="51455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B</a:t>
                  </a:r>
                </a:p>
              </p:txBody>
            </p:sp>
          </p:grpSp>
          <p:grpSp>
            <p:nvGrpSpPr>
              <p:cNvPr id="277" name="VPC-transit">
                <a:extLst>
                  <a:ext uri="{FF2B5EF4-FFF2-40B4-BE49-F238E27FC236}">
                    <a16:creationId xmlns:a16="http://schemas.microsoft.com/office/drawing/2014/main" id="{76F6589C-25D8-BB40-B6E7-9AA39574583E}"/>
                  </a:ext>
                </a:extLst>
              </p:cNvPr>
              <p:cNvGrpSpPr/>
              <p:nvPr/>
            </p:nvGrpSpPr>
            <p:grpSpPr>
              <a:xfrm>
                <a:off x="1834189" y="1985931"/>
                <a:ext cx="715409" cy="491529"/>
                <a:chOff x="800268" y="1799473"/>
                <a:chExt cx="1442473" cy="1192208"/>
              </a:xfrm>
            </p:grpSpPr>
            <p:sp>
              <p:nvSpPr>
                <p:cNvPr id="290" name="Rounded Rectangle 289">
                  <a:extLst>
                    <a:ext uri="{FF2B5EF4-FFF2-40B4-BE49-F238E27FC236}">
                      <a16:creationId xmlns:a16="http://schemas.microsoft.com/office/drawing/2014/main" id="{ABECA3C7-812B-3D4B-A811-BE537F3F190E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291" name="Picture 290">
                  <a:extLst>
                    <a:ext uri="{FF2B5EF4-FFF2-40B4-BE49-F238E27FC236}">
                      <a16:creationId xmlns:a16="http://schemas.microsoft.com/office/drawing/2014/main" id="{ECBFDE51-62F0-8740-8580-EE1EE50CE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5A714DCD-8D8C-5C48-A998-5AE093C3F20B}"/>
                    </a:ext>
                  </a:extLst>
                </p:cNvPr>
                <p:cNvSpPr txBox="1"/>
                <p:nvPr/>
              </p:nvSpPr>
              <p:spPr>
                <a:xfrm>
                  <a:off x="1759917" y="1986790"/>
                  <a:ext cx="372471" cy="559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900" dirty="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</p:grpSp>
          <p:pic>
            <p:nvPicPr>
              <p:cNvPr id="278" name="Picture 277">
                <a:extLst>
                  <a:ext uri="{FF2B5EF4-FFF2-40B4-BE49-F238E27FC236}">
                    <a16:creationId xmlns:a16="http://schemas.microsoft.com/office/drawing/2014/main" id="{251BDD4A-AE22-E64C-AD25-C38DFA7F3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323" y="216143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79" name="Picture 278">
                <a:extLst>
                  <a:ext uri="{FF2B5EF4-FFF2-40B4-BE49-F238E27FC236}">
                    <a16:creationId xmlns:a16="http://schemas.microsoft.com/office/drawing/2014/main" id="{8E4F7665-345B-2F40-8F35-BBC9D6E5E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03" y="216437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80" name="Picture 279">
                <a:extLst>
                  <a:ext uri="{FF2B5EF4-FFF2-40B4-BE49-F238E27FC236}">
                    <a16:creationId xmlns:a16="http://schemas.microsoft.com/office/drawing/2014/main" id="{0FE016FB-04B1-7A43-AE8E-4E2104896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5201" y="2178629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81" name="Picture 280">
                <a:extLst>
                  <a:ext uri="{FF2B5EF4-FFF2-40B4-BE49-F238E27FC236}">
                    <a16:creationId xmlns:a16="http://schemas.microsoft.com/office/drawing/2014/main" id="{C345A04A-7F5B-3449-947D-32BD46406D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539" y="2186308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82" name="Picture 281">
                <a:extLst>
                  <a:ext uri="{FF2B5EF4-FFF2-40B4-BE49-F238E27FC236}">
                    <a16:creationId xmlns:a16="http://schemas.microsoft.com/office/drawing/2014/main" id="{A695C18F-6FF5-0247-BA86-4E5F18262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69" y="2192882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83" name="Picture 282">
                <a:extLst>
                  <a:ext uri="{FF2B5EF4-FFF2-40B4-BE49-F238E27FC236}">
                    <a16:creationId xmlns:a16="http://schemas.microsoft.com/office/drawing/2014/main" id="{9D7DBDA9-27CA-0343-B1CC-54696A44E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9426" y="2196282"/>
                <a:ext cx="154949" cy="154567"/>
              </a:xfrm>
              <a:prstGeom prst="rect">
                <a:avLst/>
              </a:prstGeom>
            </p:spPr>
          </p:pic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A315A902-4148-AD43-AD5C-1B9AF12D9C2A}"/>
                  </a:ext>
                </a:extLst>
              </p:cNvPr>
              <p:cNvSpPr txBox="1"/>
              <p:nvPr/>
            </p:nvSpPr>
            <p:spPr>
              <a:xfrm>
                <a:off x="1545276" y="2466710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BE5C0AAB-90EB-D541-BA3C-6789BF627FEE}"/>
                  </a:ext>
                </a:extLst>
              </p:cNvPr>
              <p:cNvSpPr txBox="1"/>
              <p:nvPr/>
            </p:nvSpPr>
            <p:spPr>
              <a:xfrm>
                <a:off x="2291395" y="2460774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86028658-6D40-A44B-B4FE-820BE3BF01D5}"/>
                  </a:ext>
                </a:extLst>
              </p:cNvPr>
              <p:cNvSpPr txBox="1"/>
              <p:nvPr/>
            </p:nvSpPr>
            <p:spPr>
              <a:xfrm>
                <a:off x="1572688" y="2802580"/>
                <a:ext cx="662911" cy="45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88" b="1" dirty="0"/>
                  <a:t>AWS Transit </a:t>
                </a:r>
              </a:p>
              <a:p>
                <a:pPr algn="ctr"/>
                <a:r>
                  <a:rPr lang="en-US" sz="788" b="1" dirty="0"/>
                  <a:t>Gateway </a:t>
                </a:r>
              </a:p>
            </p:txBody>
          </p:sp>
          <p:pic>
            <p:nvPicPr>
              <p:cNvPr id="287" name="Graphic 286">
                <a:extLst>
                  <a:ext uri="{FF2B5EF4-FFF2-40B4-BE49-F238E27FC236}">
                    <a16:creationId xmlns:a16="http://schemas.microsoft.com/office/drawing/2014/main" id="{C1BE1D10-35FE-054B-A85D-46DD71D5A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291674" y="2875264"/>
                <a:ext cx="352727" cy="293217"/>
              </a:xfrm>
              <a:prstGeom prst="rect">
                <a:avLst/>
              </a:prstGeom>
            </p:spPr>
          </p:pic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6FE406D4-0C2E-874C-8901-1C126DA873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5347" y="3168481"/>
                <a:ext cx="0" cy="285264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0181C389-53EA-CD49-9417-6A84C5C4C5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4046" y="3168481"/>
                <a:ext cx="0" cy="285264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32F9FAB-0BAB-BA4A-9BC2-4DDC9CB04129}"/>
                </a:ext>
              </a:extLst>
            </p:cNvPr>
            <p:cNvGrpSpPr/>
            <p:nvPr/>
          </p:nvGrpSpPr>
          <p:grpSpPr>
            <a:xfrm>
              <a:off x="5144851" y="2023575"/>
              <a:ext cx="3346667" cy="1576650"/>
              <a:chOff x="-700040" y="1963778"/>
              <a:chExt cx="3346667" cy="1576650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3F54993D-5218-3B41-9F7F-58F0CB9080A1}"/>
                  </a:ext>
                </a:extLst>
              </p:cNvPr>
              <p:cNvCxnSpPr>
                <a:cxnSpLocks/>
                <a:stCxn id="211" idx="0"/>
                <a:endCxn id="241" idx="2"/>
              </p:cNvCxnSpPr>
              <p:nvPr/>
            </p:nvCxnSpPr>
            <p:spPr>
              <a:xfrm flipV="1">
                <a:off x="1468038" y="2493718"/>
                <a:ext cx="2917" cy="38154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5A718F32-E992-6541-98FE-584E8732A9A8}"/>
                  </a:ext>
                </a:extLst>
              </p:cNvPr>
              <p:cNvCxnSpPr>
                <a:cxnSpLocks/>
                <a:stCxn id="211" idx="0"/>
                <a:endCxn id="209" idx="1"/>
              </p:cNvCxnSpPr>
              <p:nvPr/>
            </p:nvCxnSpPr>
            <p:spPr>
              <a:xfrm flipV="1">
                <a:off x="1468038" y="2479078"/>
                <a:ext cx="823357" cy="39618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3F6DD91-6596-B945-8ED4-19731A8DE42C}"/>
                  </a:ext>
                </a:extLst>
              </p:cNvPr>
              <p:cNvCxnSpPr>
                <a:cxnSpLocks/>
                <a:stCxn id="211" idx="0"/>
                <a:endCxn id="244" idx="2"/>
              </p:cNvCxnSpPr>
              <p:nvPr/>
            </p:nvCxnSpPr>
            <p:spPr>
              <a:xfrm flipH="1" flipV="1">
                <a:off x="706516" y="2455308"/>
                <a:ext cx="761522" cy="41995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VPC-transit">
                <a:extLst>
                  <a:ext uri="{FF2B5EF4-FFF2-40B4-BE49-F238E27FC236}">
                    <a16:creationId xmlns:a16="http://schemas.microsoft.com/office/drawing/2014/main" id="{DFC398B4-EFEA-CC43-BD13-6ADD51C0ADBD}"/>
                  </a:ext>
                </a:extLst>
              </p:cNvPr>
              <p:cNvGrpSpPr/>
              <p:nvPr/>
            </p:nvGrpSpPr>
            <p:grpSpPr>
              <a:xfrm>
                <a:off x="306641" y="1963778"/>
                <a:ext cx="806324" cy="491530"/>
                <a:chOff x="800268" y="1799473"/>
                <a:chExt cx="1625785" cy="1192209"/>
              </a:xfrm>
            </p:grpSpPr>
            <p:sp>
              <p:nvSpPr>
                <p:cNvPr id="244" name="Rounded Rectangle 243">
                  <a:extLst>
                    <a:ext uri="{FF2B5EF4-FFF2-40B4-BE49-F238E27FC236}">
                      <a16:creationId xmlns:a16="http://schemas.microsoft.com/office/drawing/2014/main" id="{0638764A-42B2-4843-AA6A-35BAE1D29332}"/>
                    </a:ext>
                  </a:extLst>
                </p:cNvPr>
                <p:cNvSpPr/>
                <p:nvPr/>
              </p:nvSpPr>
              <p:spPr>
                <a:xfrm>
                  <a:off x="970327" y="2012676"/>
                  <a:ext cx="1272414" cy="979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245" name="Picture 244">
                  <a:extLst>
                    <a:ext uri="{FF2B5EF4-FFF2-40B4-BE49-F238E27FC236}">
                      <a16:creationId xmlns:a16="http://schemas.microsoft.com/office/drawing/2014/main" id="{5951F0D8-341E-EF4A-A65F-EBF554C008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4D5D8F99-B262-0240-8FB2-444E462F7396}"/>
                    </a:ext>
                  </a:extLst>
                </p:cNvPr>
                <p:cNvSpPr txBox="1"/>
                <p:nvPr/>
              </p:nvSpPr>
              <p:spPr>
                <a:xfrm>
                  <a:off x="1901801" y="1979610"/>
                  <a:ext cx="524252" cy="602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A</a:t>
                  </a:r>
                </a:p>
              </p:txBody>
            </p:sp>
          </p:grpSp>
          <p:grpSp>
            <p:nvGrpSpPr>
              <p:cNvPr id="200" name="VPC-transit">
                <a:extLst>
                  <a:ext uri="{FF2B5EF4-FFF2-40B4-BE49-F238E27FC236}">
                    <a16:creationId xmlns:a16="http://schemas.microsoft.com/office/drawing/2014/main" id="{341433B0-4C45-BF46-93EA-C7683BAD5D92}"/>
                  </a:ext>
                </a:extLst>
              </p:cNvPr>
              <p:cNvGrpSpPr/>
              <p:nvPr/>
            </p:nvGrpSpPr>
            <p:grpSpPr>
              <a:xfrm>
                <a:off x="1061770" y="2002189"/>
                <a:ext cx="814040" cy="491529"/>
                <a:chOff x="800268" y="1799473"/>
                <a:chExt cx="1641340" cy="1192208"/>
              </a:xfrm>
            </p:grpSpPr>
            <p:sp>
              <p:nvSpPr>
                <p:cNvPr id="241" name="Rounded Rectangle 240">
                  <a:extLst>
                    <a:ext uri="{FF2B5EF4-FFF2-40B4-BE49-F238E27FC236}">
                      <a16:creationId xmlns:a16="http://schemas.microsoft.com/office/drawing/2014/main" id="{07F24512-3A2B-8740-8D01-81A4FE6545D4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242" name="Picture 241">
                  <a:extLst>
                    <a:ext uri="{FF2B5EF4-FFF2-40B4-BE49-F238E27FC236}">
                      <a16:creationId xmlns:a16="http://schemas.microsoft.com/office/drawing/2014/main" id="{ED773D8D-899A-7646-8CD1-BC51D2F5AF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E4344171-02F2-F74A-8BE2-514CE91DD81E}"/>
                    </a:ext>
                  </a:extLst>
                </p:cNvPr>
                <p:cNvSpPr txBox="1"/>
                <p:nvPr/>
              </p:nvSpPr>
              <p:spPr>
                <a:xfrm>
                  <a:off x="1927055" y="1949110"/>
                  <a:ext cx="51455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B</a:t>
                  </a:r>
                </a:p>
              </p:txBody>
            </p:sp>
          </p:grpSp>
          <p:grpSp>
            <p:nvGrpSpPr>
              <p:cNvPr id="201" name="VPC-transit">
                <a:extLst>
                  <a:ext uri="{FF2B5EF4-FFF2-40B4-BE49-F238E27FC236}">
                    <a16:creationId xmlns:a16="http://schemas.microsoft.com/office/drawing/2014/main" id="{F958589F-1BE2-F042-BE2E-FA33328C1257}"/>
                  </a:ext>
                </a:extLst>
              </p:cNvPr>
              <p:cNvGrpSpPr/>
              <p:nvPr/>
            </p:nvGrpSpPr>
            <p:grpSpPr>
              <a:xfrm>
                <a:off x="1834189" y="1985931"/>
                <a:ext cx="812438" cy="491529"/>
                <a:chOff x="800268" y="1799473"/>
                <a:chExt cx="1638111" cy="1192208"/>
              </a:xfrm>
            </p:grpSpPr>
            <p:sp>
              <p:nvSpPr>
                <p:cNvPr id="238" name="Rounded Rectangle 237">
                  <a:extLst>
                    <a:ext uri="{FF2B5EF4-FFF2-40B4-BE49-F238E27FC236}">
                      <a16:creationId xmlns:a16="http://schemas.microsoft.com/office/drawing/2014/main" id="{4BF8B03A-CC8A-254A-8785-0555D8CCC1D4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239" name="Picture 238">
                  <a:extLst>
                    <a:ext uri="{FF2B5EF4-FFF2-40B4-BE49-F238E27FC236}">
                      <a16:creationId xmlns:a16="http://schemas.microsoft.com/office/drawing/2014/main" id="{BCE94F37-C47D-0A42-86F9-8CF256AEE9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1D6F7EB5-A9AE-4240-B127-17B206B97BF7}"/>
                    </a:ext>
                  </a:extLst>
                </p:cNvPr>
                <p:cNvSpPr txBox="1"/>
                <p:nvPr/>
              </p:nvSpPr>
              <p:spPr>
                <a:xfrm>
                  <a:off x="1927056" y="1949110"/>
                  <a:ext cx="51132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C</a:t>
                  </a:r>
                  <a:endParaRPr lang="en-US" sz="900" dirty="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</p:grp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5EEB41BD-3A2F-254C-AA68-6214BADF97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323" y="216143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86235E33-6576-E74E-A202-5D76771FE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03" y="216437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670F2791-4A8F-2542-9ADB-C3ED41943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5201" y="2178629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5E3DFEC2-5721-3247-AB9D-19F4E5307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539" y="2186308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EF1255B3-FD17-844B-8E38-3E724341BF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69" y="2192882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F32D63A9-3A04-E44D-A8F9-5F87D67E4C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9426" y="2196282"/>
                <a:ext cx="154949" cy="154567"/>
              </a:xfrm>
              <a:prstGeom prst="rect">
                <a:avLst/>
              </a:prstGeom>
            </p:spPr>
          </p:pic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02FACF9-90B8-264C-AFF1-CA2C84FAFFD8}"/>
                  </a:ext>
                </a:extLst>
              </p:cNvPr>
              <p:cNvSpPr txBox="1"/>
              <p:nvPr/>
            </p:nvSpPr>
            <p:spPr>
              <a:xfrm>
                <a:off x="1545276" y="2466710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ADE15A17-F80D-4949-8F95-4F4A5AC16C61}"/>
                  </a:ext>
                </a:extLst>
              </p:cNvPr>
              <p:cNvSpPr txBox="1"/>
              <p:nvPr/>
            </p:nvSpPr>
            <p:spPr>
              <a:xfrm>
                <a:off x="2291395" y="2460774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0749BC8-3243-164D-A9D0-8B614D682874}"/>
                  </a:ext>
                </a:extLst>
              </p:cNvPr>
              <p:cNvSpPr txBox="1"/>
              <p:nvPr/>
            </p:nvSpPr>
            <p:spPr>
              <a:xfrm>
                <a:off x="1572688" y="2802580"/>
                <a:ext cx="662911" cy="45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88" b="1" dirty="0"/>
                  <a:t>AWS Transit </a:t>
                </a:r>
              </a:p>
              <a:p>
                <a:pPr algn="ctr"/>
                <a:r>
                  <a:rPr lang="en-US" sz="788" b="1" dirty="0"/>
                  <a:t>Gateway </a:t>
                </a:r>
              </a:p>
            </p:txBody>
          </p:sp>
          <p:pic>
            <p:nvPicPr>
              <p:cNvPr id="211" name="Graphic 210">
                <a:extLst>
                  <a:ext uri="{FF2B5EF4-FFF2-40B4-BE49-F238E27FC236}">
                    <a16:creationId xmlns:a16="http://schemas.microsoft.com/office/drawing/2014/main" id="{E91137E6-120F-A148-B890-472C90A6B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291674" y="2875264"/>
                <a:ext cx="352727" cy="293217"/>
              </a:xfrm>
              <a:prstGeom prst="rect">
                <a:avLst/>
              </a:prstGeom>
            </p:spPr>
          </p:pic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DDDA74BB-CF4E-1643-858D-A99DBCD369E2}"/>
                  </a:ext>
                </a:extLst>
              </p:cNvPr>
              <p:cNvCxnSpPr>
                <a:cxnSpLocks/>
                <a:stCxn id="227" idx="0"/>
                <a:endCxn id="232" idx="2"/>
              </p:cNvCxnSpPr>
              <p:nvPr/>
            </p:nvCxnSpPr>
            <p:spPr>
              <a:xfrm flipV="1">
                <a:off x="1468038" y="2493718"/>
                <a:ext cx="2917" cy="38154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A1819C2-F4E4-C741-923D-6ECEF974F48A}"/>
                  </a:ext>
                </a:extLst>
              </p:cNvPr>
              <p:cNvCxnSpPr>
                <a:cxnSpLocks/>
                <a:stCxn id="227" idx="0"/>
                <a:endCxn id="225" idx="1"/>
              </p:cNvCxnSpPr>
              <p:nvPr/>
            </p:nvCxnSpPr>
            <p:spPr>
              <a:xfrm flipV="1">
                <a:off x="1468038" y="2479078"/>
                <a:ext cx="823357" cy="39618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6E3CCF7-06E0-C84B-A627-420B916E0160}"/>
                  </a:ext>
                </a:extLst>
              </p:cNvPr>
              <p:cNvCxnSpPr>
                <a:cxnSpLocks/>
                <a:stCxn id="227" idx="0"/>
                <a:endCxn id="235" idx="2"/>
              </p:cNvCxnSpPr>
              <p:nvPr/>
            </p:nvCxnSpPr>
            <p:spPr>
              <a:xfrm flipH="1" flipV="1">
                <a:off x="706516" y="2455308"/>
                <a:ext cx="761522" cy="41995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5" name="VPC-transit">
                <a:extLst>
                  <a:ext uri="{FF2B5EF4-FFF2-40B4-BE49-F238E27FC236}">
                    <a16:creationId xmlns:a16="http://schemas.microsoft.com/office/drawing/2014/main" id="{4A01DB8D-AE71-EC47-8D79-3B729483995E}"/>
                  </a:ext>
                </a:extLst>
              </p:cNvPr>
              <p:cNvGrpSpPr/>
              <p:nvPr/>
            </p:nvGrpSpPr>
            <p:grpSpPr>
              <a:xfrm>
                <a:off x="306641" y="1963778"/>
                <a:ext cx="806324" cy="491530"/>
                <a:chOff x="800268" y="1799473"/>
                <a:chExt cx="1625785" cy="1192209"/>
              </a:xfrm>
            </p:grpSpPr>
            <p:sp>
              <p:nvSpPr>
                <p:cNvPr id="235" name="Rounded Rectangle 234">
                  <a:extLst>
                    <a:ext uri="{FF2B5EF4-FFF2-40B4-BE49-F238E27FC236}">
                      <a16:creationId xmlns:a16="http://schemas.microsoft.com/office/drawing/2014/main" id="{0AFC0E35-4AE7-ED4E-8863-EEEA9DD41FF7}"/>
                    </a:ext>
                  </a:extLst>
                </p:cNvPr>
                <p:cNvSpPr/>
                <p:nvPr/>
              </p:nvSpPr>
              <p:spPr>
                <a:xfrm>
                  <a:off x="970327" y="2012676"/>
                  <a:ext cx="1272414" cy="979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236" name="Picture 235">
                  <a:extLst>
                    <a:ext uri="{FF2B5EF4-FFF2-40B4-BE49-F238E27FC236}">
                      <a16:creationId xmlns:a16="http://schemas.microsoft.com/office/drawing/2014/main" id="{D642DE44-D1BB-A641-9F10-70A14003E9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C6634708-73C6-A34C-9DE1-930BC1E55CAB}"/>
                    </a:ext>
                  </a:extLst>
                </p:cNvPr>
                <p:cNvSpPr txBox="1"/>
                <p:nvPr/>
              </p:nvSpPr>
              <p:spPr>
                <a:xfrm>
                  <a:off x="1901801" y="1979610"/>
                  <a:ext cx="524252" cy="602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A</a:t>
                  </a:r>
                </a:p>
              </p:txBody>
            </p:sp>
          </p:grpSp>
          <p:grpSp>
            <p:nvGrpSpPr>
              <p:cNvPr id="216" name="VPC-transit">
                <a:extLst>
                  <a:ext uri="{FF2B5EF4-FFF2-40B4-BE49-F238E27FC236}">
                    <a16:creationId xmlns:a16="http://schemas.microsoft.com/office/drawing/2014/main" id="{3C3E2814-514F-F740-A929-6387BE5E9AC2}"/>
                  </a:ext>
                </a:extLst>
              </p:cNvPr>
              <p:cNvGrpSpPr/>
              <p:nvPr/>
            </p:nvGrpSpPr>
            <p:grpSpPr>
              <a:xfrm>
                <a:off x="1061770" y="2002189"/>
                <a:ext cx="814040" cy="491529"/>
                <a:chOff x="800268" y="1799473"/>
                <a:chExt cx="1641340" cy="1192208"/>
              </a:xfrm>
            </p:grpSpPr>
            <p:sp>
              <p:nvSpPr>
                <p:cNvPr id="232" name="Rounded Rectangle 231">
                  <a:extLst>
                    <a:ext uri="{FF2B5EF4-FFF2-40B4-BE49-F238E27FC236}">
                      <a16:creationId xmlns:a16="http://schemas.microsoft.com/office/drawing/2014/main" id="{D30D1AD2-1D2E-9C4F-8ABB-E4AF13DB92C5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233" name="Picture 232">
                  <a:extLst>
                    <a:ext uri="{FF2B5EF4-FFF2-40B4-BE49-F238E27FC236}">
                      <a16:creationId xmlns:a16="http://schemas.microsoft.com/office/drawing/2014/main" id="{5A73CF2B-D276-F549-BE07-6899288CEC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4C7F42E2-80BE-1441-84D4-99154CAE3907}"/>
                    </a:ext>
                  </a:extLst>
                </p:cNvPr>
                <p:cNvSpPr txBox="1"/>
                <p:nvPr/>
              </p:nvSpPr>
              <p:spPr>
                <a:xfrm>
                  <a:off x="1927055" y="1949110"/>
                  <a:ext cx="51455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B</a:t>
                  </a:r>
                </a:p>
              </p:txBody>
            </p:sp>
          </p:grpSp>
          <p:grpSp>
            <p:nvGrpSpPr>
              <p:cNvPr id="217" name="VPC-transit">
                <a:extLst>
                  <a:ext uri="{FF2B5EF4-FFF2-40B4-BE49-F238E27FC236}">
                    <a16:creationId xmlns:a16="http://schemas.microsoft.com/office/drawing/2014/main" id="{8AAFCDB4-78D0-674E-AC7F-C8145B63B328}"/>
                  </a:ext>
                </a:extLst>
              </p:cNvPr>
              <p:cNvGrpSpPr/>
              <p:nvPr/>
            </p:nvGrpSpPr>
            <p:grpSpPr>
              <a:xfrm>
                <a:off x="1834189" y="1985931"/>
                <a:ext cx="715409" cy="491529"/>
                <a:chOff x="800268" y="1799473"/>
                <a:chExt cx="1442473" cy="1192208"/>
              </a:xfrm>
            </p:grpSpPr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94B15339-72AF-1A4F-9E6F-64EED480EBEA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230" name="Picture 229">
                  <a:extLst>
                    <a:ext uri="{FF2B5EF4-FFF2-40B4-BE49-F238E27FC236}">
                      <a16:creationId xmlns:a16="http://schemas.microsoft.com/office/drawing/2014/main" id="{960F37EA-84F7-1845-8DF0-3F72A17414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1AF0CD51-7FBF-9E49-876A-659E3D8569C3}"/>
                    </a:ext>
                  </a:extLst>
                </p:cNvPr>
                <p:cNvSpPr txBox="1"/>
                <p:nvPr/>
              </p:nvSpPr>
              <p:spPr>
                <a:xfrm>
                  <a:off x="1759917" y="1986790"/>
                  <a:ext cx="372471" cy="559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900" dirty="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</p:grpSp>
          <p:pic>
            <p:nvPicPr>
              <p:cNvPr id="218" name="Picture 217">
                <a:extLst>
                  <a:ext uri="{FF2B5EF4-FFF2-40B4-BE49-F238E27FC236}">
                    <a16:creationId xmlns:a16="http://schemas.microsoft.com/office/drawing/2014/main" id="{39E9BE56-E328-1D4D-804A-BAE75F036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323" y="216143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F658411F-A2C5-A849-AC50-E6B25501F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03" y="216437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71ED0B92-CCC4-6048-8BA9-052A7DE427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5201" y="2178629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21" name="Picture 220">
                <a:extLst>
                  <a:ext uri="{FF2B5EF4-FFF2-40B4-BE49-F238E27FC236}">
                    <a16:creationId xmlns:a16="http://schemas.microsoft.com/office/drawing/2014/main" id="{C9C1E44C-141B-BA48-9127-AE0789B60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539" y="2186308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67B8C133-9CC6-994C-8AB8-548273170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69" y="2192882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72B79343-6C67-0E48-A69F-F3A2BE4CC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9426" y="2196282"/>
                <a:ext cx="154949" cy="154567"/>
              </a:xfrm>
              <a:prstGeom prst="rect">
                <a:avLst/>
              </a:prstGeom>
            </p:spPr>
          </p:pic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AE6E36E-CDCB-FB4D-A00D-ECCF1F17CEB3}"/>
                  </a:ext>
                </a:extLst>
              </p:cNvPr>
              <p:cNvSpPr txBox="1"/>
              <p:nvPr/>
            </p:nvSpPr>
            <p:spPr>
              <a:xfrm>
                <a:off x="1545276" y="2466710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B86E9B11-F6AB-3740-B0C2-2B15EA8951A7}"/>
                  </a:ext>
                </a:extLst>
              </p:cNvPr>
              <p:cNvSpPr txBox="1"/>
              <p:nvPr/>
            </p:nvSpPr>
            <p:spPr>
              <a:xfrm>
                <a:off x="2291395" y="2460774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518A51D5-8577-864A-8790-6581472705C9}"/>
                  </a:ext>
                </a:extLst>
              </p:cNvPr>
              <p:cNvSpPr txBox="1"/>
              <p:nvPr/>
            </p:nvSpPr>
            <p:spPr>
              <a:xfrm>
                <a:off x="1572688" y="2802580"/>
                <a:ext cx="662911" cy="45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88" b="1" dirty="0"/>
                  <a:t>AWS Transit </a:t>
                </a:r>
              </a:p>
              <a:p>
                <a:pPr algn="ctr"/>
                <a:r>
                  <a:rPr lang="en-US" sz="788" b="1" dirty="0"/>
                  <a:t>Gateway </a:t>
                </a:r>
              </a:p>
            </p:txBody>
          </p:sp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48993A01-851D-7043-A44F-4D8299CF0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291674" y="2875264"/>
                <a:ext cx="352727" cy="293217"/>
              </a:xfrm>
              <a:prstGeom prst="rect">
                <a:avLst/>
              </a:prstGeom>
            </p:spPr>
          </p:pic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493A288-3BB4-2248-AEC0-0FAAC05F5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700040" y="3168481"/>
                <a:ext cx="2095387" cy="371947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F009E9E-C35E-3648-B518-7601F4C2070A}"/>
                </a:ext>
              </a:extLst>
            </p:cNvPr>
            <p:cNvCxnSpPr>
              <a:cxnSpLocks/>
              <a:endCxn id="347" idx="2"/>
            </p:cNvCxnSpPr>
            <p:nvPr/>
          </p:nvCxnSpPr>
          <p:spPr>
            <a:xfrm flipH="1" flipV="1">
              <a:off x="707979" y="2518206"/>
              <a:ext cx="768023" cy="416855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279F987-DE37-C845-AAFF-0CD5E097924A}"/>
                </a:ext>
              </a:extLst>
            </p:cNvPr>
            <p:cNvCxnSpPr>
              <a:cxnSpLocks/>
              <a:stCxn id="247" idx="1"/>
            </p:cNvCxnSpPr>
            <p:nvPr/>
          </p:nvCxnSpPr>
          <p:spPr>
            <a:xfrm flipH="1" flipV="1">
              <a:off x="1396811" y="3228280"/>
              <a:ext cx="2327324" cy="554842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1" name="Picture 190" descr="vSRX.png">
              <a:extLst>
                <a:ext uri="{FF2B5EF4-FFF2-40B4-BE49-F238E27FC236}">
                  <a16:creationId xmlns:a16="http://schemas.microsoft.com/office/drawing/2014/main" id="{EA98AC80-DE86-C742-98ED-4D91E7577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612" y="3623212"/>
              <a:ext cx="345531" cy="201444"/>
            </a:xfrm>
            <a:prstGeom prst="rect">
              <a:avLst/>
            </a:prstGeom>
            <a:effectLst>
              <a:outerShdw blurRad="25400" dist="50800" dir="5400000" sx="120000" sy="120000" algn="ctr" rotWithShape="0">
                <a:srgbClr val="FF0000"/>
              </a:outerShdw>
            </a:effectLst>
          </p:spPr>
        </p:pic>
        <p:pic>
          <p:nvPicPr>
            <p:cNvPr id="192" name="Picture 191" descr="vSRX.png">
              <a:extLst>
                <a:ext uri="{FF2B5EF4-FFF2-40B4-BE49-F238E27FC236}">
                  <a16:creationId xmlns:a16="http://schemas.microsoft.com/office/drawing/2014/main" id="{0BEF326A-431C-4C43-89CE-EB8161B24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542" y="3632615"/>
              <a:ext cx="345531" cy="201444"/>
            </a:xfrm>
            <a:prstGeom prst="rect">
              <a:avLst/>
            </a:prstGeom>
            <a:effectLst>
              <a:outerShdw blurRad="25400" dist="50800" dir="5400000" sx="120000" sy="120000" algn="ctr" rotWithShape="0">
                <a:srgbClr val="FF0000"/>
              </a:outerShdw>
            </a:effectLst>
          </p:spPr>
        </p:pic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6C262D6-3D36-2246-9DFF-22341CBEC14A}"/>
                </a:ext>
              </a:extLst>
            </p:cNvPr>
            <p:cNvCxnSpPr>
              <a:cxnSpLocks/>
              <a:stCxn id="227" idx="2"/>
            </p:cNvCxnSpPr>
            <p:nvPr/>
          </p:nvCxnSpPr>
          <p:spPr>
            <a:xfrm flipH="1">
              <a:off x="5132679" y="3228278"/>
              <a:ext cx="2180250" cy="556636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84B08E0-A2B8-294D-998F-3BAD1A60DD21}"/>
                </a:ext>
              </a:extLst>
            </p:cNvPr>
            <p:cNvCxnSpPr>
              <a:cxnSpLocks/>
              <a:stCxn id="225" idx="1"/>
            </p:cNvCxnSpPr>
            <p:nvPr/>
          </p:nvCxnSpPr>
          <p:spPr>
            <a:xfrm flipH="1">
              <a:off x="7317246" y="2538875"/>
              <a:ext cx="819040" cy="396186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2F9B9FEE-F22A-8448-AE79-361F5E55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815" y="2245659"/>
              <a:ext cx="186021" cy="164167"/>
            </a:xfrm>
            <a:prstGeom prst="rect">
              <a:avLst/>
            </a:prstGeom>
            <a:effectLst>
              <a:outerShdw blurRad="50800" dist="50800" dir="5400000" sx="110000" sy="110000" algn="ctr" rotWithShape="0">
                <a:srgbClr val="FFC000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3264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823D-8081-B545-BA29-79075B5F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vSRX</a:t>
            </a:r>
            <a:r>
              <a:rPr lang="en-US" dirty="0">
                <a:solidFill>
                  <a:schemeClr val="tx1"/>
                </a:solidFill>
              </a:rPr>
              <a:t> Transit GW – Inter-Region Transit Security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AADA0-834A-0A4A-83DD-2833A9FD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CAEDA-F13C-43B4-B3A8-D3983B745648}" type="slidenum">
              <a:rPr lang="en-US" smtClean="0"/>
              <a:t>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FB20E3-FB58-D045-B75C-84D83CBABBF8}"/>
              </a:ext>
            </a:extLst>
          </p:cNvPr>
          <p:cNvGrpSpPr/>
          <p:nvPr/>
        </p:nvGrpSpPr>
        <p:grpSpPr>
          <a:xfrm>
            <a:off x="665791" y="1302026"/>
            <a:ext cx="10956576" cy="5237921"/>
            <a:chOff x="85209" y="1071720"/>
            <a:chExt cx="8657853" cy="37266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4951AE-5978-E74E-B618-B9E0435DE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9" y="1071720"/>
              <a:ext cx="8657853" cy="3726682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5B16D7D-B843-2C49-8C95-F3FF698EAE1A}"/>
                </a:ext>
              </a:extLst>
            </p:cNvPr>
            <p:cNvSpPr/>
            <p:nvPr/>
          </p:nvSpPr>
          <p:spPr>
            <a:xfrm>
              <a:off x="124521" y="1445845"/>
              <a:ext cx="2728010" cy="3103670"/>
            </a:xfrm>
            <a:prstGeom prst="roundRect">
              <a:avLst>
                <a:gd name="adj" fmla="val 14"/>
              </a:avLst>
            </a:prstGeom>
            <a:solidFill>
              <a:schemeClr val="accent4">
                <a:lumMod val="40000"/>
                <a:lumOff val="60000"/>
                <a:alpha val="41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US-West-1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83E04A6-B96F-1B4A-BFD3-23CC8718EC20}"/>
                </a:ext>
              </a:extLst>
            </p:cNvPr>
            <p:cNvSpPr/>
            <p:nvPr/>
          </p:nvSpPr>
          <p:spPr>
            <a:xfrm>
              <a:off x="3123234" y="1445845"/>
              <a:ext cx="2598998" cy="310367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  <a:alpha val="4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>
                  <a:solidFill>
                    <a:schemeClr val="tx1"/>
                  </a:solidFill>
                  <a:effectLst>
                    <a:outerShdw dist="50800" dir="5400000" sx="1000" sy="1000" algn="ctr" rotWithShape="0">
                      <a:schemeClr val="tx1"/>
                    </a:outerShdw>
                  </a:effectLst>
                </a:rPr>
                <a:t>EU-Central-1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85EE284-00C7-1845-AD87-09AD4941D35A}"/>
                </a:ext>
              </a:extLst>
            </p:cNvPr>
            <p:cNvSpPr/>
            <p:nvPr/>
          </p:nvSpPr>
          <p:spPr>
            <a:xfrm>
              <a:off x="5992935" y="1445845"/>
              <a:ext cx="2598998" cy="3103669"/>
            </a:xfrm>
            <a:prstGeom prst="roundRect">
              <a:avLst>
                <a:gd name="adj" fmla="val 14"/>
              </a:avLst>
            </a:prstGeom>
            <a:solidFill>
              <a:schemeClr val="bg2">
                <a:alpha val="41000"/>
              </a:schemeClr>
            </a:solidFill>
            <a:ln w="3175">
              <a:solidFill>
                <a:schemeClr val="accent4">
                  <a:shade val="50000"/>
                </a:schemeClr>
              </a:solidFill>
            </a:ln>
            <a:effectLst>
              <a:outerShdw blurRad="50800" dist="50800" dir="5400000" algn="ctr" rotWithShape="0">
                <a:schemeClr val="bg2">
                  <a:alpha val="0"/>
                </a:scheme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900" dirty="0">
                  <a:solidFill>
                    <a:schemeClr val="tx1"/>
                  </a:solidFill>
                </a:rPr>
                <a:t>AP-Southeast-1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8453D46-171F-9147-BF32-BEDDE07787B5}"/>
                </a:ext>
              </a:extLst>
            </p:cNvPr>
            <p:cNvCxnSpPr>
              <a:cxnSpLocks/>
              <a:stCxn id="149" idx="3"/>
              <a:endCxn id="88" idx="1"/>
            </p:cNvCxnSpPr>
            <p:nvPr/>
          </p:nvCxnSpPr>
          <p:spPr>
            <a:xfrm flipV="1">
              <a:off x="2183399" y="3783122"/>
              <a:ext cx="1540736" cy="3101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D0D22A8-4DFB-B841-B966-C98E1ED32F1F}"/>
                </a:ext>
              </a:extLst>
            </p:cNvPr>
            <p:cNvGrpSpPr/>
            <p:nvPr/>
          </p:nvGrpSpPr>
          <p:grpSpPr>
            <a:xfrm>
              <a:off x="308104" y="2026676"/>
              <a:ext cx="2339986" cy="2232397"/>
              <a:chOff x="306641" y="1963778"/>
              <a:chExt cx="2339986" cy="2232397"/>
            </a:xfrm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DA0D8867-8F6A-C04F-B877-B2FC39AD8652}"/>
                  </a:ext>
                </a:extLst>
              </p:cNvPr>
              <p:cNvSpPr/>
              <p:nvPr/>
            </p:nvSpPr>
            <p:spPr>
              <a:xfrm>
                <a:off x="778036" y="3449892"/>
                <a:ext cx="1403900" cy="5468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00F2D745-371A-2A43-BD5A-ADC9619F0556}"/>
                  </a:ext>
                </a:extLst>
              </p:cNvPr>
              <p:cNvSpPr/>
              <p:nvPr/>
            </p:nvSpPr>
            <p:spPr>
              <a:xfrm>
                <a:off x="1507251" y="3576087"/>
                <a:ext cx="474136" cy="366353"/>
              </a:xfrm>
              <a:prstGeom prst="roundRect">
                <a:avLst/>
              </a:prstGeom>
              <a:solidFill>
                <a:srgbClr val="DAE3F3">
                  <a:alpha val="6117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D0B49EB5-9031-3445-89F4-4D636E84E2D7}"/>
                  </a:ext>
                </a:extLst>
              </p:cNvPr>
              <p:cNvSpPr/>
              <p:nvPr/>
            </p:nvSpPr>
            <p:spPr>
              <a:xfrm>
                <a:off x="916442" y="3576087"/>
                <a:ext cx="478905" cy="367233"/>
              </a:xfrm>
              <a:prstGeom prst="roundRect">
                <a:avLst/>
              </a:prstGeom>
              <a:solidFill>
                <a:srgbClr val="DAE3F3">
                  <a:alpha val="6117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pic>
            <p:nvPicPr>
              <p:cNvPr id="152" name="Picture 151" descr="vSRX.png">
                <a:extLst>
                  <a:ext uri="{FF2B5EF4-FFF2-40B4-BE49-F238E27FC236}">
                    <a16:creationId xmlns:a16="http://schemas.microsoft.com/office/drawing/2014/main" id="{00AD8A33-EC72-3A4B-88AE-2E22C34055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908" y="3623600"/>
                <a:ext cx="313498" cy="156435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718325B-934C-5F4D-B3A8-391194CCD095}"/>
                  </a:ext>
                </a:extLst>
              </p:cNvPr>
              <p:cNvSpPr txBox="1"/>
              <p:nvPr/>
            </p:nvSpPr>
            <p:spPr>
              <a:xfrm>
                <a:off x="1007086" y="3976884"/>
                <a:ext cx="971249" cy="219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25" b="1" dirty="0"/>
                  <a:t>vSRX - L4/L7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2621AAB-05F8-D444-8FDA-79AF5218DC77}"/>
                  </a:ext>
                </a:extLst>
              </p:cNvPr>
              <p:cNvSpPr txBox="1"/>
              <p:nvPr/>
            </p:nvSpPr>
            <p:spPr>
              <a:xfrm>
                <a:off x="998013" y="3412073"/>
                <a:ext cx="1178528" cy="21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88" b="1" dirty="0"/>
                  <a:t>Security Services VPC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FDB7FB8-0300-FE43-8133-0FA20A884657}"/>
                  </a:ext>
                </a:extLst>
              </p:cNvPr>
              <p:cNvSpPr txBox="1"/>
              <p:nvPr/>
            </p:nvSpPr>
            <p:spPr>
              <a:xfrm>
                <a:off x="1570917" y="3782753"/>
                <a:ext cx="426720" cy="21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88" b="1" dirty="0"/>
                  <a:t>vSRX</a:t>
                </a:r>
                <a:endParaRPr lang="en-US" sz="1013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59D1D46-056C-7348-BB73-A687784BBA29}"/>
                  </a:ext>
                </a:extLst>
              </p:cNvPr>
              <p:cNvSpPr txBox="1"/>
              <p:nvPr/>
            </p:nvSpPr>
            <p:spPr>
              <a:xfrm>
                <a:off x="947653" y="3766133"/>
                <a:ext cx="426720" cy="21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88" b="1" dirty="0"/>
                  <a:t>vSRX</a:t>
                </a:r>
                <a:endParaRPr lang="en-US" sz="1013" dirty="0"/>
              </a:p>
            </p:txBody>
          </p:sp>
          <p:pic>
            <p:nvPicPr>
              <p:cNvPr id="157" name="Picture 156" descr="vSRX.png">
                <a:extLst>
                  <a:ext uri="{FF2B5EF4-FFF2-40B4-BE49-F238E27FC236}">
                    <a16:creationId xmlns:a16="http://schemas.microsoft.com/office/drawing/2014/main" id="{5DB1E9E2-7B0E-3240-8A36-454F95C8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4551" y="3634149"/>
                <a:ext cx="313498" cy="156435"/>
              </a:xfrm>
              <a:prstGeom prst="rect">
                <a:avLst/>
              </a:prstGeom>
            </p:spPr>
          </p:pic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D0462904-DF06-E241-A8CB-38B36A413ACC}"/>
                  </a:ext>
                </a:extLst>
              </p:cNvPr>
              <p:cNvCxnSpPr>
                <a:cxnSpLocks/>
                <a:stCxn id="173" idx="0"/>
                <a:endCxn id="204" idx="2"/>
              </p:cNvCxnSpPr>
              <p:nvPr/>
            </p:nvCxnSpPr>
            <p:spPr>
              <a:xfrm flipV="1">
                <a:off x="1468038" y="2493718"/>
                <a:ext cx="2917" cy="38154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BEF62BB7-F8DC-B24F-8649-36F0D465465D}"/>
                  </a:ext>
                </a:extLst>
              </p:cNvPr>
              <p:cNvCxnSpPr>
                <a:cxnSpLocks/>
                <a:stCxn id="173" idx="0"/>
                <a:endCxn id="171" idx="1"/>
              </p:cNvCxnSpPr>
              <p:nvPr/>
            </p:nvCxnSpPr>
            <p:spPr>
              <a:xfrm flipV="1">
                <a:off x="1468038" y="2479078"/>
                <a:ext cx="823357" cy="39618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043BCFD-6BEC-B74C-A7F6-8F00B9C4EC0F}"/>
                  </a:ext>
                </a:extLst>
              </p:cNvPr>
              <p:cNvCxnSpPr>
                <a:cxnSpLocks/>
                <a:stCxn id="173" idx="0"/>
                <a:endCxn id="207" idx="2"/>
              </p:cNvCxnSpPr>
              <p:nvPr/>
            </p:nvCxnSpPr>
            <p:spPr>
              <a:xfrm flipH="1" flipV="1">
                <a:off x="706516" y="2455308"/>
                <a:ext cx="761522" cy="41995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VPC-transit">
                <a:extLst>
                  <a:ext uri="{FF2B5EF4-FFF2-40B4-BE49-F238E27FC236}">
                    <a16:creationId xmlns:a16="http://schemas.microsoft.com/office/drawing/2014/main" id="{748B1A6B-5D54-4549-A0F1-F99754D62B78}"/>
                  </a:ext>
                </a:extLst>
              </p:cNvPr>
              <p:cNvGrpSpPr/>
              <p:nvPr/>
            </p:nvGrpSpPr>
            <p:grpSpPr>
              <a:xfrm>
                <a:off x="306641" y="1963778"/>
                <a:ext cx="806324" cy="491530"/>
                <a:chOff x="800268" y="1799473"/>
                <a:chExt cx="1625785" cy="1192209"/>
              </a:xfrm>
            </p:grpSpPr>
            <p:sp>
              <p:nvSpPr>
                <p:cNvPr id="207" name="Rounded Rectangle 206">
                  <a:extLst>
                    <a:ext uri="{FF2B5EF4-FFF2-40B4-BE49-F238E27FC236}">
                      <a16:creationId xmlns:a16="http://schemas.microsoft.com/office/drawing/2014/main" id="{9678B9AE-BE5C-3A41-AE1B-B9C8066FFC32}"/>
                    </a:ext>
                  </a:extLst>
                </p:cNvPr>
                <p:cNvSpPr/>
                <p:nvPr/>
              </p:nvSpPr>
              <p:spPr>
                <a:xfrm>
                  <a:off x="970327" y="2012676"/>
                  <a:ext cx="1272414" cy="979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83747170-FAF8-E042-8533-902E9ECD14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A4A25EBF-8567-E547-A77C-6E53C92B9DB0}"/>
                    </a:ext>
                  </a:extLst>
                </p:cNvPr>
                <p:cNvSpPr txBox="1"/>
                <p:nvPr/>
              </p:nvSpPr>
              <p:spPr>
                <a:xfrm>
                  <a:off x="1901801" y="1979610"/>
                  <a:ext cx="524252" cy="602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A</a:t>
                  </a:r>
                </a:p>
              </p:txBody>
            </p:sp>
          </p:grpSp>
          <p:grpSp>
            <p:nvGrpSpPr>
              <p:cNvPr id="162" name="VPC-transit">
                <a:extLst>
                  <a:ext uri="{FF2B5EF4-FFF2-40B4-BE49-F238E27FC236}">
                    <a16:creationId xmlns:a16="http://schemas.microsoft.com/office/drawing/2014/main" id="{F27A3EDC-6630-7B41-8CC0-D210A14E8C78}"/>
                  </a:ext>
                </a:extLst>
              </p:cNvPr>
              <p:cNvGrpSpPr/>
              <p:nvPr/>
            </p:nvGrpSpPr>
            <p:grpSpPr>
              <a:xfrm>
                <a:off x="1061770" y="2002189"/>
                <a:ext cx="814040" cy="491529"/>
                <a:chOff x="800268" y="1799473"/>
                <a:chExt cx="1641340" cy="1192208"/>
              </a:xfrm>
            </p:grpSpPr>
            <p:sp>
              <p:nvSpPr>
                <p:cNvPr id="204" name="Rounded Rectangle 203">
                  <a:extLst>
                    <a:ext uri="{FF2B5EF4-FFF2-40B4-BE49-F238E27FC236}">
                      <a16:creationId xmlns:a16="http://schemas.microsoft.com/office/drawing/2014/main" id="{E9B31D9B-446E-1642-BA6B-7869FD921E89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205" name="Picture 204">
                  <a:extLst>
                    <a:ext uri="{FF2B5EF4-FFF2-40B4-BE49-F238E27FC236}">
                      <a16:creationId xmlns:a16="http://schemas.microsoft.com/office/drawing/2014/main" id="{B9A44EAD-6F53-9341-9C1D-A7D09D1D98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FCBF7E22-F4E9-3F4F-A4F5-77EE70F47ECE}"/>
                    </a:ext>
                  </a:extLst>
                </p:cNvPr>
                <p:cNvSpPr txBox="1"/>
                <p:nvPr/>
              </p:nvSpPr>
              <p:spPr>
                <a:xfrm>
                  <a:off x="1927055" y="1949110"/>
                  <a:ext cx="51455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B</a:t>
                  </a:r>
                </a:p>
              </p:txBody>
            </p:sp>
          </p:grpSp>
          <p:grpSp>
            <p:nvGrpSpPr>
              <p:cNvPr id="163" name="VPC-transit">
                <a:extLst>
                  <a:ext uri="{FF2B5EF4-FFF2-40B4-BE49-F238E27FC236}">
                    <a16:creationId xmlns:a16="http://schemas.microsoft.com/office/drawing/2014/main" id="{AD9C7F56-EDA8-2A41-A041-9A7012D78D6E}"/>
                  </a:ext>
                </a:extLst>
              </p:cNvPr>
              <p:cNvGrpSpPr/>
              <p:nvPr/>
            </p:nvGrpSpPr>
            <p:grpSpPr>
              <a:xfrm>
                <a:off x="1834189" y="1985931"/>
                <a:ext cx="812438" cy="491529"/>
                <a:chOff x="800268" y="1799473"/>
                <a:chExt cx="1638111" cy="1192208"/>
              </a:xfrm>
            </p:grpSpPr>
            <p:sp>
              <p:nvSpPr>
                <p:cNvPr id="201" name="Rounded Rectangle 200">
                  <a:extLst>
                    <a:ext uri="{FF2B5EF4-FFF2-40B4-BE49-F238E27FC236}">
                      <a16:creationId xmlns:a16="http://schemas.microsoft.com/office/drawing/2014/main" id="{6D73D21F-A572-FE43-B6B1-B4E2F0F831EA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202" name="Picture 201">
                  <a:extLst>
                    <a:ext uri="{FF2B5EF4-FFF2-40B4-BE49-F238E27FC236}">
                      <a16:creationId xmlns:a16="http://schemas.microsoft.com/office/drawing/2014/main" id="{159A242C-9794-414C-A570-2D1B39EEF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A661EE49-D8D8-9040-8E53-36479F33BE84}"/>
                    </a:ext>
                  </a:extLst>
                </p:cNvPr>
                <p:cNvSpPr txBox="1"/>
                <p:nvPr/>
              </p:nvSpPr>
              <p:spPr>
                <a:xfrm>
                  <a:off x="1927056" y="1949110"/>
                  <a:ext cx="51132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C</a:t>
                  </a:r>
                  <a:endParaRPr lang="en-US" sz="900" dirty="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</p:grp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2F29097B-7909-A045-A9EB-CE04DC9D1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323" y="216143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43DF44D3-2F81-2346-9075-3D391EBD8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03" y="216437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B5347E13-E5D2-234D-9135-66E29CC2F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5201" y="2178629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F2E46E54-C1D0-314D-9F73-6761709E9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539" y="2186308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9BEAD7F3-FDD2-E544-B7F0-C9BE904B3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69" y="2192882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3B58EB5C-5A21-824A-A687-5DC5DB496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9426" y="2196282"/>
                <a:ext cx="154949" cy="154567"/>
              </a:xfrm>
              <a:prstGeom prst="rect">
                <a:avLst/>
              </a:prstGeom>
            </p:spPr>
          </p:pic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6FF6B55-EAD2-804A-A46F-9414522FE8A4}"/>
                  </a:ext>
                </a:extLst>
              </p:cNvPr>
              <p:cNvSpPr txBox="1"/>
              <p:nvPr/>
            </p:nvSpPr>
            <p:spPr>
              <a:xfrm>
                <a:off x="1545276" y="2466710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DAF61E1E-16A0-D641-968C-6C4E9A68273D}"/>
                  </a:ext>
                </a:extLst>
              </p:cNvPr>
              <p:cNvSpPr txBox="1"/>
              <p:nvPr/>
            </p:nvSpPr>
            <p:spPr>
              <a:xfrm>
                <a:off x="2291395" y="2460774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41CEB57-A11B-E546-AE6F-5F524361F470}"/>
                  </a:ext>
                </a:extLst>
              </p:cNvPr>
              <p:cNvSpPr txBox="1"/>
              <p:nvPr/>
            </p:nvSpPr>
            <p:spPr>
              <a:xfrm>
                <a:off x="1572688" y="2802580"/>
                <a:ext cx="662911" cy="45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88" b="1" dirty="0"/>
                  <a:t>AWS Transit </a:t>
                </a:r>
              </a:p>
              <a:p>
                <a:pPr algn="ctr"/>
                <a:r>
                  <a:rPr lang="en-US" sz="788" b="1" dirty="0"/>
                  <a:t>Gateway </a:t>
                </a:r>
              </a:p>
            </p:txBody>
          </p:sp>
          <p:pic>
            <p:nvPicPr>
              <p:cNvPr id="173" name="Graphic 172">
                <a:extLst>
                  <a:ext uri="{FF2B5EF4-FFF2-40B4-BE49-F238E27FC236}">
                    <a16:creationId xmlns:a16="http://schemas.microsoft.com/office/drawing/2014/main" id="{CF2828BC-11E6-864C-ABA3-9C59B9AF28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91674" y="2875264"/>
                <a:ext cx="352727" cy="293217"/>
              </a:xfrm>
              <a:prstGeom prst="rect">
                <a:avLst/>
              </a:prstGeom>
            </p:spPr>
          </p:pic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839C55DA-D297-4F48-A287-70A06ECF79B8}"/>
                  </a:ext>
                </a:extLst>
              </p:cNvPr>
              <p:cNvCxnSpPr>
                <a:cxnSpLocks/>
                <a:stCxn id="189" idx="0"/>
                <a:endCxn id="195" idx="2"/>
              </p:cNvCxnSpPr>
              <p:nvPr/>
            </p:nvCxnSpPr>
            <p:spPr>
              <a:xfrm flipV="1">
                <a:off x="1468038" y="2493718"/>
                <a:ext cx="2917" cy="38154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459F4A59-4CEA-2F43-9E15-1BADB8E244F3}"/>
                  </a:ext>
                </a:extLst>
              </p:cNvPr>
              <p:cNvCxnSpPr>
                <a:cxnSpLocks/>
                <a:stCxn id="189" idx="0"/>
                <a:endCxn id="187" idx="1"/>
              </p:cNvCxnSpPr>
              <p:nvPr/>
            </p:nvCxnSpPr>
            <p:spPr>
              <a:xfrm flipV="1">
                <a:off x="1468038" y="2479078"/>
                <a:ext cx="823357" cy="39618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B05F0B6-41B7-F94D-9BFC-8573114EA284}"/>
                  </a:ext>
                </a:extLst>
              </p:cNvPr>
              <p:cNvCxnSpPr>
                <a:cxnSpLocks/>
                <a:stCxn id="189" idx="0"/>
                <a:endCxn id="198" idx="2"/>
              </p:cNvCxnSpPr>
              <p:nvPr/>
            </p:nvCxnSpPr>
            <p:spPr>
              <a:xfrm flipH="1" flipV="1">
                <a:off x="706516" y="2455308"/>
                <a:ext cx="761522" cy="41995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7" name="VPC-transit">
                <a:extLst>
                  <a:ext uri="{FF2B5EF4-FFF2-40B4-BE49-F238E27FC236}">
                    <a16:creationId xmlns:a16="http://schemas.microsoft.com/office/drawing/2014/main" id="{97C45CF7-AA06-D84D-80F3-7854AB963673}"/>
                  </a:ext>
                </a:extLst>
              </p:cNvPr>
              <p:cNvGrpSpPr/>
              <p:nvPr/>
            </p:nvGrpSpPr>
            <p:grpSpPr>
              <a:xfrm>
                <a:off x="306641" y="1963778"/>
                <a:ext cx="806324" cy="491530"/>
                <a:chOff x="800268" y="1799473"/>
                <a:chExt cx="1625785" cy="1192209"/>
              </a:xfrm>
            </p:grpSpPr>
            <p:sp>
              <p:nvSpPr>
                <p:cNvPr id="198" name="Rounded Rectangle 197">
                  <a:extLst>
                    <a:ext uri="{FF2B5EF4-FFF2-40B4-BE49-F238E27FC236}">
                      <a16:creationId xmlns:a16="http://schemas.microsoft.com/office/drawing/2014/main" id="{12534C92-B62C-1542-AF19-48C775DD10F6}"/>
                    </a:ext>
                  </a:extLst>
                </p:cNvPr>
                <p:cNvSpPr/>
                <p:nvPr/>
              </p:nvSpPr>
              <p:spPr>
                <a:xfrm>
                  <a:off x="970327" y="2012676"/>
                  <a:ext cx="1272414" cy="979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7F0B1888-9F07-1648-A55F-DDE40515DD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93A70E82-8AEF-A044-9C9B-5D04223BF0D5}"/>
                    </a:ext>
                  </a:extLst>
                </p:cNvPr>
                <p:cNvSpPr txBox="1"/>
                <p:nvPr/>
              </p:nvSpPr>
              <p:spPr>
                <a:xfrm>
                  <a:off x="1901801" y="1979610"/>
                  <a:ext cx="524252" cy="602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A</a:t>
                  </a:r>
                </a:p>
              </p:txBody>
            </p:sp>
          </p:grpSp>
          <p:grpSp>
            <p:nvGrpSpPr>
              <p:cNvPr id="178" name="VPC-transit">
                <a:extLst>
                  <a:ext uri="{FF2B5EF4-FFF2-40B4-BE49-F238E27FC236}">
                    <a16:creationId xmlns:a16="http://schemas.microsoft.com/office/drawing/2014/main" id="{8A9A9DBA-951A-F144-813F-4F476A41C596}"/>
                  </a:ext>
                </a:extLst>
              </p:cNvPr>
              <p:cNvGrpSpPr/>
              <p:nvPr/>
            </p:nvGrpSpPr>
            <p:grpSpPr>
              <a:xfrm>
                <a:off x="1061770" y="2002189"/>
                <a:ext cx="814040" cy="491529"/>
                <a:chOff x="800268" y="1799473"/>
                <a:chExt cx="1641340" cy="1192208"/>
              </a:xfrm>
            </p:grpSpPr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84265570-05DB-AA46-91D1-DDE4335517B3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5C889EB2-E75E-F048-B877-7B80F13498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03C8A710-8938-5441-B3A5-C36209CCDE11}"/>
                    </a:ext>
                  </a:extLst>
                </p:cNvPr>
                <p:cNvSpPr txBox="1"/>
                <p:nvPr/>
              </p:nvSpPr>
              <p:spPr>
                <a:xfrm>
                  <a:off x="1927055" y="1949110"/>
                  <a:ext cx="51455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B</a:t>
                  </a:r>
                </a:p>
              </p:txBody>
            </p:sp>
          </p:grpSp>
          <p:grpSp>
            <p:nvGrpSpPr>
              <p:cNvPr id="179" name="VPC-transit">
                <a:extLst>
                  <a:ext uri="{FF2B5EF4-FFF2-40B4-BE49-F238E27FC236}">
                    <a16:creationId xmlns:a16="http://schemas.microsoft.com/office/drawing/2014/main" id="{0C301C58-D6AA-E54E-894B-547516143FAB}"/>
                  </a:ext>
                </a:extLst>
              </p:cNvPr>
              <p:cNvGrpSpPr/>
              <p:nvPr/>
            </p:nvGrpSpPr>
            <p:grpSpPr>
              <a:xfrm>
                <a:off x="1834189" y="1985931"/>
                <a:ext cx="715409" cy="491529"/>
                <a:chOff x="800268" y="1799473"/>
                <a:chExt cx="1442473" cy="1192208"/>
              </a:xfrm>
            </p:grpSpPr>
            <p:sp>
              <p:nvSpPr>
                <p:cNvPr id="192" name="Rounded Rectangle 191">
                  <a:extLst>
                    <a:ext uri="{FF2B5EF4-FFF2-40B4-BE49-F238E27FC236}">
                      <a16:creationId xmlns:a16="http://schemas.microsoft.com/office/drawing/2014/main" id="{7E5A48DF-9464-4B4E-AB77-1CDD957BA9B1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193" name="Picture 192">
                  <a:extLst>
                    <a:ext uri="{FF2B5EF4-FFF2-40B4-BE49-F238E27FC236}">
                      <a16:creationId xmlns:a16="http://schemas.microsoft.com/office/drawing/2014/main" id="{681B3C3F-1489-3542-9810-0F809007FD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0B052872-EE5F-DC44-A390-D5054A71FC79}"/>
                    </a:ext>
                  </a:extLst>
                </p:cNvPr>
                <p:cNvSpPr txBox="1"/>
                <p:nvPr/>
              </p:nvSpPr>
              <p:spPr>
                <a:xfrm>
                  <a:off x="1759917" y="1986790"/>
                  <a:ext cx="372471" cy="559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900" dirty="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</p:grpSp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7C41B296-920E-574A-BD62-E1B2C0109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323" y="216143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08CD5EFA-36F3-8041-8E22-617878251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03" y="216437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34368095-63F4-9C4C-BADB-EBA5EE5C9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5201" y="2178629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BCF1E200-9558-394B-8208-349AE33539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539" y="2186308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4806118E-09FE-3E4B-8653-169A0377C9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69" y="2192882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85" name="Picture 184">
                <a:extLst>
                  <a:ext uri="{FF2B5EF4-FFF2-40B4-BE49-F238E27FC236}">
                    <a16:creationId xmlns:a16="http://schemas.microsoft.com/office/drawing/2014/main" id="{7FA6D549-75FE-C14A-B121-627CF83D3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9426" y="2196282"/>
                <a:ext cx="154949" cy="154567"/>
              </a:xfrm>
              <a:prstGeom prst="rect">
                <a:avLst/>
              </a:prstGeom>
            </p:spPr>
          </p:pic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BC57CF1-66F5-E544-B556-5879BDB0E299}"/>
                  </a:ext>
                </a:extLst>
              </p:cNvPr>
              <p:cNvSpPr txBox="1"/>
              <p:nvPr/>
            </p:nvSpPr>
            <p:spPr>
              <a:xfrm>
                <a:off x="1545276" y="2466710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E5C3A9B0-0007-6E4A-8160-2A01D0853EBC}"/>
                  </a:ext>
                </a:extLst>
              </p:cNvPr>
              <p:cNvSpPr txBox="1"/>
              <p:nvPr/>
            </p:nvSpPr>
            <p:spPr>
              <a:xfrm>
                <a:off x="2291395" y="2460774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474A0EC5-1E56-FC49-95A5-CE4BA1735108}"/>
                  </a:ext>
                </a:extLst>
              </p:cNvPr>
              <p:cNvSpPr txBox="1"/>
              <p:nvPr/>
            </p:nvSpPr>
            <p:spPr>
              <a:xfrm>
                <a:off x="1572688" y="2802580"/>
                <a:ext cx="662911" cy="45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88" b="1" dirty="0"/>
                  <a:t>AWS Transit </a:t>
                </a:r>
              </a:p>
              <a:p>
                <a:pPr algn="ctr"/>
                <a:r>
                  <a:rPr lang="en-US" sz="788" b="1" dirty="0"/>
                  <a:t>Gateway </a:t>
                </a:r>
              </a:p>
            </p:txBody>
          </p:sp>
          <p:pic>
            <p:nvPicPr>
              <p:cNvPr id="189" name="Graphic 188">
                <a:extLst>
                  <a:ext uri="{FF2B5EF4-FFF2-40B4-BE49-F238E27FC236}">
                    <a16:creationId xmlns:a16="http://schemas.microsoft.com/office/drawing/2014/main" id="{DE0BD4BC-3A1A-D643-B5E2-4BD570DED7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91674" y="2875264"/>
                <a:ext cx="352727" cy="293217"/>
              </a:xfrm>
              <a:prstGeom prst="rect">
                <a:avLst/>
              </a:prstGeom>
            </p:spPr>
          </p:pic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F87A9C10-5C24-9E4E-A176-E589A28B2C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5347" y="3168481"/>
                <a:ext cx="0" cy="285264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F890A20-F882-2645-A8B8-4F3194918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4046" y="3168481"/>
                <a:ext cx="0" cy="285264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5976FEA-8618-9647-A4D2-017D0503293A}"/>
                </a:ext>
              </a:extLst>
            </p:cNvPr>
            <p:cNvGrpSpPr/>
            <p:nvPr/>
          </p:nvGrpSpPr>
          <p:grpSpPr>
            <a:xfrm>
              <a:off x="3252740" y="2023575"/>
              <a:ext cx="2339986" cy="2232397"/>
              <a:chOff x="306641" y="1963778"/>
              <a:chExt cx="2339986" cy="2232397"/>
            </a:xfrm>
          </p:grpSpPr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9A2EEC6E-587C-9548-843F-C1A1279B4CBF}"/>
                  </a:ext>
                </a:extLst>
              </p:cNvPr>
              <p:cNvSpPr/>
              <p:nvPr/>
            </p:nvSpPr>
            <p:spPr>
              <a:xfrm>
                <a:off x="778036" y="3449892"/>
                <a:ext cx="1403900" cy="5468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0AE52C97-8C86-7B4C-9CB9-6BB1A82AC5CC}"/>
                  </a:ext>
                </a:extLst>
              </p:cNvPr>
              <p:cNvSpPr/>
              <p:nvPr/>
            </p:nvSpPr>
            <p:spPr>
              <a:xfrm>
                <a:off x="1507251" y="3576087"/>
                <a:ext cx="474136" cy="366353"/>
              </a:xfrm>
              <a:prstGeom prst="roundRect">
                <a:avLst/>
              </a:prstGeom>
              <a:solidFill>
                <a:srgbClr val="DAE3F3">
                  <a:alpha val="6117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EC158FF4-743A-2742-B52F-2B837856F7BD}"/>
                  </a:ext>
                </a:extLst>
              </p:cNvPr>
              <p:cNvSpPr/>
              <p:nvPr/>
            </p:nvSpPr>
            <p:spPr>
              <a:xfrm>
                <a:off x="916442" y="3576087"/>
                <a:ext cx="478905" cy="367233"/>
              </a:xfrm>
              <a:prstGeom prst="roundRect">
                <a:avLst/>
              </a:prstGeom>
              <a:solidFill>
                <a:srgbClr val="DAE3F3">
                  <a:alpha val="6117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pic>
            <p:nvPicPr>
              <p:cNvPr id="91" name="Picture 90" descr="vSRX.png">
                <a:extLst>
                  <a:ext uri="{FF2B5EF4-FFF2-40B4-BE49-F238E27FC236}">
                    <a16:creationId xmlns:a16="http://schemas.microsoft.com/office/drawing/2014/main" id="{77A14807-9881-F646-BCEA-B51CC129D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908" y="3623600"/>
                <a:ext cx="313498" cy="156435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F405B79-D5AE-AA40-95D2-A7C18DA4C6E1}"/>
                  </a:ext>
                </a:extLst>
              </p:cNvPr>
              <p:cNvSpPr txBox="1"/>
              <p:nvPr/>
            </p:nvSpPr>
            <p:spPr>
              <a:xfrm>
                <a:off x="1007086" y="3976884"/>
                <a:ext cx="971249" cy="219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25" b="1" dirty="0"/>
                  <a:t>vSRX - L4/L7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48EF528-18A9-0740-B50E-FC6C65CF4040}"/>
                  </a:ext>
                </a:extLst>
              </p:cNvPr>
              <p:cNvSpPr txBox="1"/>
              <p:nvPr/>
            </p:nvSpPr>
            <p:spPr>
              <a:xfrm>
                <a:off x="998013" y="3412073"/>
                <a:ext cx="1178528" cy="21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88" b="1" dirty="0"/>
                  <a:t>Security Services VPC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4150DA1-FBAE-D448-A614-6DBEFA9DA80A}"/>
                  </a:ext>
                </a:extLst>
              </p:cNvPr>
              <p:cNvSpPr txBox="1"/>
              <p:nvPr/>
            </p:nvSpPr>
            <p:spPr>
              <a:xfrm>
                <a:off x="1570917" y="3782753"/>
                <a:ext cx="426720" cy="21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88" b="1" dirty="0"/>
                  <a:t>vSRX</a:t>
                </a:r>
                <a:endParaRPr lang="en-US" sz="1013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B678FF9-E328-0440-AA20-0DFE54A64251}"/>
                  </a:ext>
                </a:extLst>
              </p:cNvPr>
              <p:cNvSpPr txBox="1"/>
              <p:nvPr/>
            </p:nvSpPr>
            <p:spPr>
              <a:xfrm>
                <a:off x="947653" y="3766133"/>
                <a:ext cx="426720" cy="21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88" b="1" dirty="0"/>
                  <a:t>vSRX</a:t>
                </a:r>
                <a:endParaRPr lang="en-US" sz="1013" dirty="0"/>
              </a:p>
            </p:txBody>
          </p:sp>
          <p:pic>
            <p:nvPicPr>
              <p:cNvPr id="96" name="Picture 95" descr="vSRX.png">
                <a:extLst>
                  <a:ext uri="{FF2B5EF4-FFF2-40B4-BE49-F238E27FC236}">
                    <a16:creationId xmlns:a16="http://schemas.microsoft.com/office/drawing/2014/main" id="{5B42CA94-4C8E-7946-A3E9-62CB69FE6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4551" y="3634149"/>
                <a:ext cx="313498" cy="156435"/>
              </a:xfrm>
              <a:prstGeom prst="rect">
                <a:avLst/>
              </a:prstGeom>
            </p:spPr>
          </p:pic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23CAFDB-50C7-9340-950B-7FCE8C7307B1}"/>
                  </a:ext>
                </a:extLst>
              </p:cNvPr>
              <p:cNvCxnSpPr>
                <a:cxnSpLocks/>
                <a:stCxn id="112" idx="0"/>
                <a:endCxn id="143" idx="2"/>
              </p:cNvCxnSpPr>
              <p:nvPr/>
            </p:nvCxnSpPr>
            <p:spPr>
              <a:xfrm flipV="1">
                <a:off x="1468038" y="2493718"/>
                <a:ext cx="2917" cy="38154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42B64E0-31CF-A24D-8044-2345629DBC60}"/>
                  </a:ext>
                </a:extLst>
              </p:cNvPr>
              <p:cNvCxnSpPr>
                <a:cxnSpLocks/>
                <a:stCxn id="112" idx="0"/>
                <a:endCxn id="110" idx="1"/>
              </p:cNvCxnSpPr>
              <p:nvPr/>
            </p:nvCxnSpPr>
            <p:spPr>
              <a:xfrm flipV="1">
                <a:off x="1468038" y="2479078"/>
                <a:ext cx="823357" cy="39618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C015A53-7F6D-634C-83F4-1A333A1092D8}"/>
                  </a:ext>
                </a:extLst>
              </p:cNvPr>
              <p:cNvCxnSpPr>
                <a:cxnSpLocks/>
                <a:stCxn id="112" idx="0"/>
                <a:endCxn id="146" idx="2"/>
              </p:cNvCxnSpPr>
              <p:nvPr/>
            </p:nvCxnSpPr>
            <p:spPr>
              <a:xfrm flipH="1" flipV="1">
                <a:off x="706516" y="2455308"/>
                <a:ext cx="761522" cy="41995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VPC-transit">
                <a:extLst>
                  <a:ext uri="{FF2B5EF4-FFF2-40B4-BE49-F238E27FC236}">
                    <a16:creationId xmlns:a16="http://schemas.microsoft.com/office/drawing/2014/main" id="{46EFF1A0-ED77-4749-B674-AA2EC4A7C0D2}"/>
                  </a:ext>
                </a:extLst>
              </p:cNvPr>
              <p:cNvGrpSpPr/>
              <p:nvPr/>
            </p:nvGrpSpPr>
            <p:grpSpPr>
              <a:xfrm>
                <a:off x="306641" y="1963778"/>
                <a:ext cx="806324" cy="491530"/>
                <a:chOff x="800268" y="1799473"/>
                <a:chExt cx="1625785" cy="1192209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AF9004D2-74C0-2F4A-BE74-7E01481156E1}"/>
                    </a:ext>
                  </a:extLst>
                </p:cNvPr>
                <p:cNvSpPr/>
                <p:nvPr/>
              </p:nvSpPr>
              <p:spPr>
                <a:xfrm>
                  <a:off x="970327" y="2012676"/>
                  <a:ext cx="1272414" cy="979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147" name="Picture 146">
                  <a:extLst>
                    <a:ext uri="{FF2B5EF4-FFF2-40B4-BE49-F238E27FC236}">
                      <a16:creationId xmlns:a16="http://schemas.microsoft.com/office/drawing/2014/main" id="{8537D87F-0121-D741-B8E3-D2119E82A3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1EAD5B79-B933-8E4C-8C87-5B40035291F0}"/>
                    </a:ext>
                  </a:extLst>
                </p:cNvPr>
                <p:cNvSpPr txBox="1"/>
                <p:nvPr/>
              </p:nvSpPr>
              <p:spPr>
                <a:xfrm>
                  <a:off x="1901801" y="1979610"/>
                  <a:ext cx="524252" cy="602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A</a:t>
                  </a:r>
                </a:p>
              </p:txBody>
            </p:sp>
          </p:grpSp>
          <p:grpSp>
            <p:nvGrpSpPr>
              <p:cNvPr id="101" name="VPC-transit">
                <a:extLst>
                  <a:ext uri="{FF2B5EF4-FFF2-40B4-BE49-F238E27FC236}">
                    <a16:creationId xmlns:a16="http://schemas.microsoft.com/office/drawing/2014/main" id="{C8B548BE-A17D-824F-9D2F-EDC386A25C39}"/>
                  </a:ext>
                </a:extLst>
              </p:cNvPr>
              <p:cNvGrpSpPr/>
              <p:nvPr/>
            </p:nvGrpSpPr>
            <p:grpSpPr>
              <a:xfrm>
                <a:off x="1061770" y="2002189"/>
                <a:ext cx="814040" cy="491529"/>
                <a:chOff x="800268" y="1799473"/>
                <a:chExt cx="1641340" cy="1192208"/>
              </a:xfrm>
            </p:grpSpPr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672F3D25-DD25-A944-B8A8-1739D442B3D9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144" name="Picture 143">
                  <a:extLst>
                    <a:ext uri="{FF2B5EF4-FFF2-40B4-BE49-F238E27FC236}">
                      <a16:creationId xmlns:a16="http://schemas.microsoft.com/office/drawing/2014/main" id="{6209AA2F-A82B-CF48-B371-53E17D83A3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1C3596B-DF06-6344-BE6E-1F0F88A5609A}"/>
                    </a:ext>
                  </a:extLst>
                </p:cNvPr>
                <p:cNvSpPr txBox="1"/>
                <p:nvPr/>
              </p:nvSpPr>
              <p:spPr>
                <a:xfrm>
                  <a:off x="1927055" y="1949110"/>
                  <a:ext cx="51455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B</a:t>
                  </a:r>
                </a:p>
              </p:txBody>
            </p:sp>
          </p:grpSp>
          <p:grpSp>
            <p:nvGrpSpPr>
              <p:cNvPr id="102" name="VPC-transit">
                <a:extLst>
                  <a:ext uri="{FF2B5EF4-FFF2-40B4-BE49-F238E27FC236}">
                    <a16:creationId xmlns:a16="http://schemas.microsoft.com/office/drawing/2014/main" id="{83FC550D-1941-B140-B69E-ACDCD4D7653A}"/>
                  </a:ext>
                </a:extLst>
              </p:cNvPr>
              <p:cNvGrpSpPr/>
              <p:nvPr/>
            </p:nvGrpSpPr>
            <p:grpSpPr>
              <a:xfrm>
                <a:off x="1834189" y="1985931"/>
                <a:ext cx="812438" cy="491529"/>
                <a:chOff x="800268" y="1799473"/>
                <a:chExt cx="1638111" cy="1192208"/>
              </a:xfrm>
            </p:grpSpPr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D20656FD-1D86-634C-9F47-9B1A2B7A352E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0A3AC327-A5E3-F348-94C4-EB4DC72EB6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AD53B3C4-9139-7B4D-ACEF-94BAEB49FA27}"/>
                    </a:ext>
                  </a:extLst>
                </p:cNvPr>
                <p:cNvSpPr txBox="1"/>
                <p:nvPr/>
              </p:nvSpPr>
              <p:spPr>
                <a:xfrm>
                  <a:off x="1927056" y="1949110"/>
                  <a:ext cx="51132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C</a:t>
                  </a:r>
                  <a:endParaRPr lang="en-US" sz="900" dirty="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</p:grp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5EF6620C-F93A-3C41-A478-F528A0BA3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323" y="216143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D2C2917-6B57-C041-A740-DA9C6285D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03" y="216437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B12EFEF4-11D0-0747-9B26-8E6E4B566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5201" y="2178629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AF603EF0-03C8-6B41-B3DE-027798F45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539" y="2186308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5DAA31F5-AD8F-2741-ADAF-5B95BC430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69" y="2192882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F4E8DA0D-C5B9-4941-9B6A-109F780E2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9426" y="2196282"/>
                <a:ext cx="154949" cy="154567"/>
              </a:xfrm>
              <a:prstGeom prst="rect">
                <a:avLst/>
              </a:prstGeom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BCD3B78-3F08-7946-8F1A-5D5C9896DE03}"/>
                  </a:ext>
                </a:extLst>
              </p:cNvPr>
              <p:cNvSpPr txBox="1"/>
              <p:nvPr/>
            </p:nvSpPr>
            <p:spPr>
              <a:xfrm>
                <a:off x="1545276" y="2466710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45E1B2D-AFC0-1A4C-B2EE-CBFD455C31EA}"/>
                  </a:ext>
                </a:extLst>
              </p:cNvPr>
              <p:cNvSpPr txBox="1"/>
              <p:nvPr/>
            </p:nvSpPr>
            <p:spPr>
              <a:xfrm>
                <a:off x="2291395" y="2460774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3E12FD4F-D69B-004D-A7CF-D600D5B15286}"/>
                  </a:ext>
                </a:extLst>
              </p:cNvPr>
              <p:cNvSpPr txBox="1"/>
              <p:nvPr/>
            </p:nvSpPr>
            <p:spPr>
              <a:xfrm>
                <a:off x="1572688" y="2802580"/>
                <a:ext cx="662911" cy="45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88" b="1" dirty="0"/>
                  <a:t>AWS Transit </a:t>
                </a:r>
              </a:p>
              <a:p>
                <a:pPr algn="ctr"/>
                <a:r>
                  <a:rPr lang="en-US" sz="788" b="1" dirty="0"/>
                  <a:t>Gateway </a:t>
                </a:r>
              </a:p>
            </p:txBody>
          </p:sp>
          <p:pic>
            <p:nvPicPr>
              <p:cNvPr id="112" name="Graphic 111">
                <a:extLst>
                  <a:ext uri="{FF2B5EF4-FFF2-40B4-BE49-F238E27FC236}">
                    <a16:creationId xmlns:a16="http://schemas.microsoft.com/office/drawing/2014/main" id="{51A30DAB-935A-3840-82A8-08022A561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91674" y="2875264"/>
                <a:ext cx="352727" cy="293217"/>
              </a:xfrm>
              <a:prstGeom prst="rect">
                <a:avLst/>
              </a:prstGeom>
            </p:spPr>
          </p:pic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61ACBEB3-2A61-8C42-B3C2-AE171804AECD}"/>
                  </a:ext>
                </a:extLst>
              </p:cNvPr>
              <p:cNvCxnSpPr>
                <a:cxnSpLocks/>
                <a:stCxn id="128" idx="0"/>
                <a:endCxn id="134" idx="2"/>
              </p:cNvCxnSpPr>
              <p:nvPr/>
            </p:nvCxnSpPr>
            <p:spPr>
              <a:xfrm flipV="1">
                <a:off x="1468038" y="2493718"/>
                <a:ext cx="2917" cy="38154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C6F7064-7AC8-D947-936F-3743E20E405C}"/>
                  </a:ext>
                </a:extLst>
              </p:cNvPr>
              <p:cNvCxnSpPr>
                <a:cxnSpLocks/>
                <a:stCxn id="128" idx="0"/>
                <a:endCxn id="126" idx="1"/>
              </p:cNvCxnSpPr>
              <p:nvPr/>
            </p:nvCxnSpPr>
            <p:spPr>
              <a:xfrm flipV="1">
                <a:off x="1468038" y="2479078"/>
                <a:ext cx="823357" cy="39618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C2912AD-6FB1-4544-A49F-1B3469FFCCFA}"/>
                  </a:ext>
                </a:extLst>
              </p:cNvPr>
              <p:cNvCxnSpPr>
                <a:cxnSpLocks/>
                <a:stCxn id="128" idx="0"/>
                <a:endCxn id="137" idx="2"/>
              </p:cNvCxnSpPr>
              <p:nvPr/>
            </p:nvCxnSpPr>
            <p:spPr>
              <a:xfrm flipH="1" flipV="1">
                <a:off x="706516" y="2455308"/>
                <a:ext cx="761522" cy="41995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VPC-transit">
                <a:extLst>
                  <a:ext uri="{FF2B5EF4-FFF2-40B4-BE49-F238E27FC236}">
                    <a16:creationId xmlns:a16="http://schemas.microsoft.com/office/drawing/2014/main" id="{AE4A2C7E-B24C-2743-8938-8D04067AF610}"/>
                  </a:ext>
                </a:extLst>
              </p:cNvPr>
              <p:cNvGrpSpPr/>
              <p:nvPr/>
            </p:nvGrpSpPr>
            <p:grpSpPr>
              <a:xfrm>
                <a:off x="306641" y="1963778"/>
                <a:ext cx="806324" cy="491530"/>
                <a:chOff x="800268" y="1799473"/>
                <a:chExt cx="1625785" cy="1192209"/>
              </a:xfrm>
            </p:grpSpPr>
            <p:sp>
              <p:nvSpPr>
                <p:cNvPr id="137" name="Rounded Rectangle 136">
                  <a:extLst>
                    <a:ext uri="{FF2B5EF4-FFF2-40B4-BE49-F238E27FC236}">
                      <a16:creationId xmlns:a16="http://schemas.microsoft.com/office/drawing/2014/main" id="{9F965310-39E9-2141-9419-F07BFD7D5156}"/>
                    </a:ext>
                  </a:extLst>
                </p:cNvPr>
                <p:cNvSpPr/>
                <p:nvPr/>
              </p:nvSpPr>
              <p:spPr>
                <a:xfrm>
                  <a:off x="970327" y="2012676"/>
                  <a:ext cx="1272414" cy="979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93328AC7-8D5B-994E-91CF-7557EB4B0E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639E47D-6138-E845-AE4C-88F778D52022}"/>
                    </a:ext>
                  </a:extLst>
                </p:cNvPr>
                <p:cNvSpPr txBox="1"/>
                <p:nvPr/>
              </p:nvSpPr>
              <p:spPr>
                <a:xfrm>
                  <a:off x="1901801" y="1979610"/>
                  <a:ext cx="524252" cy="602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A</a:t>
                  </a:r>
                </a:p>
              </p:txBody>
            </p:sp>
          </p:grpSp>
          <p:grpSp>
            <p:nvGrpSpPr>
              <p:cNvPr id="117" name="VPC-transit">
                <a:extLst>
                  <a:ext uri="{FF2B5EF4-FFF2-40B4-BE49-F238E27FC236}">
                    <a16:creationId xmlns:a16="http://schemas.microsoft.com/office/drawing/2014/main" id="{317A89E8-8324-3849-ACFB-381D5F993744}"/>
                  </a:ext>
                </a:extLst>
              </p:cNvPr>
              <p:cNvGrpSpPr/>
              <p:nvPr/>
            </p:nvGrpSpPr>
            <p:grpSpPr>
              <a:xfrm>
                <a:off x="1061770" y="2002189"/>
                <a:ext cx="814040" cy="491529"/>
                <a:chOff x="800268" y="1799473"/>
                <a:chExt cx="1641340" cy="1192208"/>
              </a:xfrm>
            </p:grpSpPr>
            <p:sp>
              <p:nvSpPr>
                <p:cNvPr id="134" name="Rounded Rectangle 133">
                  <a:extLst>
                    <a:ext uri="{FF2B5EF4-FFF2-40B4-BE49-F238E27FC236}">
                      <a16:creationId xmlns:a16="http://schemas.microsoft.com/office/drawing/2014/main" id="{73B2D42D-7751-034A-9060-33AFFDE77DB9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135" name="Picture 134">
                  <a:extLst>
                    <a:ext uri="{FF2B5EF4-FFF2-40B4-BE49-F238E27FC236}">
                      <a16:creationId xmlns:a16="http://schemas.microsoft.com/office/drawing/2014/main" id="{20109EFA-6ED3-704D-8DAF-6E3D2E25CA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74DEB0B-8EE0-8E48-8E9A-E7DD144B6FC0}"/>
                    </a:ext>
                  </a:extLst>
                </p:cNvPr>
                <p:cNvSpPr txBox="1"/>
                <p:nvPr/>
              </p:nvSpPr>
              <p:spPr>
                <a:xfrm>
                  <a:off x="1927055" y="1949110"/>
                  <a:ext cx="51455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B</a:t>
                  </a:r>
                </a:p>
              </p:txBody>
            </p:sp>
          </p:grpSp>
          <p:grpSp>
            <p:nvGrpSpPr>
              <p:cNvPr id="118" name="VPC-transit">
                <a:extLst>
                  <a:ext uri="{FF2B5EF4-FFF2-40B4-BE49-F238E27FC236}">
                    <a16:creationId xmlns:a16="http://schemas.microsoft.com/office/drawing/2014/main" id="{478B4F95-4A58-E94B-A11D-67E61C7C62CC}"/>
                  </a:ext>
                </a:extLst>
              </p:cNvPr>
              <p:cNvGrpSpPr/>
              <p:nvPr/>
            </p:nvGrpSpPr>
            <p:grpSpPr>
              <a:xfrm>
                <a:off x="1834189" y="1985931"/>
                <a:ext cx="715409" cy="491529"/>
                <a:chOff x="800268" y="1799473"/>
                <a:chExt cx="1442473" cy="1192208"/>
              </a:xfrm>
            </p:grpSpPr>
            <p:sp>
              <p:nvSpPr>
                <p:cNvPr id="131" name="Rounded Rectangle 130">
                  <a:extLst>
                    <a:ext uri="{FF2B5EF4-FFF2-40B4-BE49-F238E27FC236}">
                      <a16:creationId xmlns:a16="http://schemas.microsoft.com/office/drawing/2014/main" id="{BA466C24-B45B-264F-934E-ED0AACBAAD8E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D77CDCF4-8007-1749-9A52-9DB6357079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76F8A002-2B30-A448-99AE-8BD530D065A7}"/>
                    </a:ext>
                  </a:extLst>
                </p:cNvPr>
                <p:cNvSpPr txBox="1"/>
                <p:nvPr/>
              </p:nvSpPr>
              <p:spPr>
                <a:xfrm>
                  <a:off x="1759917" y="1986790"/>
                  <a:ext cx="372471" cy="559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900" dirty="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</p:grp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DA3B7D53-FD74-2948-8687-9E4BB244C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323" y="216143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EB68FFDC-3E85-4046-B8B2-F4312304E8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03" y="216437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A4E131F2-E009-FD4C-8D8A-6F8691FD2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5201" y="2178629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E8A3378B-B47C-AA4B-9735-F5D6EE19F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539" y="2186308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BF2E0288-C12B-FF48-A731-2EC16D547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69" y="2192882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B7C74726-2285-A142-B5EF-39F1F7B33E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9426" y="2196282"/>
                <a:ext cx="154949" cy="154567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1770E59-0E6E-974E-BB44-67F9811B8DFD}"/>
                  </a:ext>
                </a:extLst>
              </p:cNvPr>
              <p:cNvSpPr txBox="1"/>
              <p:nvPr/>
            </p:nvSpPr>
            <p:spPr>
              <a:xfrm>
                <a:off x="1545276" y="2466710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1CAAFF3-5135-B24F-8047-F08D1D44C8D7}"/>
                  </a:ext>
                </a:extLst>
              </p:cNvPr>
              <p:cNvSpPr txBox="1"/>
              <p:nvPr/>
            </p:nvSpPr>
            <p:spPr>
              <a:xfrm>
                <a:off x="2291395" y="2460774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090AA27-346A-5048-BE25-57EA195A43AA}"/>
                  </a:ext>
                </a:extLst>
              </p:cNvPr>
              <p:cNvSpPr txBox="1"/>
              <p:nvPr/>
            </p:nvSpPr>
            <p:spPr>
              <a:xfrm>
                <a:off x="1572688" y="2802580"/>
                <a:ext cx="662911" cy="45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88" b="1" dirty="0"/>
                  <a:t>AWS Transit </a:t>
                </a:r>
              </a:p>
              <a:p>
                <a:pPr algn="ctr"/>
                <a:r>
                  <a:rPr lang="en-US" sz="788" b="1" dirty="0"/>
                  <a:t>Gateway </a:t>
                </a:r>
              </a:p>
            </p:txBody>
          </p:sp>
          <p:pic>
            <p:nvPicPr>
              <p:cNvPr id="128" name="Graphic 127">
                <a:extLst>
                  <a:ext uri="{FF2B5EF4-FFF2-40B4-BE49-F238E27FC236}">
                    <a16:creationId xmlns:a16="http://schemas.microsoft.com/office/drawing/2014/main" id="{208D9B34-AD9A-AF4C-B37A-F549C70A55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91674" y="2875264"/>
                <a:ext cx="352727" cy="293217"/>
              </a:xfrm>
              <a:prstGeom prst="rect">
                <a:avLst/>
              </a:prstGeom>
            </p:spPr>
          </p:pic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A3B07A2-27A5-2A4F-893D-B462096CCE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5347" y="3168481"/>
                <a:ext cx="0" cy="285264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FD01966-2E52-3F4A-A439-B60EE6C34D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4046" y="3168481"/>
                <a:ext cx="0" cy="285264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E94E0E-5072-5D43-9E79-3CA65CB75429}"/>
                </a:ext>
              </a:extLst>
            </p:cNvPr>
            <p:cNvGrpSpPr/>
            <p:nvPr/>
          </p:nvGrpSpPr>
          <p:grpSpPr>
            <a:xfrm>
              <a:off x="6151532" y="2023575"/>
              <a:ext cx="2339986" cy="2232397"/>
              <a:chOff x="306641" y="1963778"/>
              <a:chExt cx="2339986" cy="223239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996946D5-6E0E-DE41-BC02-6270AFCF80A4}"/>
                  </a:ext>
                </a:extLst>
              </p:cNvPr>
              <p:cNvSpPr/>
              <p:nvPr/>
            </p:nvSpPr>
            <p:spPr>
              <a:xfrm>
                <a:off x="778036" y="3449892"/>
                <a:ext cx="1403900" cy="54686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804DBE51-139E-374D-BE69-5E122A64A6D3}"/>
                  </a:ext>
                </a:extLst>
              </p:cNvPr>
              <p:cNvSpPr/>
              <p:nvPr/>
            </p:nvSpPr>
            <p:spPr>
              <a:xfrm>
                <a:off x="1507251" y="3576087"/>
                <a:ext cx="474136" cy="366353"/>
              </a:xfrm>
              <a:prstGeom prst="roundRect">
                <a:avLst/>
              </a:prstGeom>
              <a:solidFill>
                <a:srgbClr val="DAE3F3">
                  <a:alpha val="6117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057D09E5-08A2-7E4B-B62B-58490F1CFF31}"/>
                  </a:ext>
                </a:extLst>
              </p:cNvPr>
              <p:cNvSpPr/>
              <p:nvPr/>
            </p:nvSpPr>
            <p:spPr>
              <a:xfrm>
                <a:off x="916442" y="3576087"/>
                <a:ext cx="478905" cy="367233"/>
              </a:xfrm>
              <a:prstGeom prst="roundRect">
                <a:avLst/>
              </a:prstGeom>
              <a:solidFill>
                <a:srgbClr val="DAE3F3">
                  <a:alpha val="6117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pic>
            <p:nvPicPr>
              <p:cNvPr id="30" name="Picture 29" descr="vSRX.png">
                <a:extLst>
                  <a:ext uri="{FF2B5EF4-FFF2-40B4-BE49-F238E27FC236}">
                    <a16:creationId xmlns:a16="http://schemas.microsoft.com/office/drawing/2014/main" id="{3F553B50-FB4E-8840-B709-B277243E7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908" y="3623600"/>
                <a:ext cx="313498" cy="156435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4CF549-D086-554D-9433-5B0DDBD10B5A}"/>
                  </a:ext>
                </a:extLst>
              </p:cNvPr>
              <p:cNvSpPr txBox="1"/>
              <p:nvPr/>
            </p:nvSpPr>
            <p:spPr>
              <a:xfrm>
                <a:off x="1007086" y="3976884"/>
                <a:ext cx="971249" cy="219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25" b="1" dirty="0"/>
                  <a:t>vSRX - L4/L7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2B0C508-13F7-7E4A-A7B6-FB99B9462417}"/>
                  </a:ext>
                </a:extLst>
              </p:cNvPr>
              <p:cNvSpPr txBox="1"/>
              <p:nvPr/>
            </p:nvSpPr>
            <p:spPr>
              <a:xfrm>
                <a:off x="998013" y="3412073"/>
                <a:ext cx="1178528" cy="21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88" b="1" dirty="0"/>
                  <a:t>Security Services VPC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863634-0530-2243-ACE5-AACDB163BEB0}"/>
                  </a:ext>
                </a:extLst>
              </p:cNvPr>
              <p:cNvSpPr txBox="1"/>
              <p:nvPr/>
            </p:nvSpPr>
            <p:spPr>
              <a:xfrm>
                <a:off x="1570917" y="3782753"/>
                <a:ext cx="426720" cy="21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88" b="1" dirty="0"/>
                  <a:t>vSRX</a:t>
                </a:r>
                <a:endParaRPr lang="en-US" sz="1013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01AF86-03F9-004E-A7AA-DD27A90197F1}"/>
                  </a:ext>
                </a:extLst>
              </p:cNvPr>
              <p:cNvSpPr txBox="1"/>
              <p:nvPr/>
            </p:nvSpPr>
            <p:spPr>
              <a:xfrm>
                <a:off x="947653" y="3766133"/>
                <a:ext cx="426720" cy="213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88" b="1" dirty="0"/>
                  <a:t>vSRX</a:t>
                </a:r>
                <a:endParaRPr lang="en-US" sz="1013" dirty="0"/>
              </a:p>
            </p:txBody>
          </p:sp>
          <p:pic>
            <p:nvPicPr>
              <p:cNvPr id="35" name="Picture 34" descr="vSRX.png">
                <a:extLst>
                  <a:ext uri="{FF2B5EF4-FFF2-40B4-BE49-F238E27FC236}">
                    <a16:creationId xmlns:a16="http://schemas.microsoft.com/office/drawing/2014/main" id="{A5C1CCA5-EC93-994E-AC5F-67BAC9168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4551" y="3634149"/>
                <a:ext cx="313498" cy="156435"/>
              </a:xfrm>
              <a:prstGeom prst="rect">
                <a:avLst/>
              </a:prstGeom>
            </p:spPr>
          </p:pic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D2B5635-D6A6-1F47-91D7-091B008C6DAB}"/>
                  </a:ext>
                </a:extLst>
              </p:cNvPr>
              <p:cNvCxnSpPr>
                <a:cxnSpLocks/>
                <a:stCxn id="51" idx="0"/>
                <a:endCxn id="82" idx="2"/>
              </p:cNvCxnSpPr>
              <p:nvPr/>
            </p:nvCxnSpPr>
            <p:spPr>
              <a:xfrm flipV="1">
                <a:off x="1468038" y="2493718"/>
                <a:ext cx="2917" cy="38154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7B16DE9-2763-FD49-9C86-B295BBC6386F}"/>
                  </a:ext>
                </a:extLst>
              </p:cNvPr>
              <p:cNvCxnSpPr>
                <a:cxnSpLocks/>
                <a:stCxn id="51" idx="0"/>
                <a:endCxn id="49" idx="1"/>
              </p:cNvCxnSpPr>
              <p:nvPr/>
            </p:nvCxnSpPr>
            <p:spPr>
              <a:xfrm flipV="1">
                <a:off x="1468038" y="2479078"/>
                <a:ext cx="823357" cy="39618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9BC9EE9-EEDB-0941-977E-17C53E1A62D6}"/>
                  </a:ext>
                </a:extLst>
              </p:cNvPr>
              <p:cNvCxnSpPr>
                <a:cxnSpLocks/>
                <a:stCxn id="51" idx="0"/>
                <a:endCxn id="85" idx="2"/>
              </p:cNvCxnSpPr>
              <p:nvPr/>
            </p:nvCxnSpPr>
            <p:spPr>
              <a:xfrm flipH="1" flipV="1">
                <a:off x="706516" y="2455308"/>
                <a:ext cx="761522" cy="41995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VPC-transit">
                <a:extLst>
                  <a:ext uri="{FF2B5EF4-FFF2-40B4-BE49-F238E27FC236}">
                    <a16:creationId xmlns:a16="http://schemas.microsoft.com/office/drawing/2014/main" id="{A5D1DFFB-9356-5840-A3F5-2D50E6FFCE96}"/>
                  </a:ext>
                </a:extLst>
              </p:cNvPr>
              <p:cNvGrpSpPr/>
              <p:nvPr/>
            </p:nvGrpSpPr>
            <p:grpSpPr>
              <a:xfrm>
                <a:off x="306641" y="1963778"/>
                <a:ext cx="806324" cy="491530"/>
                <a:chOff x="800268" y="1799473"/>
                <a:chExt cx="1625785" cy="1192209"/>
              </a:xfrm>
            </p:grpSpPr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12D03FBC-6EFA-7845-8C25-0A586067D23E}"/>
                    </a:ext>
                  </a:extLst>
                </p:cNvPr>
                <p:cNvSpPr/>
                <p:nvPr/>
              </p:nvSpPr>
              <p:spPr>
                <a:xfrm>
                  <a:off x="970327" y="2012676"/>
                  <a:ext cx="1272414" cy="979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0276AAA4-09E7-1B4A-8ED3-AC9AFA58E2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C1C9868-AB27-B94C-AEA4-5B532D65812F}"/>
                    </a:ext>
                  </a:extLst>
                </p:cNvPr>
                <p:cNvSpPr txBox="1"/>
                <p:nvPr/>
              </p:nvSpPr>
              <p:spPr>
                <a:xfrm>
                  <a:off x="1901801" y="1979610"/>
                  <a:ext cx="524252" cy="602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A</a:t>
                  </a:r>
                </a:p>
              </p:txBody>
            </p:sp>
          </p:grpSp>
          <p:grpSp>
            <p:nvGrpSpPr>
              <p:cNvPr id="40" name="VPC-transit">
                <a:extLst>
                  <a:ext uri="{FF2B5EF4-FFF2-40B4-BE49-F238E27FC236}">
                    <a16:creationId xmlns:a16="http://schemas.microsoft.com/office/drawing/2014/main" id="{11E1B4E5-E869-6145-B6C1-909705092F58}"/>
                  </a:ext>
                </a:extLst>
              </p:cNvPr>
              <p:cNvGrpSpPr/>
              <p:nvPr/>
            </p:nvGrpSpPr>
            <p:grpSpPr>
              <a:xfrm>
                <a:off x="1061770" y="2002189"/>
                <a:ext cx="814040" cy="491529"/>
                <a:chOff x="800268" y="1799473"/>
                <a:chExt cx="1641340" cy="1192208"/>
              </a:xfrm>
            </p:grpSpPr>
            <p:sp>
              <p:nvSpPr>
                <p:cNvPr id="82" name="Rounded Rectangle 81">
                  <a:extLst>
                    <a:ext uri="{FF2B5EF4-FFF2-40B4-BE49-F238E27FC236}">
                      <a16:creationId xmlns:a16="http://schemas.microsoft.com/office/drawing/2014/main" id="{E10BF11B-1391-354F-A931-AB1A9029105B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25487275-A60D-B646-87AC-18B3F4289B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BD805B5-4D03-8F49-8691-4F37A2ADC94E}"/>
                    </a:ext>
                  </a:extLst>
                </p:cNvPr>
                <p:cNvSpPr txBox="1"/>
                <p:nvPr/>
              </p:nvSpPr>
              <p:spPr>
                <a:xfrm>
                  <a:off x="1927055" y="1949110"/>
                  <a:ext cx="51455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B</a:t>
                  </a:r>
                </a:p>
              </p:txBody>
            </p:sp>
          </p:grpSp>
          <p:grpSp>
            <p:nvGrpSpPr>
              <p:cNvPr id="41" name="VPC-transit">
                <a:extLst>
                  <a:ext uri="{FF2B5EF4-FFF2-40B4-BE49-F238E27FC236}">
                    <a16:creationId xmlns:a16="http://schemas.microsoft.com/office/drawing/2014/main" id="{2F27A34B-933C-A343-AB2F-0206D91CCCAE}"/>
                  </a:ext>
                </a:extLst>
              </p:cNvPr>
              <p:cNvGrpSpPr/>
              <p:nvPr/>
            </p:nvGrpSpPr>
            <p:grpSpPr>
              <a:xfrm>
                <a:off x="1834189" y="1985931"/>
                <a:ext cx="812438" cy="491529"/>
                <a:chOff x="800268" y="1799473"/>
                <a:chExt cx="1638111" cy="1192208"/>
              </a:xfrm>
            </p:grpSpPr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44DAB368-B4C3-A647-B128-9AEFAFA7C9D4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5294A182-76F7-B140-AAE8-F6DEFE9055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E77285C-BFB4-5743-9B40-C91264A0B0EB}"/>
                    </a:ext>
                  </a:extLst>
                </p:cNvPr>
                <p:cNvSpPr txBox="1"/>
                <p:nvPr/>
              </p:nvSpPr>
              <p:spPr>
                <a:xfrm>
                  <a:off x="1927056" y="1949110"/>
                  <a:ext cx="51132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C</a:t>
                  </a:r>
                  <a:endParaRPr lang="en-US" sz="900" dirty="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9BABB668-0661-C749-AD35-C029CFF29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323" y="216143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15BA76AA-2747-0347-9F51-6DA3CC595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03" y="216437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9F0B8433-D8A7-8A49-822E-A43A2205F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5201" y="2178629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43E1A3C6-293A-5443-8954-5E719553F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539" y="2186308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4367FA7E-73D7-B641-AB3C-05112B88D1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69" y="2192882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6455D879-4332-E144-93DC-92D7566CE7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9426" y="2196282"/>
                <a:ext cx="154949" cy="154567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68EB61-5A1A-6242-B842-4FB074FFF24B}"/>
                  </a:ext>
                </a:extLst>
              </p:cNvPr>
              <p:cNvSpPr txBox="1"/>
              <p:nvPr/>
            </p:nvSpPr>
            <p:spPr>
              <a:xfrm>
                <a:off x="1545276" y="2466710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45C5F1-2BDA-704B-8212-CA9310F096BB}"/>
                  </a:ext>
                </a:extLst>
              </p:cNvPr>
              <p:cNvSpPr txBox="1"/>
              <p:nvPr/>
            </p:nvSpPr>
            <p:spPr>
              <a:xfrm>
                <a:off x="2291395" y="2460774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464E8C-70A4-5248-8A36-989A1BAB39DA}"/>
                  </a:ext>
                </a:extLst>
              </p:cNvPr>
              <p:cNvSpPr txBox="1"/>
              <p:nvPr/>
            </p:nvSpPr>
            <p:spPr>
              <a:xfrm>
                <a:off x="1572688" y="2802580"/>
                <a:ext cx="662911" cy="45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88" b="1" dirty="0"/>
                  <a:t>AWS Transit </a:t>
                </a:r>
              </a:p>
              <a:p>
                <a:pPr algn="ctr"/>
                <a:r>
                  <a:rPr lang="en-US" sz="788" b="1" dirty="0"/>
                  <a:t>Gateway </a:t>
                </a:r>
              </a:p>
            </p:txBody>
          </p:sp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498EF833-9AEB-844C-A3D9-3DCFD42B1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91674" y="2875264"/>
                <a:ext cx="352727" cy="293217"/>
              </a:xfrm>
              <a:prstGeom prst="rect">
                <a:avLst/>
              </a:prstGeom>
            </p:spPr>
          </p:pic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D5DACD-2D1E-8149-AA16-F8D8E0FE563F}"/>
                  </a:ext>
                </a:extLst>
              </p:cNvPr>
              <p:cNvCxnSpPr>
                <a:cxnSpLocks/>
                <a:stCxn id="67" idx="0"/>
                <a:endCxn id="73" idx="2"/>
              </p:cNvCxnSpPr>
              <p:nvPr/>
            </p:nvCxnSpPr>
            <p:spPr>
              <a:xfrm flipV="1">
                <a:off x="1468038" y="2493718"/>
                <a:ext cx="2917" cy="38154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6E8E245-7814-4742-9581-013764A02AF8}"/>
                  </a:ext>
                </a:extLst>
              </p:cNvPr>
              <p:cNvCxnSpPr>
                <a:cxnSpLocks/>
                <a:stCxn id="67" idx="0"/>
                <a:endCxn id="65" idx="1"/>
              </p:cNvCxnSpPr>
              <p:nvPr/>
            </p:nvCxnSpPr>
            <p:spPr>
              <a:xfrm flipV="1">
                <a:off x="1468038" y="2479078"/>
                <a:ext cx="823357" cy="39618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A9A52BC-7E05-694F-8808-A5BDF04D5138}"/>
                  </a:ext>
                </a:extLst>
              </p:cNvPr>
              <p:cNvCxnSpPr>
                <a:cxnSpLocks/>
                <a:stCxn id="67" idx="0"/>
                <a:endCxn id="76" idx="2"/>
              </p:cNvCxnSpPr>
              <p:nvPr/>
            </p:nvCxnSpPr>
            <p:spPr>
              <a:xfrm flipH="1" flipV="1">
                <a:off x="706516" y="2455308"/>
                <a:ext cx="761522" cy="419956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VPC-transit">
                <a:extLst>
                  <a:ext uri="{FF2B5EF4-FFF2-40B4-BE49-F238E27FC236}">
                    <a16:creationId xmlns:a16="http://schemas.microsoft.com/office/drawing/2014/main" id="{0CB1744B-1635-8D49-9DAE-2AB5A6A7B585}"/>
                  </a:ext>
                </a:extLst>
              </p:cNvPr>
              <p:cNvGrpSpPr/>
              <p:nvPr/>
            </p:nvGrpSpPr>
            <p:grpSpPr>
              <a:xfrm>
                <a:off x="306641" y="1963778"/>
                <a:ext cx="806324" cy="491530"/>
                <a:chOff x="800268" y="1799473"/>
                <a:chExt cx="1625785" cy="1192209"/>
              </a:xfrm>
            </p:grpSpPr>
            <p:sp>
              <p:nvSpPr>
                <p:cNvPr id="76" name="Rounded Rectangle 75">
                  <a:extLst>
                    <a:ext uri="{FF2B5EF4-FFF2-40B4-BE49-F238E27FC236}">
                      <a16:creationId xmlns:a16="http://schemas.microsoft.com/office/drawing/2014/main" id="{14555A5A-0D36-AC40-A545-EEEEE8A69005}"/>
                    </a:ext>
                  </a:extLst>
                </p:cNvPr>
                <p:cNvSpPr/>
                <p:nvPr/>
              </p:nvSpPr>
              <p:spPr>
                <a:xfrm>
                  <a:off x="970327" y="2012676"/>
                  <a:ext cx="1272414" cy="97900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EB325345-52DD-0143-9755-168580C9BF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27D6FC0-6D7F-DF47-8734-5A6B8807E065}"/>
                    </a:ext>
                  </a:extLst>
                </p:cNvPr>
                <p:cNvSpPr txBox="1"/>
                <p:nvPr/>
              </p:nvSpPr>
              <p:spPr>
                <a:xfrm>
                  <a:off x="1901801" y="1979610"/>
                  <a:ext cx="524252" cy="6020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A</a:t>
                  </a:r>
                </a:p>
              </p:txBody>
            </p:sp>
          </p:grpSp>
          <p:grpSp>
            <p:nvGrpSpPr>
              <p:cNvPr id="56" name="VPC-transit">
                <a:extLst>
                  <a:ext uri="{FF2B5EF4-FFF2-40B4-BE49-F238E27FC236}">
                    <a16:creationId xmlns:a16="http://schemas.microsoft.com/office/drawing/2014/main" id="{B179A0E2-006E-A64F-8894-7DAD38AB8A46}"/>
                  </a:ext>
                </a:extLst>
              </p:cNvPr>
              <p:cNvGrpSpPr/>
              <p:nvPr/>
            </p:nvGrpSpPr>
            <p:grpSpPr>
              <a:xfrm>
                <a:off x="1061770" y="2002189"/>
                <a:ext cx="814040" cy="491529"/>
                <a:chOff x="800268" y="1799473"/>
                <a:chExt cx="1641340" cy="1192208"/>
              </a:xfrm>
            </p:grpSpPr>
            <p:sp>
              <p:nvSpPr>
                <p:cNvPr id="73" name="Rounded Rectangle 72">
                  <a:extLst>
                    <a:ext uri="{FF2B5EF4-FFF2-40B4-BE49-F238E27FC236}">
                      <a16:creationId xmlns:a16="http://schemas.microsoft.com/office/drawing/2014/main" id="{7FAC1A65-5FB6-C34E-AA67-977A938D8677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5E58A1CE-99B9-CE4B-9A0C-2959C4ABF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1293D1D-27C1-7547-B44B-14655C26FB25}"/>
                    </a:ext>
                  </a:extLst>
                </p:cNvPr>
                <p:cNvSpPr txBox="1"/>
                <p:nvPr/>
              </p:nvSpPr>
              <p:spPr>
                <a:xfrm>
                  <a:off x="1927055" y="1949110"/>
                  <a:ext cx="514553" cy="602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13" dirty="0">
                      <a:latin typeface="Antenna Light" charset="0"/>
                      <a:ea typeface="Antenna Light" charset="0"/>
                      <a:cs typeface="Antenna Light" charset="0"/>
                    </a:rPr>
                    <a:t>B</a:t>
                  </a:r>
                </a:p>
              </p:txBody>
            </p:sp>
          </p:grpSp>
          <p:grpSp>
            <p:nvGrpSpPr>
              <p:cNvPr id="57" name="VPC-transit">
                <a:extLst>
                  <a:ext uri="{FF2B5EF4-FFF2-40B4-BE49-F238E27FC236}">
                    <a16:creationId xmlns:a16="http://schemas.microsoft.com/office/drawing/2014/main" id="{CB66B4FA-B00F-B84D-9917-9A23F259E997}"/>
                  </a:ext>
                </a:extLst>
              </p:cNvPr>
              <p:cNvGrpSpPr/>
              <p:nvPr/>
            </p:nvGrpSpPr>
            <p:grpSpPr>
              <a:xfrm>
                <a:off x="1834189" y="1985931"/>
                <a:ext cx="715409" cy="491529"/>
                <a:chOff x="800268" y="1799473"/>
                <a:chExt cx="1442473" cy="1192208"/>
              </a:xfrm>
            </p:grpSpPr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C7545235-790E-8B4F-A31A-6D94EE002644}"/>
                    </a:ext>
                  </a:extLst>
                </p:cNvPr>
                <p:cNvSpPr/>
                <p:nvPr/>
              </p:nvSpPr>
              <p:spPr>
                <a:xfrm>
                  <a:off x="1007865" y="1992614"/>
                  <a:ext cx="1234876" cy="99906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738102E6-AFEA-6340-A9BF-D1DB8C991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68" y="1799473"/>
                  <a:ext cx="486615" cy="317652"/>
                </a:xfrm>
                <a:prstGeom prst="rect">
                  <a:avLst/>
                </a:prstGeom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B553C14-2EEA-CE41-80C9-117129E81DA2}"/>
                    </a:ext>
                  </a:extLst>
                </p:cNvPr>
                <p:cNvSpPr txBox="1"/>
                <p:nvPr/>
              </p:nvSpPr>
              <p:spPr>
                <a:xfrm>
                  <a:off x="1759917" y="1986790"/>
                  <a:ext cx="372471" cy="559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900" dirty="0">
                    <a:latin typeface="Antenna Light" charset="0"/>
                    <a:ea typeface="Antenna Light" charset="0"/>
                    <a:cs typeface="Antenna Light" charset="0"/>
                  </a:endParaRPr>
                </a:p>
              </p:txBody>
            </p:sp>
          </p:grp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1D5DCDA1-E973-9C46-9563-EFDF20320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3323" y="216143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BBFEA77E-9C59-0A4D-925C-74AA33E9D9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403" y="2164371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A60CF22F-41D0-E344-9F97-51759ABA7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5201" y="2178629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BC1A899E-83B5-F449-B6DD-94FA0E320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4539" y="2186308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868EF163-4B10-D045-8BBC-0D354F34D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3569" y="2192882"/>
                <a:ext cx="154949" cy="154567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501E3579-A09E-5640-9D46-13B00D43B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9426" y="2196282"/>
                <a:ext cx="154949" cy="154567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B84C186-C896-9C43-9FA7-810EB381622F}"/>
                  </a:ext>
                </a:extLst>
              </p:cNvPr>
              <p:cNvSpPr txBox="1"/>
              <p:nvPr/>
            </p:nvSpPr>
            <p:spPr>
              <a:xfrm>
                <a:off x="1545276" y="2466710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1BAFD10-95A3-6546-BAD0-92F50C2F822B}"/>
                  </a:ext>
                </a:extLst>
              </p:cNvPr>
              <p:cNvSpPr txBox="1"/>
              <p:nvPr/>
            </p:nvSpPr>
            <p:spPr>
              <a:xfrm>
                <a:off x="2291395" y="2460774"/>
                <a:ext cx="297519" cy="36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/>
                <a:endParaRPr lang="en-US" sz="700" dirty="0">
                  <a:latin typeface="Antenna Light" charset="0"/>
                  <a:ea typeface="Antenna Light" charset="0"/>
                  <a:cs typeface="Antenna Light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C60998-2EF5-CB46-824B-774717E558BB}"/>
                  </a:ext>
                </a:extLst>
              </p:cNvPr>
              <p:cNvSpPr txBox="1"/>
              <p:nvPr/>
            </p:nvSpPr>
            <p:spPr>
              <a:xfrm>
                <a:off x="1572688" y="2802580"/>
                <a:ext cx="662911" cy="456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88" b="1" dirty="0"/>
                  <a:t>AWS Transit </a:t>
                </a:r>
              </a:p>
              <a:p>
                <a:pPr algn="ctr"/>
                <a:r>
                  <a:rPr lang="en-US" sz="788" b="1" dirty="0"/>
                  <a:t>Gateway </a:t>
                </a:r>
              </a:p>
            </p:txBody>
          </p:sp>
          <p:pic>
            <p:nvPicPr>
              <p:cNvPr id="67" name="Graphic 66">
                <a:extLst>
                  <a:ext uri="{FF2B5EF4-FFF2-40B4-BE49-F238E27FC236}">
                    <a16:creationId xmlns:a16="http://schemas.microsoft.com/office/drawing/2014/main" id="{C4E33A51-6BA0-F54D-BC0E-C29F7A7EB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91674" y="2875264"/>
                <a:ext cx="352727" cy="293217"/>
              </a:xfrm>
              <a:prstGeom prst="rect">
                <a:avLst/>
              </a:prstGeom>
            </p:spPr>
          </p:pic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BA3AA0A-459D-2C4C-A21B-F176416B03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5347" y="3168481"/>
                <a:ext cx="0" cy="285264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8512A9E-3AD5-9B40-8DFF-992B550247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4046" y="3168481"/>
                <a:ext cx="0" cy="285264"/>
              </a:xfrm>
              <a:prstGeom prst="line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013FD8-5D5A-4345-B163-81002F16AA7C}"/>
                </a:ext>
              </a:extLst>
            </p:cNvPr>
            <p:cNvCxnSpPr>
              <a:cxnSpLocks/>
              <a:stCxn id="88" idx="3"/>
              <a:endCxn id="27" idx="1"/>
            </p:cNvCxnSpPr>
            <p:nvPr/>
          </p:nvCxnSpPr>
          <p:spPr>
            <a:xfrm>
              <a:off x="5128035" y="3783122"/>
              <a:ext cx="14948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BA73D8-9AAC-0349-9BEB-4F4EEEED3FAF}"/>
                </a:ext>
              </a:extLst>
            </p:cNvPr>
            <p:cNvCxnSpPr>
              <a:cxnSpLocks/>
              <a:endCxn id="198" idx="2"/>
            </p:cNvCxnSpPr>
            <p:nvPr/>
          </p:nvCxnSpPr>
          <p:spPr>
            <a:xfrm flipH="1" flipV="1">
              <a:off x="707979" y="2518206"/>
              <a:ext cx="768023" cy="416855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9A2B5B-D7CD-BD48-A556-64BEB64FB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6810" y="3228278"/>
              <a:ext cx="1" cy="288365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vSRX.png">
              <a:extLst>
                <a:ext uri="{FF2B5EF4-FFF2-40B4-BE49-F238E27FC236}">
                  <a16:creationId xmlns:a16="http://schemas.microsoft.com/office/drawing/2014/main" id="{059A90EF-22BB-3A49-8D7C-F4D431B53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146" y="3635884"/>
              <a:ext cx="345531" cy="201444"/>
            </a:xfrm>
            <a:prstGeom prst="rect">
              <a:avLst/>
            </a:prstGeom>
            <a:effectLst>
              <a:outerShdw blurRad="25400" dist="50800" dir="5400000" sx="120000" sy="120000" algn="ctr" rotWithShape="0">
                <a:srgbClr val="FF0000"/>
              </a:outerShdw>
            </a:effectLst>
          </p:spPr>
        </p:pic>
        <p:pic>
          <p:nvPicPr>
            <p:cNvPr id="17" name="Picture 16" descr="vSRX.png">
              <a:extLst>
                <a:ext uri="{FF2B5EF4-FFF2-40B4-BE49-F238E27FC236}">
                  <a16:creationId xmlns:a16="http://schemas.microsoft.com/office/drawing/2014/main" id="{19BA290B-FB69-2146-82D4-AFC3BAD37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380" y="3638877"/>
              <a:ext cx="345531" cy="201444"/>
            </a:xfrm>
            <a:prstGeom prst="rect">
              <a:avLst/>
            </a:prstGeom>
            <a:effectLst>
              <a:outerShdw blurRad="25400" dist="50800" dir="5400000" sx="120000" sy="120000" algn="ctr" rotWithShape="0">
                <a:srgbClr val="FF0000"/>
              </a:outerShdw>
            </a:effectLst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A57DA8A-EE61-3948-859E-9A2EBDD70871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2182937" y="3783122"/>
              <a:ext cx="1541198" cy="1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 descr="vSRX.png">
              <a:extLst>
                <a:ext uri="{FF2B5EF4-FFF2-40B4-BE49-F238E27FC236}">
                  <a16:creationId xmlns:a16="http://schemas.microsoft.com/office/drawing/2014/main" id="{0F0802FF-9D6F-D249-9FE4-6602054F9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1612" y="3623212"/>
              <a:ext cx="345531" cy="201444"/>
            </a:xfrm>
            <a:prstGeom prst="rect">
              <a:avLst/>
            </a:prstGeom>
            <a:effectLst>
              <a:outerShdw blurRad="25400" dist="50800" dir="5400000" sx="120000" sy="120000" algn="ctr" rotWithShape="0">
                <a:srgbClr val="FF0000"/>
              </a:outerShdw>
            </a:effectLst>
          </p:spPr>
        </p:pic>
        <p:pic>
          <p:nvPicPr>
            <p:cNvPr id="20" name="Picture 19" descr="vSRX.png">
              <a:extLst>
                <a:ext uri="{FF2B5EF4-FFF2-40B4-BE49-F238E27FC236}">
                  <a16:creationId xmlns:a16="http://schemas.microsoft.com/office/drawing/2014/main" id="{61D9BEF0-2CA1-DE43-BC79-E78FF8F78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542" y="3632615"/>
              <a:ext cx="345531" cy="201444"/>
            </a:xfrm>
            <a:prstGeom prst="rect">
              <a:avLst/>
            </a:prstGeom>
            <a:effectLst>
              <a:outerShdw blurRad="25400" dist="50800" dir="5400000" sx="120000" sy="120000" algn="ctr" rotWithShape="0">
                <a:srgbClr val="FF0000"/>
              </a:outerShdw>
            </a:effectLst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178277-3553-4E49-ADE2-73F7B6E4E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2678" y="3784914"/>
              <a:ext cx="1507714" cy="0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 descr="vSRX.png">
              <a:extLst>
                <a:ext uri="{FF2B5EF4-FFF2-40B4-BE49-F238E27FC236}">
                  <a16:creationId xmlns:a16="http://schemas.microsoft.com/office/drawing/2014/main" id="{AEA67CBD-7D57-1D46-8AF5-BA6D96881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655" y="3638877"/>
              <a:ext cx="345531" cy="201444"/>
            </a:xfrm>
            <a:prstGeom prst="rect">
              <a:avLst/>
            </a:prstGeom>
            <a:effectLst>
              <a:outerShdw blurRad="25400" dist="50800" dir="5400000" sx="120000" sy="120000" algn="ctr" rotWithShape="0">
                <a:srgbClr val="FF0000"/>
              </a:outerShdw>
            </a:effectLst>
          </p:spPr>
        </p:pic>
        <p:pic>
          <p:nvPicPr>
            <p:cNvPr id="23" name="Picture 22" descr="vSRX.png">
              <a:extLst>
                <a:ext uri="{FF2B5EF4-FFF2-40B4-BE49-F238E27FC236}">
                  <a16:creationId xmlns:a16="http://schemas.microsoft.com/office/drawing/2014/main" id="{3F9DDEAB-1641-A542-AAC3-9040BF729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9796" y="3641625"/>
              <a:ext cx="345531" cy="201444"/>
            </a:xfrm>
            <a:prstGeom prst="rect">
              <a:avLst/>
            </a:prstGeom>
            <a:effectLst>
              <a:outerShdw blurRad="25400" dist="50800" dir="5400000" sx="120000" sy="120000" algn="ctr" rotWithShape="0">
                <a:srgbClr val="FF0000"/>
              </a:outerShdw>
            </a:effectLst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28F7DE-8049-6B41-8653-DBA962F609BF}"/>
                </a:ext>
              </a:extLst>
            </p:cNvPr>
            <p:cNvCxnSpPr>
              <a:cxnSpLocks/>
            </p:cNvCxnSpPr>
            <p:nvPr/>
          </p:nvCxnSpPr>
          <p:spPr>
            <a:xfrm>
              <a:off x="7377571" y="3228277"/>
              <a:ext cx="0" cy="288365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1D8750-004C-F74C-B288-66088AD1A519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flipH="1">
              <a:off x="7317246" y="2538875"/>
              <a:ext cx="819040" cy="396186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8CD812B-04E2-C847-A321-9F20E8F6D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1815" y="2245659"/>
              <a:ext cx="186021" cy="164167"/>
            </a:xfrm>
            <a:prstGeom prst="rect">
              <a:avLst/>
            </a:prstGeom>
            <a:effectLst>
              <a:outerShdw blurRad="50800" dist="50800" dir="5400000" sx="110000" sy="110000" algn="ctr" rotWithShape="0">
                <a:srgbClr val="FFC000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19532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40856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Juniper white">
  <a:themeElements>
    <a:clrScheme name="Juniper extended">
      <a:dk1>
        <a:srgbClr val="646464"/>
      </a:dk1>
      <a:lt1>
        <a:srgbClr val="FFFFFF"/>
      </a:lt1>
      <a:dk2>
        <a:srgbClr val="B6B8B9"/>
      </a:dk2>
      <a:lt2>
        <a:srgbClr val="FFFFFF"/>
      </a:lt2>
      <a:accent1>
        <a:srgbClr val="84B135"/>
      </a:accent1>
      <a:accent2>
        <a:srgbClr val="0097A5"/>
      </a:accent2>
      <a:accent3>
        <a:srgbClr val="CFDD45"/>
      </a:accent3>
      <a:accent4>
        <a:srgbClr val="44CCDF"/>
      </a:accent4>
      <a:accent5>
        <a:srgbClr val="FFB71B"/>
      </a:accent5>
      <a:accent6>
        <a:srgbClr val="E43D30"/>
      </a:accent6>
      <a:hlink>
        <a:srgbClr val="84B135"/>
      </a:hlink>
      <a:folHlink>
        <a:srgbClr val="752157"/>
      </a:folHlink>
    </a:clrScheme>
    <a:fontScheme name="a-lato light reg">
      <a:majorFont>
        <a:latin typeface="Lato Medium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9-Juniper PP template w icons" id="{40662B14-AAD6-BB49-8DB5-687F30097C4D}" vid="{76AD463B-93B3-E242-A14A-B6DC35AA35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Juniper white</Template>
  <TotalTime>8</TotalTime>
  <Words>196</Words>
  <Application>Microsoft Macintosh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Antenna Light</vt:lpstr>
      <vt:lpstr>Arial</vt:lpstr>
      <vt:lpstr>Calibri</vt:lpstr>
      <vt:lpstr>Lato</vt:lpstr>
      <vt:lpstr>Lato Medium</vt:lpstr>
      <vt:lpstr>Juniper white</vt:lpstr>
      <vt:lpstr>vSRX on AWS Transit Gateway Services</vt:lpstr>
      <vt:lpstr>vSRX Transit GW – Cloud Security</vt:lpstr>
      <vt:lpstr>vSRX Transit GW – Hybrid Cloud Security</vt:lpstr>
      <vt:lpstr>vSRX Transit GW – Inter-Region Transit Security</vt:lpstr>
      <vt:lpstr>vSRX Transit GW – Inter-Region Transit Security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vSRX on AWS Transit Gateway Services</dc:title>
  <dc:creator>Mithun Hebbar</dc:creator>
  <cp:lastModifiedBy>Mithun Hebbar</cp:lastModifiedBy>
  <cp:revision>2</cp:revision>
  <dcterms:created xsi:type="dcterms:W3CDTF">2019-12-09T05:19:55Z</dcterms:created>
  <dcterms:modified xsi:type="dcterms:W3CDTF">2019-12-09T05:28:55Z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0f62e5-5959-482e-8744-938199ad7cff_Enabled">
    <vt:lpwstr>true</vt:lpwstr>
  </property>
  <property fmtid="{D5CDD505-2E9C-101B-9397-08002B2CF9AE}" pid="3" name="MSIP_Label_f10f62e5-5959-482e-8744-938199ad7cff_SetDate">
    <vt:lpwstr>2019-12-09T05:20:47Z</vt:lpwstr>
  </property>
  <property fmtid="{D5CDD505-2E9C-101B-9397-08002B2CF9AE}" pid="4" name="MSIP_Label_f10f62e5-5959-482e-8744-938199ad7cff_Method">
    <vt:lpwstr>Privileged</vt:lpwstr>
  </property>
  <property fmtid="{D5CDD505-2E9C-101B-9397-08002B2CF9AE}" pid="5" name="MSIP_Label_f10f62e5-5959-482e-8744-938199ad7cff_Name">
    <vt:lpwstr>Juniper Public</vt:lpwstr>
  </property>
  <property fmtid="{D5CDD505-2E9C-101B-9397-08002B2CF9AE}" pid="6" name="MSIP_Label_f10f62e5-5959-482e-8744-938199ad7cff_SiteId">
    <vt:lpwstr>bea78b3c-4cdb-4130-854a-1d193232e5f4</vt:lpwstr>
  </property>
  <property fmtid="{D5CDD505-2E9C-101B-9397-08002B2CF9AE}" pid="7" name="MSIP_Label_f10f62e5-5959-482e-8744-938199ad7cff_ActionId">
    <vt:lpwstr>ce93fd80-6ceb-43eb-b646-0000a6986480</vt:lpwstr>
  </property>
  <property fmtid="{D5CDD505-2E9C-101B-9397-08002B2CF9AE}" pid="8" name="MSIP_Label_f10f62e5-5959-482e-8744-938199ad7cff_ContentBits">
    <vt:lpwstr>2</vt:lpwstr>
  </property>
  <property fmtid="{D5CDD505-2E9C-101B-9397-08002B2CF9AE}" pid="9" name="ClassificationContentMarkingFooterLocations">
    <vt:lpwstr>Juniper white:8</vt:lpwstr>
  </property>
</Properties>
</file>