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A7E87-91A3-4773-AF11-ED9338A60189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B3031-5BC8-466A-B1F3-312551B65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keep 3D information</a:t>
            </a:r>
            <a:r>
              <a:rPr lang="en-US" baseline="0" dirty="0"/>
              <a:t> as long as possible, </a:t>
            </a:r>
            <a:r>
              <a:rPr lang="en-US" baseline="0" dirty="0" err="1"/>
              <a:t>eg</a:t>
            </a:r>
            <a:r>
              <a:rPr lang="en-US" baseline="0" dirty="0"/>
              <a:t> hidden surface removal is done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B3031-5BC8-466A-B1F3-312551B658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477-8892-453E-B33E-BF953146BB9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59F9-B31F-44E2-B026-5915A23B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6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477-8892-453E-B33E-BF953146BB9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59F9-B31F-44E2-B026-5915A23B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0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477-8892-453E-B33E-BF953146BB9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59F9-B31F-44E2-B026-5915A23B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477-8892-453E-B33E-BF953146BB9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59F9-B31F-44E2-B026-5915A23B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1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477-8892-453E-B33E-BF953146BB9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59F9-B31F-44E2-B026-5915A23B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1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477-8892-453E-B33E-BF953146BB9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59F9-B31F-44E2-B026-5915A23B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477-8892-453E-B33E-BF953146BB9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59F9-B31F-44E2-B026-5915A23B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1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477-8892-453E-B33E-BF953146BB9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59F9-B31F-44E2-B026-5915A23B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4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477-8892-453E-B33E-BF953146BB9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59F9-B31F-44E2-B026-5915A23B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477-8892-453E-B33E-BF953146BB9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59F9-B31F-44E2-B026-5915A23B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9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4477-8892-453E-B33E-BF953146BB9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59F9-B31F-44E2-B026-5915A23B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2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E4477-8892-453E-B33E-BF953146BB92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59F9-B31F-44E2-B026-5915A23B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Graphics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Day One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CSCI 440</a:t>
            </a:r>
          </a:p>
        </p:txBody>
      </p:sp>
    </p:spTree>
    <p:extLst>
      <p:ext uri="{BB962C8B-B14F-4D97-AF65-F5344CB8AC3E}">
        <p14:creationId xmlns:p14="http://schemas.microsoft.com/office/powerpoint/2010/main" val="239652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WebGL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sp>
        <p:nvSpPr>
          <p:cNvPr id="5" name="TextBox 4"/>
          <p:cNvSpPr txBox="1"/>
          <p:nvPr/>
        </p:nvSpPr>
        <p:spPr>
          <a:xfrm>
            <a:off x="7620826" y="6477000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Angel - figure 2.4</a:t>
            </a:r>
          </a:p>
        </p:txBody>
      </p:sp>
    </p:spTree>
    <p:extLst>
      <p:ext uri="{BB962C8B-B14F-4D97-AF65-F5344CB8AC3E}">
        <p14:creationId xmlns:p14="http://schemas.microsoft.com/office/powerpoint/2010/main" val="250145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Tutorial on HTML and JavaScript</a:t>
            </a:r>
          </a:p>
          <a:p>
            <a:endParaRPr lang="en-US" dirty="0"/>
          </a:p>
          <a:p>
            <a:r>
              <a:rPr lang="en-US" dirty="0"/>
              <a:t>A simple </a:t>
            </a:r>
            <a:r>
              <a:rPr lang="en-US" dirty="0" err="1"/>
              <a:t>WebGL</a:t>
            </a:r>
            <a:r>
              <a:rPr lang="en-US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345035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object</a:t>
            </a:r>
            <a:r>
              <a:rPr lang="en-US" sz="2800" dirty="0"/>
              <a:t> - the thing being modeled </a:t>
            </a:r>
          </a:p>
          <a:p>
            <a:r>
              <a:rPr lang="en-US" sz="2800" b="1" dirty="0"/>
              <a:t>image</a:t>
            </a:r>
            <a:r>
              <a:rPr lang="en-US" sz="2800" dirty="0"/>
              <a:t> - view of object(s) on the screen</a:t>
            </a:r>
          </a:p>
          <a:p>
            <a:r>
              <a:rPr lang="en-US" sz="2800" b="1" dirty="0"/>
              <a:t>frame buffer </a:t>
            </a:r>
            <a:r>
              <a:rPr lang="en-US" sz="2800" dirty="0"/>
              <a:t>- memory that contains the pixels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for each pixel, we need red, green, blue, and depth.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located on the GPU</a:t>
            </a:r>
          </a:p>
          <a:p>
            <a:pPr>
              <a:spcBef>
                <a:spcPts val="1800"/>
              </a:spcBef>
            </a:pPr>
            <a:r>
              <a:rPr lang="en-US" sz="2800" b="1" dirty="0"/>
              <a:t>transformation</a:t>
            </a:r>
            <a:r>
              <a:rPr lang="en-US" sz="2800" dirty="0"/>
              <a:t> - translate, rotate, scale</a:t>
            </a:r>
          </a:p>
          <a:p>
            <a:r>
              <a:rPr lang="en-US" sz="2800" b="1" dirty="0"/>
              <a:t>clipping</a:t>
            </a:r>
            <a:r>
              <a:rPr lang="en-US" sz="2800" dirty="0"/>
              <a:t> - deciding which part of the world to view</a:t>
            </a:r>
          </a:p>
          <a:p>
            <a:r>
              <a:rPr lang="en-US" sz="2800" b="1" dirty="0"/>
              <a:t>projection</a:t>
            </a:r>
            <a:r>
              <a:rPr lang="en-US" sz="2800" dirty="0"/>
              <a:t>- converting from 3d to 2d</a:t>
            </a:r>
          </a:p>
          <a:p>
            <a:r>
              <a:rPr lang="en-US" sz="2800" b="1" dirty="0" err="1"/>
              <a:t>rasterization</a:t>
            </a:r>
            <a:r>
              <a:rPr lang="en-US" sz="2800" dirty="0"/>
              <a:t> - display the pixels on the screen</a:t>
            </a:r>
          </a:p>
        </p:txBody>
      </p:sp>
    </p:spTree>
    <p:extLst>
      <p:ext uri="{BB962C8B-B14F-4D97-AF65-F5344CB8AC3E}">
        <p14:creationId xmlns:p14="http://schemas.microsoft.com/office/powerpoint/2010/main" val="186644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461963" indent="-46196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Objects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points are specified in model coordinates</a:t>
            </a:r>
          </a:p>
          <a:p>
            <a:pPr marL="461963" indent="-461963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Viewer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where the viewer is standing and direction of sight</a:t>
            </a:r>
          </a:p>
          <a:p>
            <a:pPr lvl="1">
              <a:spcBef>
                <a:spcPts val="0"/>
              </a:spcBef>
            </a:pPr>
            <a:r>
              <a:rPr lang="en-US" dirty="0"/>
              <a:t>how much of the world can be seen</a:t>
            </a:r>
          </a:p>
          <a:p>
            <a:pPr marL="461963" indent="-461963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Lighting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ambient, direct, colored, </a:t>
            </a:r>
            <a:r>
              <a:rPr lang="en-US" dirty="0" err="1"/>
              <a:t>etc</a:t>
            </a:r>
            <a:endParaRPr lang="en-US" dirty="0"/>
          </a:p>
          <a:p>
            <a:pPr marL="461963" indent="-461963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Material Properties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color, shiny-ness, pattern, …</a:t>
            </a:r>
          </a:p>
        </p:txBody>
      </p:sp>
    </p:spTree>
    <p:extLst>
      <p:ext uri="{BB962C8B-B14F-4D97-AF65-F5344CB8AC3E}">
        <p14:creationId xmlns:p14="http://schemas.microsoft.com/office/powerpoint/2010/main" val="339076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343400"/>
            <a:ext cx="7772400" cy="1905000"/>
          </a:xfrm>
        </p:spPr>
        <p:txBody>
          <a:bodyPr/>
          <a:lstStyle/>
          <a:p>
            <a:r>
              <a:rPr lang="en-US" dirty="0"/>
              <a:t>it's all math</a:t>
            </a:r>
          </a:p>
          <a:p>
            <a:pPr lvl="1"/>
            <a:r>
              <a:rPr lang="en-US" dirty="0"/>
              <a:t>a model is just numbers</a:t>
            </a:r>
          </a:p>
          <a:p>
            <a:pPr lvl="1"/>
            <a:r>
              <a:rPr lang="en-US" dirty="0"/>
              <a:t>transformation and viewing are just simple linear algebra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4114800" cy="249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47800"/>
            <a:ext cx="2491600" cy="249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3622" y="6553200"/>
            <a:ext cx="2080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Angel - figures 1.6 and 1.7</a:t>
            </a:r>
          </a:p>
        </p:txBody>
      </p:sp>
    </p:spTree>
    <p:extLst>
      <p:ext uri="{BB962C8B-B14F-4D97-AF65-F5344CB8AC3E}">
        <p14:creationId xmlns:p14="http://schemas.microsoft.com/office/powerpoint/2010/main" val="58213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Pinhole Camera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4343400" cy="3840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47800"/>
            <a:ext cx="3251200" cy="325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400" y="5029200"/>
            <a:ext cx="183896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y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-------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z / 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2224" y="6553200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Angel - figures 1.12 and 1.13</a:t>
            </a:r>
          </a:p>
        </p:txBody>
      </p:sp>
    </p:spTree>
    <p:extLst>
      <p:ext uri="{BB962C8B-B14F-4D97-AF65-F5344CB8AC3E}">
        <p14:creationId xmlns:p14="http://schemas.microsoft.com/office/powerpoint/2010/main" val="176694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Pinhole Camera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 = 10</a:t>
            </a:r>
          </a:p>
          <a:p>
            <a:pPr marL="0" indent="0">
              <a:buNone/>
            </a:pPr>
            <a:r>
              <a:rPr lang="en-US" dirty="0"/>
              <a:t>A = [ 25, 15, 10 ]</a:t>
            </a:r>
          </a:p>
          <a:p>
            <a:pPr marL="0" indent="0">
              <a:buNone/>
            </a:pPr>
            <a:r>
              <a:rPr lang="en-US" dirty="0"/>
              <a:t>B = [ 25, 25, 10 ]</a:t>
            </a:r>
          </a:p>
          <a:p>
            <a:pPr marL="0" indent="0">
              <a:buNone/>
            </a:pPr>
            <a:r>
              <a:rPr lang="en-US" dirty="0"/>
              <a:t>C = [ 25, 15, 25 ]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baseline="-25000" dirty="0" err="1"/>
              <a:t>p</a:t>
            </a:r>
            <a:r>
              <a:rPr lang="en-US" dirty="0"/>
              <a:t> = [ 25, 15 ]</a:t>
            </a:r>
          </a:p>
          <a:p>
            <a:pPr marL="0" indent="0">
              <a:buNone/>
            </a:pPr>
            <a:r>
              <a:rPr lang="en-US" dirty="0" err="1"/>
              <a:t>B</a:t>
            </a:r>
            <a:r>
              <a:rPr lang="en-US" baseline="-25000" dirty="0" err="1"/>
              <a:t>p</a:t>
            </a:r>
            <a:r>
              <a:rPr lang="en-US" dirty="0"/>
              <a:t> = [ 25, 25 ]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baseline="-25000" dirty="0" err="1"/>
              <a:t>p</a:t>
            </a:r>
            <a:r>
              <a:rPr lang="en-US" dirty="0"/>
              <a:t> = [ 10,   6 ]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3435" y="1524000"/>
            <a:ext cx="183896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y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-------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z /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3434" y="2734270"/>
            <a:ext cx="179408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-------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z / 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371600"/>
            <a:ext cx="1210270" cy="1210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7200" y="4648200"/>
            <a:ext cx="43316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Q : Where is </a:t>
            </a:r>
            <a:r>
              <a:rPr lang="en-US" sz="2800" dirty="0" err="1">
                <a:solidFill>
                  <a:srgbClr val="C00000"/>
                </a:solidFill>
              </a:rPr>
              <a:t>A</a:t>
            </a:r>
            <a:r>
              <a:rPr lang="en-US" sz="2800" baseline="-25000" dirty="0" err="1">
                <a:solidFill>
                  <a:srgbClr val="C00000"/>
                </a:solidFill>
              </a:rPr>
              <a:t>p</a:t>
            </a:r>
            <a:r>
              <a:rPr lang="en-US" sz="2800" dirty="0">
                <a:solidFill>
                  <a:srgbClr val="C00000"/>
                </a:solidFill>
              </a:rPr>
              <a:t> when d=20?</a:t>
            </a:r>
          </a:p>
          <a:p>
            <a:r>
              <a:rPr lang="en-US" sz="2800" dirty="0">
                <a:solidFill>
                  <a:srgbClr val="C00000"/>
                </a:solidFill>
              </a:rPr>
              <a:t>A : [ 50, 30 ]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419600" y="1524000"/>
            <a:ext cx="0" cy="213360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67100" y="2590800"/>
            <a:ext cx="1905000" cy="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81600" y="175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81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29200" y="2514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59338" y="1535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0307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Graphics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Vertex Processing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4x4 matrix multiplication</a:t>
            </a:r>
          </a:p>
          <a:p>
            <a:pPr>
              <a:spcBef>
                <a:spcPts val="1800"/>
              </a:spcBef>
            </a:pPr>
            <a:r>
              <a:rPr lang="en-US" dirty="0"/>
              <a:t>input and output is 3D points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1"/>
            <a:ext cx="8077200" cy="761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826" y="6477000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Angel - figure 1.31</a:t>
            </a:r>
          </a:p>
        </p:txBody>
      </p:sp>
    </p:spTree>
    <p:extLst>
      <p:ext uri="{BB962C8B-B14F-4D97-AF65-F5344CB8AC3E}">
        <p14:creationId xmlns:p14="http://schemas.microsoft.com/office/powerpoint/2010/main" val="101419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Graphics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Clipping and Primitive Assembly</a:t>
            </a:r>
          </a:p>
          <a:p>
            <a:r>
              <a:rPr lang="en-US" sz="2800" dirty="0"/>
              <a:t>use a pyramid shaped clipping volume to reduce the amount of data we need to process</a:t>
            </a:r>
          </a:p>
          <a:p>
            <a:r>
              <a:rPr lang="en-US" sz="2800" dirty="0"/>
              <a:t>output is the primitives (lines, triangles, points) that need to be drawn on the screen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1"/>
            <a:ext cx="8077200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7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Graphics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/>
              <a:t>Rasterization</a:t>
            </a:r>
            <a:endParaRPr lang="en-US" b="1" u="sng" dirty="0"/>
          </a:p>
          <a:p>
            <a:r>
              <a:rPr lang="en-US" dirty="0"/>
              <a:t>output is color, location and depth of potential pixels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Fragment Processing</a:t>
            </a:r>
          </a:p>
          <a:p>
            <a:r>
              <a:rPr lang="en-US" dirty="0"/>
              <a:t>blend pixels, apply textures, etc.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1"/>
            <a:ext cx="8077200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0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376</Words>
  <Application>Microsoft Office PowerPoint</Application>
  <PresentationFormat>On-screen Show (4:3)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Office Theme</vt:lpstr>
      <vt:lpstr>Basic Graphics Concepts</vt:lpstr>
      <vt:lpstr>Terminology</vt:lpstr>
      <vt:lpstr>Graphic Elements</vt:lpstr>
      <vt:lpstr>Viewing</vt:lpstr>
      <vt:lpstr>The Pinhole Camera</vt:lpstr>
      <vt:lpstr>Pinhole Camera</vt:lpstr>
      <vt:lpstr>Graphics Processing</vt:lpstr>
      <vt:lpstr>Graphics Processing</vt:lpstr>
      <vt:lpstr>Graphics Processing</vt:lpstr>
      <vt:lpstr>WebGL</vt:lpstr>
      <vt:lpstr>next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Graphics Concepts</dc:title>
  <dc:creator>Stephen Dannelly</dc:creator>
  <cp:lastModifiedBy>Jon Tice</cp:lastModifiedBy>
  <cp:revision>11</cp:revision>
  <dcterms:created xsi:type="dcterms:W3CDTF">2014-08-11T15:20:45Z</dcterms:created>
  <dcterms:modified xsi:type="dcterms:W3CDTF">2018-09-30T19:15:24Z</dcterms:modified>
</cp:coreProperties>
</file>