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41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50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76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9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48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28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08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2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1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26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7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15DA-4FAC-4BE8-BC6F-10F2B08AB31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39C7-D92C-448B-941C-97A41F7CAF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6223694" y="530229"/>
            <a:ext cx="594000" cy="59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6223694" y="5503456"/>
            <a:ext cx="594000" cy="59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3939213" y="3063546"/>
            <a:ext cx="594000" cy="59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 rot="5400000">
            <a:off x="4677492" y="2826297"/>
            <a:ext cx="594000" cy="609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5400000">
            <a:off x="5896305" y="1527699"/>
            <a:ext cx="594000" cy="609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5400000">
            <a:off x="5899886" y="2758073"/>
            <a:ext cx="594000" cy="609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772624" y="1747387"/>
            <a:ext cx="594000" cy="59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5620902" y="2460171"/>
            <a:ext cx="594000" cy="59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5038269" y="2604672"/>
            <a:ext cx="594000" cy="59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223694" y="841594"/>
            <a:ext cx="594000" cy="4958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5189136" y="2101098"/>
            <a:ext cx="594000" cy="2518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2520000">
            <a:off x="5088185" y="430548"/>
            <a:ext cx="594000" cy="33489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71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6976169" y="673104"/>
            <a:ext cx="594000" cy="59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6976169" y="5646331"/>
            <a:ext cx="594000" cy="59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4457273" y="5646331"/>
            <a:ext cx="594000" cy="59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4457273" y="673104"/>
            <a:ext cx="594000" cy="59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rot="5400000">
            <a:off x="4761790" y="976951"/>
            <a:ext cx="594000" cy="609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5400000">
            <a:off x="6671653" y="948221"/>
            <a:ext cx="594000" cy="609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5400000">
            <a:off x="4746755" y="5341814"/>
            <a:ext cx="594000" cy="609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6679169" y="5341814"/>
            <a:ext cx="594000" cy="609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5060065" y="1275896"/>
            <a:ext cx="594000" cy="59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6373377" y="1275896"/>
            <a:ext cx="594000" cy="59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5060065" y="5043539"/>
            <a:ext cx="594000" cy="59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6373377" y="5043539"/>
            <a:ext cx="594000" cy="59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976169" y="984469"/>
            <a:ext cx="594000" cy="4958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5701685" y="4683883"/>
            <a:ext cx="594000" cy="2518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5400000">
            <a:off x="5701685" y="-289344"/>
            <a:ext cx="594000" cy="2518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59758" y="993262"/>
            <a:ext cx="594000" cy="4958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76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Guiraudet</dc:creator>
  <cp:lastModifiedBy>Denis Guiraudet</cp:lastModifiedBy>
  <cp:revision>7</cp:revision>
  <dcterms:created xsi:type="dcterms:W3CDTF">2016-12-01T19:49:12Z</dcterms:created>
  <dcterms:modified xsi:type="dcterms:W3CDTF">2016-12-01T20:07:43Z</dcterms:modified>
</cp:coreProperties>
</file>