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81EF7-64ED-4B91-BA7B-1972BC6B466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ADB71-E7E5-4D89-B5E7-3EE04128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84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Greeting</a:t>
            </a:r>
          </a:p>
          <a:p>
            <a:r>
              <a:rPr lang="en-US" dirty="0"/>
              <a:t>Brief overview of what KSP is and the point of the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ADB71-E7E5-4D89-B5E7-3EE041289A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4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much to say</a:t>
            </a:r>
          </a:p>
          <a:p>
            <a:r>
              <a:rPr lang="en-US" dirty="0"/>
              <a:t>Quickly go over </a:t>
            </a:r>
            <a:r>
              <a:rPr lang="en-US" dirty="0" err="1"/>
              <a:t>whats</a:t>
            </a:r>
            <a:r>
              <a:rPr lang="en-US" dirty="0"/>
              <a:t> on the slide and move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ADB71-E7E5-4D89-B5E7-3EE041289A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8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multi-stage program</a:t>
            </a:r>
          </a:p>
          <a:p>
            <a:r>
              <a:rPr lang="en-US" dirty="0"/>
              <a:t>Enjoy easy to use GUIs that function well</a:t>
            </a:r>
          </a:p>
          <a:p>
            <a:r>
              <a:rPr lang="en-US" dirty="0"/>
              <a:t>AWS is a commonly used database and it would be good to knowledge</a:t>
            </a:r>
          </a:p>
          <a:p>
            <a:r>
              <a:rPr lang="en-US" dirty="0"/>
              <a:t>Life cycles of projects can very but its important to have a base idea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ADB71-E7E5-4D89-B5E7-3EE041289A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0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2B9D-6783-4E3C-9EA5-3F4A8B43E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CSC 520:</a:t>
            </a:r>
            <a:br>
              <a:rPr lang="en-US" dirty="0"/>
            </a:br>
            <a:r>
              <a:rPr lang="en-US" dirty="0"/>
              <a:t>Kerbal engine optimizer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FCD21-4C6B-4115-B1DF-337BE9788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By: matt jones</a:t>
            </a:r>
          </a:p>
          <a:p>
            <a:pPr algn="ctr"/>
            <a:r>
              <a:rPr lang="en-US" dirty="0"/>
              <a:t>Csc 521 Advisor: Dr. </a:t>
            </a:r>
            <a:r>
              <a:rPr lang="en-US" dirty="0" err="1"/>
              <a:t>bo</a:t>
            </a:r>
            <a:r>
              <a:rPr lang="en-US" dirty="0"/>
              <a:t> </a:t>
            </a:r>
            <a:r>
              <a:rPr lang="en-US" dirty="0" err="1"/>
              <a:t>hatfield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9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E804-4F5D-41BC-A9A9-B8D406B7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D466-7C1D-48A5-A0AC-ACC64DEA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 one:  Weeks 1 – 5 </a:t>
            </a:r>
          </a:p>
          <a:p>
            <a:r>
              <a:rPr lang="en-US" dirty="0"/>
              <a:t>Benchmark two: Weeks 6 – 8</a:t>
            </a:r>
          </a:p>
          <a:p>
            <a:r>
              <a:rPr lang="en-US" dirty="0"/>
              <a:t>Benchmark three: Weeks 9 -12</a:t>
            </a:r>
          </a:p>
          <a:p>
            <a:r>
              <a:rPr lang="en-US" dirty="0"/>
              <a:t>Final testing and report/presentation: Weeks 13 – 14</a:t>
            </a:r>
          </a:p>
          <a:p>
            <a:r>
              <a:rPr lang="en-US" dirty="0"/>
              <a:t>Benchmark four: Pending, will be split up amongst respective benchmarks or as time allows</a:t>
            </a:r>
          </a:p>
        </p:txBody>
      </p:sp>
    </p:spTree>
    <p:extLst>
      <p:ext uri="{BB962C8B-B14F-4D97-AF65-F5344CB8AC3E}">
        <p14:creationId xmlns:p14="http://schemas.microsoft.com/office/powerpoint/2010/main" val="162381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02C1-5CC9-4585-B2F5-214D82EC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99EC-7311-47FA-B7C9-6ED53DF10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fully completed – A</a:t>
            </a:r>
          </a:p>
          <a:p>
            <a:r>
              <a:rPr lang="en-US" dirty="0"/>
              <a:t>Project half completed – A</a:t>
            </a:r>
          </a:p>
          <a:p>
            <a:r>
              <a:rPr lang="en-US" dirty="0"/>
              <a:t>Project started – A</a:t>
            </a:r>
          </a:p>
          <a:p>
            <a:r>
              <a:rPr lang="en-US" dirty="0"/>
              <a:t>Basically, do anything – get an A, that works right…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58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020A-5A91-46CB-93AC-8788F83C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Grading Revised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7B047-F7BB-46E1-AE41-B85DB718E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Benchmark one: 45%</a:t>
            </a:r>
          </a:p>
          <a:p>
            <a:r>
              <a:rPr lang="en-US" dirty="0"/>
              <a:t>Benchmark two : 25%</a:t>
            </a:r>
          </a:p>
          <a:p>
            <a:pPr lvl="1"/>
            <a:r>
              <a:rPr lang="en-US" dirty="0"/>
              <a:t>Planet and engine database: 15%</a:t>
            </a:r>
          </a:p>
          <a:p>
            <a:pPr lvl="1"/>
            <a:r>
              <a:rPr lang="en-US" dirty="0"/>
              <a:t>User and custom engine database 10%</a:t>
            </a:r>
          </a:p>
          <a:p>
            <a:r>
              <a:rPr lang="en-US" dirty="0"/>
              <a:t>Benchmark three: 20%</a:t>
            </a:r>
          </a:p>
          <a:p>
            <a:pPr lvl="1"/>
            <a:r>
              <a:rPr lang="en-US" dirty="0"/>
              <a:t>User account 10%</a:t>
            </a:r>
          </a:p>
          <a:p>
            <a:pPr lvl="1"/>
            <a:r>
              <a:rPr lang="en-US" dirty="0"/>
              <a:t>Custom engine 5%</a:t>
            </a:r>
          </a:p>
          <a:p>
            <a:pPr lvl="1"/>
            <a:r>
              <a:rPr lang="en-US" dirty="0"/>
              <a:t>Stage planner 5%</a:t>
            </a:r>
          </a:p>
          <a:p>
            <a:r>
              <a:rPr lang="en-US" dirty="0"/>
              <a:t>Presentation: 10%</a:t>
            </a:r>
          </a:p>
        </p:txBody>
      </p:sp>
    </p:spTree>
    <p:extLst>
      <p:ext uri="{BB962C8B-B14F-4D97-AF65-F5344CB8AC3E}">
        <p14:creationId xmlns:p14="http://schemas.microsoft.com/office/powerpoint/2010/main" val="225142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DB84-CE48-48D3-9372-E4ACBCBA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6A01-012B-45B4-864D-351B9E67D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Proposal and presentation files</a:t>
            </a:r>
          </a:p>
          <a:p>
            <a:r>
              <a:rPr lang="en-US" dirty="0"/>
              <a:t>UML diagram</a:t>
            </a:r>
          </a:p>
          <a:p>
            <a:r>
              <a:rPr lang="en-US" dirty="0"/>
              <a:t>Source code</a:t>
            </a:r>
          </a:p>
          <a:p>
            <a:r>
              <a:rPr lang="en-US" dirty="0"/>
              <a:t>Documentation of project functionality</a:t>
            </a:r>
          </a:p>
          <a:p>
            <a:r>
              <a:rPr lang="en-US" dirty="0"/>
              <a:t>Sample output of a running project</a:t>
            </a:r>
          </a:p>
          <a:p>
            <a:r>
              <a:rPr lang="en-US" dirty="0"/>
              <a:t>Executables</a:t>
            </a:r>
          </a:p>
          <a:p>
            <a:r>
              <a:rPr lang="en-US" dirty="0"/>
              <a:t>Project postmortem </a:t>
            </a:r>
          </a:p>
          <a:p>
            <a:r>
              <a:rPr lang="en-US" dirty="0"/>
              <a:t>List of uncompleted areas(if applicable)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4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325A02-7C5F-4F54-93DF-22704DCC1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53" y="0"/>
            <a:ext cx="9202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01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1186F0-3CFC-4144-B1DB-0BC95F9F541B}"/>
              </a:ext>
            </a:extLst>
          </p:cNvPr>
          <p:cNvSpPr txBox="1"/>
          <p:nvPr/>
        </p:nvSpPr>
        <p:spPr>
          <a:xfrm>
            <a:off x="4773336" y="2508308"/>
            <a:ext cx="2497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1159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9A55-97F0-4BE9-8374-DC2A7C5D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F09C-626B-41B0-8CF8-F0C3F2D65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03633"/>
            <a:ext cx="9603275" cy="36627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Objectives</a:t>
            </a:r>
          </a:p>
          <a:p>
            <a:r>
              <a:rPr lang="en-US" dirty="0"/>
              <a:t>Problem Specification</a:t>
            </a:r>
          </a:p>
          <a:p>
            <a:r>
              <a:rPr lang="en-US" dirty="0"/>
              <a:t>Solution Process/Design</a:t>
            </a:r>
          </a:p>
          <a:p>
            <a:pPr lvl="1"/>
            <a:r>
              <a:rPr lang="en-US" dirty="0"/>
              <a:t>Sequence Diagram</a:t>
            </a:r>
          </a:p>
          <a:p>
            <a:pPr lvl="1"/>
            <a:r>
              <a:rPr lang="en-US" dirty="0"/>
              <a:t>UML Diagram</a:t>
            </a:r>
          </a:p>
          <a:p>
            <a:pPr lvl="1"/>
            <a:r>
              <a:rPr lang="en-US" dirty="0"/>
              <a:t>Visual Design Hierarchy</a:t>
            </a:r>
          </a:p>
          <a:p>
            <a:r>
              <a:rPr lang="en-US" dirty="0"/>
              <a:t>Benchmarks</a:t>
            </a:r>
          </a:p>
          <a:p>
            <a:r>
              <a:rPr lang="en-US" dirty="0"/>
              <a:t>Tools</a:t>
            </a:r>
          </a:p>
          <a:p>
            <a:r>
              <a:rPr lang="en-US" dirty="0"/>
              <a:t>Schedule</a:t>
            </a:r>
          </a:p>
          <a:p>
            <a:r>
              <a:rPr lang="en-US" dirty="0"/>
              <a:t>Grading</a:t>
            </a:r>
          </a:p>
          <a:p>
            <a:r>
              <a:rPr lang="en-US" dirty="0"/>
              <a:t>Deliverables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5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D280-33C4-4369-B064-500D4551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45DCF-E7CB-4715-AEB2-4BCB7141E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 an increase in the understanding of Java</a:t>
            </a:r>
          </a:p>
          <a:p>
            <a:r>
              <a:rPr lang="en-US" dirty="0"/>
              <a:t>Learn more about creating GUI’s </a:t>
            </a:r>
          </a:p>
          <a:p>
            <a:r>
              <a:rPr lang="en-US" dirty="0"/>
              <a:t>Learn to use Amazon Web Service using DynamoDB</a:t>
            </a:r>
          </a:p>
          <a:p>
            <a:r>
              <a:rPr lang="en-US" dirty="0"/>
              <a:t>Gain a better understanding of a project's life cycle</a:t>
            </a:r>
          </a:p>
          <a:p>
            <a:r>
              <a:rPr lang="en-US" dirty="0"/>
              <a:t>Increase players enjoyment of Kerbal Space Program by streamlining the building process</a:t>
            </a:r>
          </a:p>
        </p:txBody>
      </p:sp>
    </p:spTree>
    <p:extLst>
      <p:ext uri="{BB962C8B-B14F-4D97-AF65-F5344CB8AC3E}">
        <p14:creationId xmlns:p14="http://schemas.microsoft.com/office/powerpoint/2010/main" val="179882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45DB-5394-4945-91B1-A90658C9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45E8A-5D5A-4A51-B90F-A7069275D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rockets in KSP is easy, building them correctly… is much harder</a:t>
            </a:r>
          </a:p>
          <a:p>
            <a:r>
              <a:rPr lang="en-US" dirty="0"/>
              <a:t>Finding the correct engine and fuel amount is difficult, every engine has a different ISP, and each planet has different gravity and atmospheric pressure to account for</a:t>
            </a:r>
          </a:p>
          <a:p>
            <a:r>
              <a:rPr lang="en-US" dirty="0"/>
              <a:t>Calculating the math for each engine is tedious at best</a:t>
            </a:r>
          </a:p>
        </p:txBody>
      </p:sp>
    </p:spTree>
    <p:extLst>
      <p:ext uri="{BB962C8B-B14F-4D97-AF65-F5344CB8AC3E}">
        <p14:creationId xmlns:p14="http://schemas.microsoft.com/office/powerpoint/2010/main" val="410357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D5D5417-297E-4FDF-88ED-77699F79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1"/>
            <a:ext cx="3674601" cy="1042568"/>
          </a:xfrm>
        </p:spPr>
        <p:txBody>
          <a:bodyPr>
            <a:normAutofit/>
          </a:bodyPr>
          <a:lstStyle/>
          <a:p>
            <a:r>
              <a:rPr lang="en-US" dirty="0"/>
              <a:t>Problem specifications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CCE76F-46A6-47CD-AE54-E72A5031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674601" cy="409931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My app will allow the user to: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Select engine(s) to test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Input desired DV,  TWR for their journey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Output the results and allow the user to select a specific DV/TWR point to see detailed results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Make an account so they can create custom engines to test for and track previous tests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BA6A8F-C05F-4CB9-B514-E2AB4DB2F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451" y="804521"/>
            <a:ext cx="7145550" cy="532343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39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66ECA-60BB-4020-92E0-004AAB60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Sequence diagram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5DFB7204-7F02-4B6E-AF82-43A7D8DACC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8484" y="1116345"/>
            <a:ext cx="4802698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76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7" name="Picture 35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37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39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41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43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4F55A-C90F-42B9-B9D0-ECF144F5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4" y="1474969"/>
            <a:ext cx="3322825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/>
              <a:t>Uml </a:t>
            </a:r>
            <a:br>
              <a:rPr lang="en-US" sz="3100"/>
            </a:br>
            <a:r>
              <a:rPr lang="en-US" sz="3100"/>
              <a:t>Preliminary DB </a:t>
            </a:r>
            <a:br>
              <a:rPr lang="en-US" sz="3100"/>
            </a:br>
            <a:r>
              <a:rPr lang="en-US" sz="3100"/>
              <a:t>design</a:t>
            </a:r>
            <a:endParaRPr lang="en-US" sz="31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9C5D983-3673-4F42-8359-3E7B83775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920" y="14179"/>
            <a:ext cx="5310804" cy="3408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1990A5-D31D-4358-ABC8-9C0BA3014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920" y="3742994"/>
            <a:ext cx="5468113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0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38C0-E720-434B-A507-DF4E0E03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9C09-449E-41BD-AAB8-AE931178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Benchmark one – core functionality</a:t>
            </a:r>
          </a:p>
          <a:p>
            <a:pPr lvl="1"/>
            <a:r>
              <a:rPr lang="en-US" dirty="0"/>
              <a:t>Handle user input, do calculations, output the values and allow user to select DV/TWR point</a:t>
            </a:r>
          </a:p>
          <a:p>
            <a:r>
              <a:rPr lang="en-US" dirty="0"/>
              <a:t>Benchmark two – database creation</a:t>
            </a:r>
          </a:p>
          <a:p>
            <a:pPr lvl="1"/>
            <a:r>
              <a:rPr lang="en-US" dirty="0"/>
              <a:t>Create database to store users, custom engines, base planet and engine values</a:t>
            </a:r>
          </a:p>
          <a:p>
            <a:r>
              <a:rPr lang="en-US" dirty="0"/>
              <a:t>Benchmark three – user functions</a:t>
            </a:r>
          </a:p>
          <a:p>
            <a:pPr lvl="1"/>
            <a:r>
              <a:rPr lang="en-US" dirty="0"/>
              <a:t>Allow users to create accounts that will store basic info and custom engines</a:t>
            </a:r>
          </a:p>
          <a:p>
            <a:r>
              <a:rPr lang="en-US" dirty="0"/>
              <a:t>Benchmark four – support for KSP 2</a:t>
            </a:r>
          </a:p>
          <a:p>
            <a:pPr lvl="1"/>
            <a:r>
              <a:rPr lang="en-US" dirty="0"/>
              <a:t>Bonus benchmark that establishes the base for KSP 2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4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C052-823C-479C-BF8E-6113B1DC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ACF1A-5C5F-400C-84E7-E6C596A0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Git: main version control</a:t>
            </a:r>
          </a:p>
          <a:p>
            <a:r>
              <a:rPr lang="en-US" dirty="0"/>
              <a:t>GitHub: back up and allow advisor to view my progress</a:t>
            </a:r>
          </a:p>
          <a:p>
            <a:r>
              <a:rPr lang="en-US" dirty="0"/>
              <a:t>Trello: used to help track progress of project</a:t>
            </a:r>
          </a:p>
          <a:p>
            <a:r>
              <a:rPr lang="en-US" dirty="0"/>
              <a:t>NetBeans IDE: main IDE for development</a:t>
            </a:r>
          </a:p>
          <a:p>
            <a:r>
              <a:rPr lang="en-US" dirty="0"/>
              <a:t>Scene Builder: creation of the user interfaces</a:t>
            </a:r>
          </a:p>
          <a:p>
            <a:r>
              <a:rPr lang="en-US" dirty="0"/>
              <a:t>Amazon Web Services: intended database creation using DynamoDB</a:t>
            </a:r>
          </a:p>
          <a:p>
            <a:r>
              <a:rPr lang="en-US" dirty="0"/>
              <a:t>Hardware: mainly PC but support could be made for Mac users if they install Java</a:t>
            </a:r>
          </a:p>
        </p:txBody>
      </p:sp>
    </p:spTree>
    <p:extLst>
      <p:ext uri="{BB962C8B-B14F-4D97-AF65-F5344CB8AC3E}">
        <p14:creationId xmlns:p14="http://schemas.microsoft.com/office/powerpoint/2010/main" val="10621676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575</Words>
  <Application>Microsoft Office PowerPoint</Application>
  <PresentationFormat>Widescreen</PresentationFormat>
  <Paragraphs>93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Gallery</vt:lpstr>
      <vt:lpstr>CSC 520: Kerbal engine optimizer</vt:lpstr>
      <vt:lpstr>Overview</vt:lpstr>
      <vt:lpstr>Objectives</vt:lpstr>
      <vt:lpstr>Problem specifications</vt:lpstr>
      <vt:lpstr>Problem specifications</vt:lpstr>
      <vt:lpstr>Sequence diagram</vt:lpstr>
      <vt:lpstr>Uml  Preliminary DB  design</vt:lpstr>
      <vt:lpstr>Benchmark</vt:lpstr>
      <vt:lpstr>tools</vt:lpstr>
      <vt:lpstr>Time schedule</vt:lpstr>
      <vt:lpstr>Grading</vt:lpstr>
      <vt:lpstr>Grading Revised</vt:lpstr>
      <vt:lpstr>deliverables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520: Kerbal engine optimizer</dc:title>
  <dc:creator>Matt Jones</dc:creator>
  <cp:lastModifiedBy>Matt Jones</cp:lastModifiedBy>
  <cp:revision>1</cp:revision>
  <dcterms:created xsi:type="dcterms:W3CDTF">2020-12-14T18:38:26Z</dcterms:created>
  <dcterms:modified xsi:type="dcterms:W3CDTF">2020-12-14T18:40:24Z</dcterms:modified>
</cp:coreProperties>
</file>