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503" r:id="rId3"/>
    <p:sldId id="256" r:id="rId4"/>
    <p:sldId id="270" r:id="rId5"/>
    <p:sldId id="277" r:id="rId6"/>
    <p:sldId id="284" r:id="rId7"/>
    <p:sldId id="274" r:id="rId8"/>
    <p:sldId id="502" r:id="rId9"/>
    <p:sldId id="275" r:id="rId10"/>
    <p:sldId id="276" r:id="rId11"/>
    <p:sldId id="257" r:id="rId12"/>
    <p:sldId id="258" r:id="rId13"/>
    <p:sldId id="259" r:id="rId14"/>
    <p:sldId id="262" r:id="rId15"/>
    <p:sldId id="260" r:id="rId16"/>
    <p:sldId id="263" r:id="rId17"/>
    <p:sldId id="264" r:id="rId18"/>
    <p:sldId id="266" r:id="rId19"/>
    <p:sldId id="265" r:id="rId20"/>
    <p:sldId id="267" r:id="rId21"/>
    <p:sldId id="268" r:id="rId22"/>
    <p:sldId id="278" r:id="rId23"/>
    <p:sldId id="279" r:id="rId24"/>
    <p:sldId id="285" r:id="rId25"/>
    <p:sldId id="28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66" d="100"/>
          <a:sy n="66" d="100"/>
        </p:scale>
        <p:origin x="156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AAE0-A004-476C-9022-DB9905C3B67A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F3BC-6E1C-41CB-A488-87E996CEFD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那也就順邊展示他的演算法以及依此畫出的圖，第一部分就是剛剛提到的估計</a:t>
            </a:r>
            <a:r>
              <a:rPr lang="en-US" altLang="zh-TW" dirty="0"/>
              <a:t>Q1</a:t>
            </a:r>
            <a:r>
              <a:rPr lang="zh-TW" altLang="en-US" dirty="0"/>
              <a:t>的部分，用到縮減的加減法器，第二部分就是估計</a:t>
            </a:r>
            <a:r>
              <a:rPr lang="en-US" altLang="zh-TW" dirty="0"/>
              <a:t>r1</a:t>
            </a:r>
            <a:r>
              <a:rPr lang="zh-TW" altLang="en-US" dirty="0"/>
              <a:t>，那減</a:t>
            </a:r>
            <a:r>
              <a:rPr lang="en-US" altLang="zh-TW" dirty="0"/>
              <a:t>3</a:t>
            </a:r>
            <a:r>
              <a:rPr lang="zh-TW" altLang="en-US" dirty="0"/>
              <a:t>個東西，可以先減一個，然後其他兩個先加起來再減，很簡單的分配律，最後第三部分再根據一開始的推導</a:t>
            </a:r>
            <a:r>
              <a:rPr lang="en-US" altLang="zh-TW" dirty="0"/>
              <a:t>r1</a:t>
            </a:r>
            <a:r>
              <a:rPr lang="zh-TW" altLang="en-US" dirty="0"/>
              <a:t>可以和</a:t>
            </a:r>
            <a:r>
              <a:rPr lang="en-US" altLang="zh-TW" dirty="0"/>
              <a:t>c0</a:t>
            </a:r>
            <a:r>
              <a:rPr lang="zh-TW" altLang="en-US" dirty="0"/>
              <a:t>先接在一起再減</a:t>
            </a:r>
            <a:r>
              <a:rPr lang="en-US" altLang="zh-TW" dirty="0"/>
              <a:t>Q1</a:t>
            </a:r>
            <a:r>
              <a:rPr lang="zh-TW" altLang="en-US" dirty="0"/>
              <a:t>，之後調整輸出的區間即可。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4B52D-4B9E-48FB-8EA6-440CC64B6B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99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A50A6-FF8A-676E-9625-A91FA3AE7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370F68-89A8-EA8B-CF53-BA27C3EF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692FF-FE51-BCA0-D479-A506BC57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B9987-E570-AB3D-3BD4-629DAF9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066960-44AE-88D1-E7B0-CE7065B9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1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FFDF0-497F-05B3-89EB-FD3E41F5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E11102-2FF1-3BF7-C2CF-4AE346F1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5831C-4571-BAEC-28C6-C44A3EED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5C955-8191-1EB3-1301-A327EAC3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17D1F-2DF9-C91D-6D1E-BC84695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9BC7D6-A24A-1241-A3DF-7F502BC12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6FE554-A090-CB9D-3D47-30CB27C6A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F2D18-87F7-4BD9-057C-96119AF0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22401-4DE4-C73B-AAAA-14C8C11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8E7912-2C47-5B49-754C-F8D1B411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4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9ABD4-EE66-FEF3-A451-AE350A6D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0257-B247-7A96-58C8-9522AA9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069F0-7DD3-77F1-5249-4805F645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CDD65-8D1F-377C-09E3-D361C78C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A96BF-C24F-F1CD-E8C8-7142FA71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85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F6865-1D2C-D27D-D280-7B4FC6B6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B7093-31E1-4D79-1E2D-008252A3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6B9D8-D415-F479-C2E7-3A8DB627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B9E9C-81BE-7365-4E72-4C464FF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60A22-3907-8283-1914-FE5766EF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D7723-6D38-1408-A810-CDECAE3E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87EF9-C114-6B7F-0EF9-20E87CB9C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01209-472B-6E65-631F-8BFE2EAB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FED24-62CD-E37B-1F31-9BADAFD9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0C2FA4-44EA-C793-F5B3-7F1E1D85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ED6603-4CF9-6EE1-0169-8B857CC3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A182-15EC-8192-2EFC-63F5665F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492E6F-D866-61D1-1E35-DBD6B377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D218C9-91CB-4839-7D64-50602B7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F66749-C2CA-98FE-65E6-56E60C1C3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444A84-4D2D-EB96-524E-5701B32D3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62ECA4-C96C-E243-5EE0-A9415733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D8E935-5F48-9665-E847-850611B9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BDA349-5DEB-C4FF-2D04-8898DBE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3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411DB-2C1E-A2B8-D1B0-4E9FF3FB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CE901F-E973-6436-C91E-4E1956A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7308E9-14E8-DCFF-CD55-EAB05CCC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F7303C-72E4-BEEB-038B-A0B740CE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91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DEFBBC-4824-D580-E47F-CF9DFCE5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412424-9053-201A-9675-1A44A19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2C9B4A-0178-CF15-F46A-38C731BC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5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6C253-E62D-6825-DA48-614C9402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684CC-FBD7-F10D-701F-B7D127B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A5DF8A-3975-0707-37E5-9A5CFFB3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6D606-6A32-BC9E-14C0-AC369351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89F892-3082-9445-7102-23FB8531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1F138-93C9-96E1-0F56-21CD7F57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6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2EAC0-1569-A8B7-7AD2-33CE27D2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5B2440-14E5-D6BF-9743-C2D10713E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67606B-3B91-BE75-44CD-9508BBD5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13F34-5A8E-79F5-164C-40A13C38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58F809-F4FE-359A-C616-4BC73D4A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678503-5BA2-568D-2275-5DF2A71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3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05D79B-264D-BE87-FE9C-9578BCCB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42C227-6F1B-FD71-52B4-FAF30FC7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C56944-E5F9-51AA-6E67-94949A99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7B70-19FA-4C0D-A345-8AAABBC45D2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05A12-49BE-743A-CD27-26A951D5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1656F-13EC-E322-F6D5-2A134849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0BDC-8FB1-4DD6-88E0-85CC1900E4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AFA0-281E-F98E-B4F7-83C857747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System diagram,</a:t>
            </a:r>
            <a:r>
              <a:rPr lang="zh-TW" altLang="en-US" sz="4800" dirty="0"/>
              <a:t> </a:t>
            </a:r>
            <a:r>
              <a:rPr lang="en-US" altLang="zh-TW" sz="4800" dirty="0"/>
              <a:t>NTT,</a:t>
            </a:r>
            <a:r>
              <a:rPr lang="zh-TW" altLang="en-US" sz="4800" dirty="0"/>
              <a:t> </a:t>
            </a:r>
            <a:r>
              <a:rPr lang="en-US" altLang="zh-TW" sz="4800" dirty="0"/>
              <a:t>Coder, Timing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A119A-B5BB-9306-033E-A3A1AC5B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536"/>
            <a:ext cx="9144000" cy="1655762"/>
          </a:xfrm>
        </p:spPr>
        <p:txBody>
          <a:bodyPr/>
          <a:lstStyle/>
          <a:p>
            <a:r>
              <a:rPr lang="zh-TW" altLang="en-US" dirty="0"/>
              <a:t>蔡奇佑</a:t>
            </a:r>
          </a:p>
        </p:txBody>
      </p:sp>
    </p:spTree>
    <p:extLst>
      <p:ext uri="{BB962C8B-B14F-4D97-AF65-F5344CB8AC3E}">
        <p14:creationId xmlns:p14="http://schemas.microsoft.com/office/powerpoint/2010/main" val="336849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A9A5B870-9225-8E01-36AB-5C1E85C9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06" y="7429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/>
              <a:t>mode 2</a:t>
            </a:r>
            <a:endParaRPr lang="zh-TW" altLang="en-US" sz="3600" b="0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DA2516CC-F525-EA93-8B70-4AFBABBF5F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12" y="1492249"/>
            <a:ext cx="4771777" cy="4994276"/>
          </a:xfrm>
          <a:prstGeom prst="rect">
            <a:avLst/>
          </a:prstGeom>
        </p:spPr>
      </p:pic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5B77FF8-8C3C-9107-086D-0DA9EDD5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4298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/>
              <a:t>mode 3</a:t>
            </a:r>
            <a:endParaRPr lang="zh-TW" altLang="en-US" sz="3600" b="0" dirty="0"/>
          </a:p>
        </p:txBody>
      </p:sp>
      <p:pic>
        <p:nvPicPr>
          <p:cNvPr id="27" name="內容版面配置區 16">
            <a:extLst>
              <a:ext uri="{FF2B5EF4-FFF2-40B4-BE49-F238E27FC236}">
                <a16:creationId xmlns:a16="http://schemas.microsoft.com/office/drawing/2014/main" id="{E111827C-37BC-915C-2B88-8DFF4270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613" y="1566895"/>
            <a:ext cx="4771776" cy="49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BU processor in NTT</a:t>
            </a:r>
            <a:r>
              <a:rPr lang="zh-TW" altLang="en-US" dirty="0"/>
              <a:t> </a:t>
            </a:r>
            <a:r>
              <a:rPr lang="en-US" altLang="zh-TW" dirty="0"/>
              <a:t>mode (mode = 00)</a:t>
            </a:r>
            <a:r>
              <a:rPr lang="zh-TW" altLang="en-US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579" y="960373"/>
            <a:ext cx="6885745" cy="5799634"/>
          </a:xfrm>
        </p:spPr>
      </p:pic>
    </p:spTree>
    <p:extLst>
      <p:ext uri="{BB962C8B-B14F-4D97-AF65-F5344CB8AC3E}">
        <p14:creationId xmlns:p14="http://schemas.microsoft.com/office/powerpoint/2010/main" val="204159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0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</p:spTree>
    <p:extLst>
      <p:ext uri="{BB962C8B-B14F-4D97-AF65-F5344CB8AC3E}">
        <p14:creationId xmlns:p14="http://schemas.microsoft.com/office/powerpoint/2010/main" val="394136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1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</p:spTree>
    <p:extLst>
      <p:ext uri="{BB962C8B-B14F-4D97-AF65-F5344CB8AC3E}">
        <p14:creationId xmlns:p14="http://schemas.microsoft.com/office/powerpoint/2010/main" val="202002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079B7-A746-59A2-80A4-ADEBDDBD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經過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cycle</a:t>
            </a:r>
            <a:r>
              <a:rPr lang="zh-TW" altLang="en-US" dirty="0"/>
              <a:t>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8EA6B4-8B48-0313-1498-E8155A34E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0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5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</p:spTree>
    <p:extLst>
      <p:ext uri="{BB962C8B-B14F-4D97-AF65-F5344CB8AC3E}">
        <p14:creationId xmlns:p14="http://schemas.microsoft.com/office/powerpoint/2010/main" val="237158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6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</p:spTree>
    <p:extLst>
      <p:ext uri="{BB962C8B-B14F-4D97-AF65-F5344CB8AC3E}">
        <p14:creationId xmlns:p14="http://schemas.microsoft.com/office/powerpoint/2010/main" val="24862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7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</p:spTree>
    <p:extLst>
      <p:ext uri="{BB962C8B-B14F-4D97-AF65-F5344CB8AC3E}">
        <p14:creationId xmlns:p14="http://schemas.microsoft.com/office/powerpoint/2010/main" val="224284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8, 10, ...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228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cycle 9, 11, ...</a:t>
            </a:r>
            <a:br>
              <a:rPr lang="en-US" altLang="zh-TW" sz="3600" dirty="0"/>
            </a:br>
            <a:r>
              <a:rPr lang="en-US" altLang="zh-TW" sz="3600" dirty="0"/>
              <a:t>(stage = 0~4)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82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123F4-A099-D044-7B24-6023598A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Diagram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43AEC0C-E163-8951-668A-D2982E4D4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611" y="177815"/>
            <a:ext cx="7954416" cy="6502370"/>
          </a:xfrm>
        </p:spPr>
      </p:pic>
    </p:spTree>
    <p:extLst>
      <p:ext uri="{BB962C8B-B14F-4D97-AF65-F5344CB8AC3E}">
        <p14:creationId xmlns:p14="http://schemas.microsoft.com/office/powerpoint/2010/main" val="141825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stage 5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399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831E34-2290-BCFD-AA75-C39486A3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503" y="23451"/>
            <a:ext cx="8114472" cy="683454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979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NTT</a:t>
            </a:r>
            <a:r>
              <a:rPr lang="zh-TW" altLang="en-US" sz="3600" dirty="0"/>
              <a:t> </a:t>
            </a:r>
            <a:r>
              <a:rPr lang="en-US" altLang="zh-TW" sz="3600" dirty="0"/>
              <a:t>stage 6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132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BU processor in MULT</a:t>
            </a:r>
            <a:r>
              <a:rPr lang="zh-TW" altLang="en-US" dirty="0"/>
              <a:t> </a:t>
            </a:r>
            <a:r>
              <a:rPr lang="en-US" altLang="zh-TW" dirty="0"/>
              <a:t>mode (mode = 10)</a:t>
            </a:r>
            <a:r>
              <a:rPr lang="zh-TW" altLang="en-US" dirty="0"/>
              <a:t> </a:t>
            </a:r>
          </a:p>
        </p:txBody>
      </p:sp>
      <p:pic>
        <p:nvPicPr>
          <p:cNvPr id="7" name="內容版面配置區 6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AF0FC042-E898-FDF5-CA08-42F2B41C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87" y="929145"/>
            <a:ext cx="5503401" cy="602029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2E6F1E-7E81-BA25-3A4F-A7FB3BE34245}"/>
                  </a:ext>
                </a:extLst>
              </p:cNvPr>
              <p:cNvSpPr txBox="1"/>
              <p:nvPr/>
            </p:nvSpPr>
            <p:spPr>
              <a:xfrm>
                <a:off x="510815" y="2273378"/>
                <a:ext cx="4777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C2E6F1E-7E81-BA25-3A4F-A7FB3BE34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5" y="2273378"/>
                <a:ext cx="4777333" cy="276999"/>
              </a:xfrm>
              <a:prstGeom prst="rect">
                <a:avLst/>
              </a:prstGeom>
              <a:blipFill>
                <a:blip r:embed="rId3"/>
                <a:stretch>
                  <a:fillRect t="-2222" r="-1405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77BD3C-C114-8609-05B2-DA582B9E7F91}"/>
                  </a:ext>
                </a:extLst>
              </p:cNvPr>
              <p:cNvSpPr txBox="1"/>
              <p:nvPr/>
            </p:nvSpPr>
            <p:spPr>
              <a:xfrm>
                <a:off x="407640" y="2806561"/>
                <a:ext cx="4952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77BD3C-C114-8609-05B2-DA582B9E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0" y="2806561"/>
                <a:ext cx="4952125" cy="276999"/>
              </a:xfrm>
              <a:prstGeom prst="rect">
                <a:avLst/>
              </a:prstGeom>
              <a:blipFill>
                <a:blip r:embed="rId4"/>
                <a:stretch>
                  <a:fillRect l="-2956" t="-2826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C21CCD4-CA35-E74F-E101-FE49C336DD99}"/>
                  </a:ext>
                </a:extLst>
              </p:cNvPr>
              <p:cNvSpPr txBox="1"/>
              <p:nvPr/>
            </p:nvSpPr>
            <p:spPr>
              <a:xfrm>
                <a:off x="407639" y="3497442"/>
                <a:ext cx="4952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C21CCD4-CA35-E74F-E101-FE49C336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9" y="3497442"/>
                <a:ext cx="4952125" cy="276999"/>
              </a:xfrm>
              <a:prstGeom prst="rect">
                <a:avLst/>
              </a:prstGeom>
              <a:blipFill>
                <a:blip r:embed="rId5"/>
                <a:stretch>
                  <a:fillRect l="-2956" t="-28889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F8C35A2-9FB8-BF9A-411B-AC57896AAF29}"/>
                  </a:ext>
                </a:extLst>
              </p:cNvPr>
              <p:cNvSpPr txBox="1"/>
              <p:nvPr/>
            </p:nvSpPr>
            <p:spPr>
              <a:xfrm>
                <a:off x="510815" y="4564558"/>
                <a:ext cx="3767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 :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F8C35A2-9FB8-BF9A-411B-AC57896A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5" y="4564558"/>
                <a:ext cx="3767570" cy="276999"/>
              </a:xfrm>
              <a:prstGeom prst="rect">
                <a:avLst/>
              </a:prstGeom>
              <a:blipFill>
                <a:blip r:embed="rId6"/>
                <a:stretch>
                  <a:fillRect l="-1618" t="-2222" r="-1780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8CCF983-1E76-90C8-2DF1-DAD2AE1A5973}"/>
                  </a:ext>
                </a:extLst>
              </p:cNvPr>
              <p:cNvSpPr txBox="1"/>
              <p:nvPr/>
            </p:nvSpPr>
            <p:spPr>
              <a:xfrm>
                <a:off x="510815" y="5113198"/>
                <a:ext cx="4471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 :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8CCF983-1E76-90C8-2DF1-DAD2AE1A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5" y="5113198"/>
                <a:ext cx="4471929" cy="276999"/>
              </a:xfrm>
              <a:prstGeom prst="rect">
                <a:avLst/>
              </a:prstGeom>
              <a:blipFill>
                <a:blip r:embed="rId7"/>
                <a:stretch>
                  <a:fillRect l="-682" t="-2222" r="-819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23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918371" cy="1325563"/>
          </a:xfrm>
        </p:spPr>
        <p:txBody>
          <a:bodyPr/>
          <a:lstStyle/>
          <a:p>
            <a:r>
              <a:rPr lang="en-US" altLang="zh-TW" dirty="0"/>
              <a:t>BU processor in ADD or SUB</a:t>
            </a:r>
            <a:r>
              <a:rPr lang="zh-TW" altLang="en-US" dirty="0"/>
              <a:t> </a:t>
            </a:r>
            <a:r>
              <a:rPr lang="en-US" altLang="zh-TW" dirty="0"/>
              <a:t>mode (mode = 11)</a:t>
            </a:r>
            <a:r>
              <a:rPr lang="zh-TW" altLang="en-US" dirty="0"/>
              <a:t> </a:t>
            </a:r>
          </a:p>
        </p:txBody>
      </p:sp>
      <p:pic>
        <p:nvPicPr>
          <p:cNvPr id="6" name="內容版面配置區 5" descr="一張含有 文字, 圖表, 方案, 工程製圖 的圖片&#10;&#10;自動產生的描述">
            <a:extLst>
              <a:ext uri="{FF2B5EF4-FFF2-40B4-BE49-F238E27FC236}">
                <a16:creationId xmlns:a16="http://schemas.microsoft.com/office/drawing/2014/main" id="{469A1107-FFAC-83D8-8A97-F8F4B9D0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7" y="1163151"/>
            <a:ext cx="8316670" cy="5577905"/>
          </a:xfrm>
        </p:spPr>
      </p:pic>
    </p:spTree>
    <p:extLst>
      <p:ext uri="{BB962C8B-B14F-4D97-AF65-F5344CB8AC3E}">
        <p14:creationId xmlns:p14="http://schemas.microsoft.com/office/powerpoint/2010/main" val="112683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918371" cy="1325563"/>
          </a:xfrm>
        </p:spPr>
        <p:txBody>
          <a:bodyPr/>
          <a:lstStyle/>
          <a:p>
            <a:r>
              <a:rPr lang="en-US" altLang="zh-TW" dirty="0"/>
              <a:t>coder</a:t>
            </a:r>
            <a:endParaRPr lang="zh-TW" altLang="en-US" dirty="0"/>
          </a:p>
        </p:txBody>
      </p:sp>
      <p:pic>
        <p:nvPicPr>
          <p:cNvPr id="7" name="內容版面配置區 6" descr="一張含有 圖表, 行, 文字, Rectangle 的圖片&#10;&#10;自動產生的描述">
            <a:extLst>
              <a:ext uri="{FF2B5EF4-FFF2-40B4-BE49-F238E27FC236}">
                <a16:creationId xmlns:a16="http://schemas.microsoft.com/office/drawing/2014/main" id="{9E898594-C264-9FBB-E6F8-9B3C55D06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2" y="1663541"/>
            <a:ext cx="9921514" cy="3934619"/>
          </a:xfrm>
        </p:spPr>
      </p:pic>
    </p:spTree>
    <p:extLst>
      <p:ext uri="{BB962C8B-B14F-4D97-AF65-F5344CB8AC3E}">
        <p14:creationId xmlns:p14="http://schemas.microsoft.com/office/powerpoint/2010/main" val="307485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57754-2927-313A-9CE9-4CDB20E67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Timing arrange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60D07-B510-55EB-0BE9-6F4CCC6A3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AFA0-281E-F98E-B4F7-83C85774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NTT processer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A119A-B5BB-9306-033E-A3A1AC5B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3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02FB-A78C-171D-E8E8-48A1A6CA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</a:t>
            </a:r>
            <a:endParaRPr lang="zh-TW" altLang="en-US" dirty="0"/>
          </a:p>
        </p:txBody>
      </p:sp>
      <p:pic>
        <p:nvPicPr>
          <p:cNvPr id="5" name="內容版面配置區 4" descr="一張含有 文字, 收據, 行, 字型 的圖片&#10;&#10;自動產生的描述">
            <a:extLst>
              <a:ext uri="{FF2B5EF4-FFF2-40B4-BE49-F238E27FC236}">
                <a16:creationId xmlns:a16="http://schemas.microsoft.com/office/drawing/2014/main" id="{5C9B6E67-2558-7267-8DAC-C74DCB46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89951"/>
            <a:ext cx="10163175" cy="3811191"/>
          </a:xfrm>
        </p:spPr>
      </p:pic>
    </p:spTree>
    <p:extLst>
      <p:ext uri="{BB962C8B-B14F-4D97-AF65-F5344CB8AC3E}">
        <p14:creationId xmlns:p14="http://schemas.microsoft.com/office/powerpoint/2010/main" val="11843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NTT</a:t>
            </a:r>
            <a:r>
              <a:rPr lang="zh-TW" altLang="en-US" dirty="0"/>
              <a:t> </a:t>
            </a:r>
            <a:r>
              <a:rPr lang="en-US" altLang="zh-TW" dirty="0"/>
              <a:t>processor</a:t>
            </a:r>
            <a:endParaRPr lang="zh-TW" altLang="en-US" dirty="0"/>
          </a:p>
        </p:txBody>
      </p:sp>
      <p:pic>
        <p:nvPicPr>
          <p:cNvPr id="11" name="內容版面配置區 10" descr="一張含有 文字, 圖表, 方案, 行 的圖片&#10;&#10;自動產生的描述">
            <a:extLst>
              <a:ext uri="{FF2B5EF4-FFF2-40B4-BE49-F238E27FC236}">
                <a16:creationId xmlns:a16="http://schemas.microsoft.com/office/drawing/2014/main" id="{8159A72F-E21D-6317-C90F-8E9ED5166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8" y="1325563"/>
            <a:ext cx="9408367" cy="5266640"/>
          </a:xfrm>
        </p:spPr>
      </p:pic>
    </p:spTree>
    <p:extLst>
      <p:ext uri="{BB962C8B-B14F-4D97-AF65-F5344CB8AC3E}">
        <p14:creationId xmlns:p14="http://schemas.microsoft.com/office/powerpoint/2010/main" val="286671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502FB-A78C-171D-E8E8-48A1A6CA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Timing &amp; Memory Arrange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C765A6-C317-BE73-9750-3747421A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8712"/>
            <a:ext cx="10515600" cy="150018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parallel memory access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1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705-24A7-B34D-99BE-066747CE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Butterfly Unit</a:t>
            </a:r>
            <a:endParaRPr lang="zh-TW" altLang="en-US" dirty="0"/>
          </a:p>
        </p:txBody>
      </p:sp>
      <p:pic>
        <p:nvPicPr>
          <p:cNvPr id="7" name="內容版面配置區 6" descr="一張含有 文字, 圖表, 方案, 行 的圖片&#10;&#10;自動產生的描述">
            <a:extLst>
              <a:ext uri="{FF2B5EF4-FFF2-40B4-BE49-F238E27FC236}">
                <a16:creationId xmlns:a16="http://schemas.microsoft.com/office/drawing/2014/main" id="{609D4020-F27D-37DC-3C17-1DAD5B26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19" y="94890"/>
            <a:ext cx="6286131" cy="6668219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5D2D88-9653-7CCA-434B-8A8645955115}"/>
              </a:ext>
            </a:extLst>
          </p:cNvPr>
          <p:cNvSpPr/>
          <p:nvPr/>
        </p:nvSpPr>
        <p:spPr>
          <a:xfrm>
            <a:off x="5365103" y="2360645"/>
            <a:ext cx="1073020" cy="216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A9F06A-BAAD-3149-B612-A7624989567C}"/>
              </a:ext>
            </a:extLst>
          </p:cNvPr>
          <p:cNvSpPr txBox="1"/>
          <p:nvPr/>
        </p:nvSpPr>
        <p:spPr>
          <a:xfrm>
            <a:off x="4357397" y="4525347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mul_reduce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5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F0795A-0CBF-681D-E0F3-BE26D8CC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Low-Complexity Barrett Reduction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BCD6B8-3A9D-8570-9431-762A805C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5" y="1610596"/>
            <a:ext cx="4178685" cy="4495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62120DC-6C41-BFCE-FD17-AEE4E4B08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514168"/>
            <a:ext cx="7047230" cy="268865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0D3194-9185-55DB-EC40-7B5D2C8F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2E6F-EF69-41E3-8960-C120906B5B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2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A9A5B870-9225-8E01-36AB-5C1E85C9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606" y="7429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/>
              <a:t>mode 0</a:t>
            </a:r>
            <a:endParaRPr lang="zh-TW" altLang="en-US" sz="3600" b="0" dirty="0"/>
          </a:p>
        </p:txBody>
      </p:sp>
      <p:pic>
        <p:nvPicPr>
          <p:cNvPr id="17" name="內容版面配置區 16" descr="一張含有 圖表, 地圖, 方案, 工程製圖 的圖片&#10;&#10;自動產生的描述">
            <a:extLst>
              <a:ext uri="{FF2B5EF4-FFF2-40B4-BE49-F238E27FC236}">
                <a16:creationId xmlns:a16="http://schemas.microsoft.com/office/drawing/2014/main" id="{DA2516CC-F525-EA93-8B70-4AFBABBF5F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92249"/>
            <a:ext cx="4771777" cy="4994276"/>
          </a:xfrm>
          <a:prstGeom prst="rect">
            <a:avLst/>
          </a:prstGeom>
        </p:spPr>
      </p:pic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5B77FF8-8C3C-9107-086D-0DA9EDD5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42982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0" dirty="0"/>
              <a:t>mode 1</a:t>
            </a:r>
            <a:endParaRPr lang="zh-TW" altLang="en-US" sz="3600" b="0" dirty="0"/>
          </a:p>
        </p:txBody>
      </p:sp>
      <p:pic>
        <p:nvPicPr>
          <p:cNvPr id="27" name="內容版面配置區 16">
            <a:extLst>
              <a:ext uri="{FF2B5EF4-FFF2-40B4-BE49-F238E27FC236}">
                <a16:creationId xmlns:a16="http://schemas.microsoft.com/office/drawing/2014/main" id="{E111827C-37BC-915C-2B88-8DFF4270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613" y="1566895"/>
            <a:ext cx="4771777" cy="49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324</Words>
  <Application>Microsoft Office PowerPoint</Application>
  <PresentationFormat>寬螢幕</PresentationFormat>
  <Paragraphs>38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佈景主題</vt:lpstr>
      <vt:lpstr>System diagram, NTT, Coder, Timing</vt:lpstr>
      <vt:lpstr>System Diagram</vt:lpstr>
      <vt:lpstr>NTT processer</vt:lpstr>
      <vt:lpstr>Port</vt:lpstr>
      <vt:lpstr>NTT processor</vt:lpstr>
      <vt:lpstr>Timing &amp; Memory Arrange</vt:lpstr>
      <vt:lpstr>Butterfly Unit</vt:lpstr>
      <vt:lpstr>Low-Complexity Barrett Reduction</vt:lpstr>
      <vt:lpstr>PowerPoint 簡報</vt:lpstr>
      <vt:lpstr>PowerPoint 簡報</vt:lpstr>
      <vt:lpstr>BU processor in NTT mode (mode = 00) </vt:lpstr>
      <vt:lpstr>NTT cycle 0 (stage = 0~4)</vt:lpstr>
      <vt:lpstr>NTT cycle 1 (stage = 0~4)</vt:lpstr>
      <vt:lpstr>經過3個cycle後</vt:lpstr>
      <vt:lpstr>NTT cycle 5 (stage = 0~4)</vt:lpstr>
      <vt:lpstr>NTT cycle 6 (stage = 0~4)</vt:lpstr>
      <vt:lpstr>NTT cycle 7 (stage = 0~4)</vt:lpstr>
      <vt:lpstr>NTT cycle 8, 10, ... (stage = 0~4)</vt:lpstr>
      <vt:lpstr>NTT cycle 9, 11, ... (stage = 0~4)</vt:lpstr>
      <vt:lpstr>NTT stage 5</vt:lpstr>
      <vt:lpstr>NTT stage 6</vt:lpstr>
      <vt:lpstr>BU processor in MULT mode (mode = 10) </vt:lpstr>
      <vt:lpstr>BU processor in ADD or SUB mode (mode = 11) </vt:lpstr>
      <vt:lpstr>coder</vt:lpstr>
      <vt:lpstr>Timing arrange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蔡奇佑</dc:creator>
  <cp:lastModifiedBy>蔡奇佑</cp:lastModifiedBy>
  <cp:revision>21</cp:revision>
  <dcterms:created xsi:type="dcterms:W3CDTF">2023-08-12T03:03:48Z</dcterms:created>
  <dcterms:modified xsi:type="dcterms:W3CDTF">2023-08-31T05:59:34Z</dcterms:modified>
</cp:coreProperties>
</file>