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Relationship Id="rId4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Massaging the data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Charlie Hill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Flying can be traumatizing</a:t>
            </a:r>
          </a:p>
        </p:txBody>
      </p:sp>
      <p:pic>
        <p:nvPicPr>
          <p:cNvPr descr="4090ae236c0a7d128741cdde4f5a05ae.jp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962" y="1734625"/>
            <a:ext cx="5470075" cy="308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Twitter Sentiment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weetspread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4"/>
            <a:ext cx="8520598" cy="3671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Massaging the data 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Natural Language Toolkit - nltk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Tokenize, lemmatize and remove stopwords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X becomes our parsed tweets 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Y becomes our sentiment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Sklearn’s CountVectorizer and Transform methods</a:t>
            </a:r>
          </a:p>
          <a:p>
            <a:pPr indent="-406400" lvl="0" marL="457200">
              <a:spcBef>
                <a:spcPts val="0"/>
              </a:spcBef>
              <a:buSzPct val="100000"/>
            </a:pPr>
            <a:r>
              <a:rPr lang="en" sz="2800"/>
              <a:t>Logistic Regression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Output</a:t>
            </a:r>
          </a:p>
        </p:txBody>
      </p:sp>
      <p:pic>
        <p:nvPicPr>
          <p:cNvPr descr="tweet2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3150"/>
            <a:ext cx="25336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eetout2.PNG"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66575"/>
            <a:ext cx="6070088" cy="1120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gout2.PNG"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402574"/>
            <a:ext cx="698182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a multi output neural network</a:t>
            </a:r>
          </a:p>
        </p:txBody>
      </p:sp>
      <p:pic>
        <p:nvPicPr>
          <p:cNvPr descr="500px-Network3322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351" y="1017726"/>
            <a:ext cx="6519299" cy="35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Working with more simple data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3991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>
              <a:spcBef>
                <a:spcPts val="0"/>
              </a:spcBef>
              <a:buSzPct val="100000"/>
            </a:pPr>
            <a:r>
              <a:rPr lang="en" sz="2800"/>
              <a:t>Kaggle halloween competition</a:t>
            </a:r>
          </a:p>
        </p:txBody>
      </p:sp>
      <p:pic>
        <p:nvPicPr>
          <p:cNvPr descr="ghostspread.PNG" id="101" name="Shape 101"/>
          <p:cNvPicPr preferRelativeResize="0"/>
          <p:nvPr/>
        </p:nvPicPr>
        <p:blipFill rotWithShape="1">
          <a:blip r:embed="rId3">
            <a:alphaModFix/>
          </a:blip>
          <a:srcRect b="20979" l="0" r="0" t="0"/>
          <a:stretch/>
        </p:blipFill>
        <p:spPr>
          <a:xfrm>
            <a:off x="3653800" y="1017724"/>
            <a:ext cx="4799375" cy="390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Massaging the data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4985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X becomes Bone_length, rotting_flesh, hair_length and has_soul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4 features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Color of the monster appears to be just noise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pandas.get_dummies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Y becomes the type of monster</a:t>
            </a:r>
          </a:p>
        </p:txBody>
      </p:sp>
      <p:pic>
        <p:nvPicPr>
          <p:cNvPr descr="y.PNG" id="108" name="Shape 108"/>
          <p:cNvPicPr preferRelativeResize="0"/>
          <p:nvPr/>
        </p:nvPicPr>
        <p:blipFill rotWithShape="1">
          <a:blip r:embed="rId3">
            <a:alphaModFix/>
          </a:blip>
          <a:srcRect b="0" l="0" r="58025" t="0"/>
          <a:stretch/>
        </p:blipFill>
        <p:spPr>
          <a:xfrm>
            <a:off x="5559076" y="1120000"/>
            <a:ext cx="3158749" cy="31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Into the neural network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Usually around 20 to 40 neurons using MLP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My best score has been 0.465 but on average its 0.45</a:t>
            </a:r>
          </a:p>
        </p:txBody>
      </p:sp>
      <p:pic>
        <p:nvPicPr>
          <p:cNvPr descr="values.PNG" id="115" name="Shape 115"/>
          <p:cNvPicPr preferRelativeResize="0"/>
          <p:nvPr/>
        </p:nvPicPr>
        <p:blipFill rotWithShape="1">
          <a:blip r:embed="rId3">
            <a:alphaModFix/>
          </a:blip>
          <a:srcRect b="3744" l="0" r="61142" t="86817"/>
          <a:stretch/>
        </p:blipFill>
        <p:spPr>
          <a:xfrm>
            <a:off x="2530125" y="3422400"/>
            <a:ext cx="4083749" cy="1066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w.PNG"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000" y="2456375"/>
            <a:ext cx="6267999" cy="62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