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verage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Relationship Id="rId4" Type="http://schemas.openxmlformats.org/officeDocument/2006/relationships/image" Target="../media/image09.png"/><Relationship Id="rId5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Relationship Id="rId4" Type="http://schemas.openxmlformats.org/officeDocument/2006/relationships/image" Target="../media/image10.png"/><Relationship Id="rId5" Type="http://schemas.openxmlformats.org/officeDocument/2006/relationships/image" Target="../media/image04.png"/><Relationship Id="rId6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Massaging the data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Charlie Hill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Twitter Sentiment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weetspread.PNG"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4"/>
            <a:ext cx="8520598" cy="3671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Massaging the data 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</a:pPr>
            <a:r>
              <a:rPr lang="en" sz="2800"/>
              <a:t>Natural Language Toolkit - nltk</a:t>
            </a:r>
          </a:p>
          <a:p>
            <a:pPr indent="-406400" lvl="0" marL="457200" rtl="0">
              <a:spcBef>
                <a:spcPts val="0"/>
              </a:spcBef>
              <a:buSzPct val="100000"/>
            </a:pPr>
            <a:r>
              <a:rPr lang="en" sz="2800"/>
              <a:t>Tokenize, lemmatize and remove stopwords</a:t>
            </a:r>
          </a:p>
          <a:p>
            <a:pPr indent="-406400" lvl="0" marL="457200" rtl="0">
              <a:spcBef>
                <a:spcPts val="0"/>
              </a:spcBef>
              <a:buSzPct val="100000"/>
            </a:pPr>
            <a:r>
              <a:rPr lang="en" sz="2800"/>
              <a:t>X becomes our parsed tweets </a:t>
            </a:r>
          </a:p>
          <a:p>
            <a:pPr indent="-406400" lvl="0" marL="457200" rtl="0">
              <a:spcBef>
                <a:spcPts val="0"/>
              </a:spcBef>
              <a:buSzPct val="100000"/>
            </a:pPr>
            <a:r>
              <a:rPr lang="en" sz="2800"/>
              <a:t>Y becomes our sentiment</a:t>
            </a:r>
          </a:p>
          <a:p>
            <a:pPr indent="-406400" lvl="0" marL="457200" rtl="0">
              <a:spcBef>
                <a:spcPts val="0"/>
              </a:spcBef>
              <a:buSzPct val="100000"/>
            </a:pPr>
            <a:r>
              <a:rPr lang="en" sz="2800"/>
              <a:t>Sklearn’s CountVectorizer and Transform methods</a:t>
            </a:r>
          </a:p>
          <a:p>
            <a:pPr indent="-406400" lvl="0" marL="457200">
              <a:spcBef>
                <a:spcPts val="0"/>
              </a:spcBef>
              <a:buSzPct val="100000"/>
            </a:pPr>
            <a:r>
              <a:rPr lang="en" sz="2800"/>
              <a:t>Logistic Regression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Current Output</a:t>
            </a:r>
          </a:p>
        </p:txBody>
      </p:sp>
      <p:pic>
        <p:nvPicPr>
          <p:cNvPr descr="tweet2.PN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33150"/>
            <a:ext cx="253365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weetout2.PNG"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166575"/>
            <a:ext cx="6070088" cy="11201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gout2.PNG" id="81" name="Shape 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402574"/>
            <a:ext cx="698182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a multi output neural network</a:t>
            </a:r>
          </a:p>
        </p:txBody>
      </p:sp>
      <p:pic>
        <p:nvPicPr>
          <p:cNvPr descr="500px-Network3322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351" y="1017726"/>
            <a:ext cx="6519299" cy="357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Working with more simple data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3991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>
              <a:spcBef>
                <a:spcPts val="0"/>
              </a:spcBef>
              <a:buSzPct val="100000"/>
            </a:pPr>
            <a:r>
              <a:rPr lang="en" sz="2800"/>
              <a:t>Kaggle halloween competition</a:t>
            </a:r>
          </a:p>
        </p:txBody>
      </p:sp>
      <p:pic>
        <p:nvPicPr>
          <p:cNvPr descr="ghostspread.PNG" id="94" name="Shape 94"/>
          <p:cNvPicPr preferRelativeResize="0"/>
          <p:nvPr/>
        </p:nvPicPr>
        <p:blipFill rotWithShape="1">
          <a:blip r:embed="rId3">
            <a:alphaModFix/>
          </a:blip>
          <a:srcRect b="20979" l="0" r="0" t="0"/>
          <a:stretch/>
        </p:blipFill>
        <p:spPr>
          <a:xfrm>
            <a:off x="3653800" y="1017724"/>
            <a:ext cx="4799375" cy="390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Massaging the data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4985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X becomes Bone_length, rotting_flesh, hair_length and has_soul 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4 dimensions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Color of the monster appears to be just noise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Y becomes the type of monster</a:t>
            </a:r>
          </a:p>
        </p:txBody>
      </p:sp>
      <p:pic>
        <p:nvPicPr>
          <p:cNvPr descr="y.PNG" id="101" name="Shape 101"/>
          <p:cNvPicPr preferRelativeResize="0"/>
          <p:nvPr/>
        </p:nvPicPr>
        <p:blipFill rotWithShape="1">
          <a:blip r:embed="rId3">
            <a:alphaModFix/>
          </a:blip>
          <a:srcRect b="0" l="0" r="58025" t="0"/>
          <a:stretch/>
        </p:blipFill>
        <p:spPr>
          <a:xfrm>
            <a:off x="5559076" y="1120000"/>
            <a:ext cx="3158749" cy="31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Into the neural network</a:t>
            </a:r>
          </a:p>
        </p:txBody>
      </p:sp>
      <p:pic>
        <p:nvPicPr>
          <p:cNvPr descr="values.PNG" id="107" name="Shape 107"/>
          <p:cNvPicPr preferRelativeResize="0"/>
          <p:nvPr/>
        </p:nvPicPr>
        <p:blipFill rotWithShape="1">
          <a:blip r:embed="rId3">
            <a:alphaModFix/>
          </a:blip>
          <a:srcRect b="92587" l="0" r="44888" t="0"/>
          <a:stretch/>
        </p:blipFill>
        <p:spPr>
          <a:xfrm>
            <a:off x="311700" y="1020350"/>
            <a:ext cx="5274050" cy="762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utput.PNG" id="108" name="Shape 108"/>
          <p:cNvPicPr preferRelativeResize="0"/>
          <p:nvPr/>
        </p:nvPicPr>
        <p:blipFill rotWithShape="1">
          <a:blip r:embed="rId4">
            <a:alphaModFix/>
          </a:blip>
          <a:srcRect b="54260" l="0" r="0" t="0"/>
          <a:stretch/>
        </p:blipFill>
        <p:spPr>
          <a:xfrm>
            <a:off x="7305575" y="510775"/>
            <a:ext cx="1526724" cy="44094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poks.PNG" id="109" name="Shape 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12" y="3530000"/>
            <a:ext cx="3268262" cy="6921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alues.PNG" id="110" name="Shape 110"/>
          <p:cNvPicPr preferRelativeResize="0"/>
          <p:nvPr/>
        </p:nvPicPr>
        <p:blipFill rotWithShape="1">
          <a:blip r:embed="rId6">
            <a:alphaModFix/>
          </a:blip>
          <a:srcRect b="0" l="0" r="0" t="86816"/>
          <a:stretch/>
        </p:blipFill>
        <p:spPr>
          <a:xfrm>
            <a:off x="267850" y="2207001"/>
            <a:ext cx="6342825" cy="89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