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8d0ed7e31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8d0ed7e3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2b8b37bcb_0_2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2b8b37bcb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2b9924f2a_1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2b9924f2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2b9924f2a_1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2b9924f2a_1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292475"/>
            <a:ext cx="3188100" cy="18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 sz="4300"/>
              <a:t>Determining </a:t>
            </a:r>
            <a:r>
              <a:rPr lang="en" sz="4300"/>
              <a:t>Credibility</a:t>
            </a:r>
            <a:r>
              <a:rPr lang="en" sz="4300"/>
              <a:t> Of a Customer</a:t>
            </a:r>
            <a:endParaRPr sz="43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       15.11.2019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&amp; Responsibilities</a:t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/>
              <a:t>Chaitanya &amp; Vaishnavi: </a:t>
            </a:r>
            <a:r>
              <a:rPr lang="en" sz="2100"/>
              <a:t>EDA With Visualization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/>
              <a:t>Koushik &amp; Prudhvith : </a:t>
            </a:r>
            <a:r>
              <a:rPr lang="en" sz="2100"/>
              <a:t>Feature Engineering &amp; Modelling(PySpark)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Work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Modelling in R using R Shiny (Different Approach)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Analysis with PySpark 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Deliverables</a:t>
            </a:r>
            <a:endParaRPr/>
          </a:p>
        </p:txBody>
      </p:sp>
      <p:sp>
        <p:nvSpPr>
          <p:cNvPr id="197" name="Google Shape;197;p24"/>
          <p:cNvSpPr txBox="1"/>
          <p:nvPr>
            <p:ph idx="2" type="body"/>
          </p:nvPr>
        </p:nvSpPr>
        <p:spPr>
          <a:xfrm>
            <a:off x="4939500" y="549775"/>
            <a:ext cx="3837000" cy="40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t/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</a:t>
            </a:r>
            <a:r>
              <a:rPr lang="en"/>
              <a:t>rovide a structured approach to planning a data mining task and was applied to this data science project with,</a:t>
            </a:r>
            <a:endParaRPr/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Data Understanding</a:t>
            </a:r>
            <a:endParaRPr/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Data preparation</a:t>
            </a:r>
            <a:endParaRPr/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Modelling</a:t>
            </a:r>
            <a:endParaRPr/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Evaluation</a:t>
            </a:r>
            <a:endParaRPr/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Deployment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Collaborators</a:t>
            </a:r>
            <a:endParaRPr/>
          </a:p>
        </p:txBody>
      </p:sp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638425" y="724200"/>
            <a:ext cx="4566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Pisupati V N S S K Chaitanya (D6) : 085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 V N Sai Koushik (D6) : 024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Kattekola Vaishnavi (D6) : 270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Tavva G N R S N Prudhvith (D6) :142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Expected delivery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November</a:t>
            </a:r>
            <a:r>
              <a:rPr lang="en" sz="1500"/>
              <a:t> 22, 2019</a:t>
            </a:r>
            <a:endParaRPr sz="1500"/>
          </a:p>
          <a:p>
            <a:pPr indent="-3556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Project Plan &amp; Scope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Tools &amp; Technologies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Roles &amp; Responsibilities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Final Deliverables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228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3B44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minimize loss from the bank’s perspective, the bank needs a decision rule regarding who to give approval of the loan and who not to. </a:t>
            </a:r>
            <a:endParaRPr sz="1600">
              <a:solidFill>
                <a:srgbClr val="3B44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B44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3B44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“Minimization of risk and maximization of profit on behalf of the bank.”</a:t>
            </a:r>
            <a:endParaRPr sz="1600">
              <a:solidFill>
                <a:srgbClr val="3B44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228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provide knowledge about a data set from a short period of time.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By applying the same analysis over historical data before the regulation, may provide useful insights to solve business issues.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8"/>
          <p:cNvGrpSpPr/>
          <p:nvPr/>
        </p:nvGrpSpPr>
        <p:grpSpPr>
          <a:xfrm>
            <a:off x="4731550" y="818307"/>
            <a:ext cx="3820529" cy="747300"/>
            <a:chOff x="4530625" y="1206568"/>
            <a:chExt cx="3820529" cy="747300"/>
          </a:xfrm>
        </p:grpSpPr>
        <p:cxnSp>
          <p:nvCxnSpPr>
            <p:cNvPr id="93" name="Google Shape;93;p18"/>
            <p:cNvCxnSpPr/>
            <p:nvPr/>
          </p:nvCxnSpPr>
          <p:spPr>
            <a:xfrm>
              <a:off x="4530625" y="1582195"/>
              <a:ext cx="16527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4" name="Google Shape;94;p18"/>
            <p:cNvSpPr/>
            <p:nvPr/>
          </p:nvSpPr>
          <p:spPr>
            <a:xfrm>
              <a:off x="6014671" y="1481782"/>
              <a:ext cx="198600" cy="1983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8"/>
            <p:cNvSpPr txBox="1"/>
            <p:nvPr/>
          </p:nvSpPr>
          <p:spPr>
            <a:xfrm>
              <a:off x="5990215" y="142376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" name="Google Shape;96;p18"/>
            <p:cNvSpPr txBox="1"/>
            <p:nvPr/>
          </p:nvSpPr>
          <p:spPr>
            <a:xfrm>
              <a:off x="6223854" y="1206568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Data Acquisition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data set consists in a csv file with 1000 rows, 21 columns and 250 MB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" name="Google Shape;97;p18"/>
          <p:cNvGrpSpPr/>
          <p:nvPr/>
        </p:nvGrpSpPr>
        <p:grpSpPr>
          <a:xfrm>
            <a:off x="5265375" y="1751114"/>
            <a:ext cx="3286704" cy="747300"/>
            <a:chOff x="5064450" y="2086419"/>
            <a:chExt cx="3286704" cy="747300"/>
          </a:xfrm>
        </p:grpSpPr>
        <p:cxnSp>
          <p:nvCxnSpPr>
            <p:cNvPr id="98" name="Google Shape;98;p18"/>
            <p:cNvCxnSpPr/>
            <p:nvPr/>
          </p:nvCxnSpPr>
          <p:spPr>
            <a:xfrm>
              <a:off x="5064450" y="2460069"/>
              <a:ext cx="11190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9" name="Google Shape;99;p18"/>
            <p:cNvSpPr/>
            <p:nvPr/>
          </p:nvSpPr>
          <p:spPr>
            <a:xfrm>
              <a:off x="6014671" y="2353882"/>
              <a:ext cx="198600" cy="1983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8"/>
            <p:cNvSpPr txBox="1"/>
            <p:nvPr/>
          </p:nvSpPr>
          <p:spPr>
            <a:xfrm>
              <a:off x="5991690" y="2295028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" name="Google Shape;101;p18"/>
            <p:cNvSpPr txBox="1"/>
            <p:nvPr/>
          </p:nvSpPr>
          <p:spPr>
            <a:xfrm>
              <a:off x="6223854" y="2086419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Feature Engineering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Derive relevant information for the analysis that could help to test our hypothesis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" name="Google Shape;102;p18"/>
          <p:cNvGrpSpPr/>
          <p:nvPr/>
        </p:nvGrpSpPr>
        <p:grpSpPr>
          <a:xfrm>
            <a:off x="5775075" y="2830551"/>
            <a:ext cx="2777004" cy="747300"/>
            <a:chOff x="5574150" y="3083456"/>
            <a:chExt cx="2777004" cy="747300"/>
          </a:xfrm>
        </p:grpSpPr>
        <p:cxnSp>
          <p:nvCxnSpPr>
            <p:cNvPr id="103" name="Google Shape;103;p18"/>
            <p:cNvCxnSpPr/>
            <p:nvPr/>
          </p:nvCxnSpPr>
          <p:spPr>
            <a:xfrm>
              <a:off x="5574150" y="3449448"/>
              <a:ext cx="6093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4" name="Google Shape;104;p18"/>
            <p:cNvSpPr/>
            <p:nvPr/>
          </p:nvSpPr>
          <p:spPr>
            <a:xfrm>
              <a:off x="6014671" y="3349032"/>
              <a:ext cx="198600" cy="1983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8"/>
            <p:cNvSpPr txBox="1"/>
            <p:nvPr/>
          </p:nvSpPr>
          <p:spPr>
            <a:xfrm>
              <a:off x="5991690" y="329111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 txBox="1"/>
            <p:nvPr/>
          </p:nvSpPr>
          <p:spPr>
            <a:xfrm>
              <a:off x="6223854" y="3083456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Data Analysis &amp; Visualization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Communicate information clearly and efficiently through plotting the findings.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7" name="Google Shape;107;p18"/>
          <p:cNvGrpSpPr/>
          <p:nvPr/>
        </p:nvGrpSpPr>
        <p:grpSpPr>
          <a:xfrm>
            <a:off x="665475" y="1319450"/>
            <a:ext cx="3406950" cy="747300"/>
            <a:chOff x="805875" y="1672400"/>
            <a:chExt cx="3406950" cy="747300"/>
          </a:xfrm>
        </p:grpSpPr>
        <p:cxnSp>
          <p:nvCxnSpPr>
            <p:cNvPr id="108" name="Google Shape;108;p18"/>
            <p:cNvCxnSpPr/>
            <p:nvPr/>
          </p:nvCxnSpPr>
          <p:spPr>
            <a:xfrm rot="10800000">
              <a:off x="2921325" y="2046050"/>
              <a:ext cx="12915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9" name="Google Shape;109;p18"/>
            <p:cNvSpPr/>
            <p:nvPr/>
          </p:nvSpPr>
          <p:spPr>
            <a:xfrm>
              <a:off x="2874851" y="1943786"/>
              <a:ext cx="198600" cy="1983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8"/>
            <p:cNvSpPr txBox="1"/>
            <p:nvPr/>
          </p:nvSpPr>
          <p:spPr>
            <a:xfrm>
              <a:off x="2849841" y="1884747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" name="Google Shape;111;p18"/>
            <p:cNvSpPr txBox="1"/>
            <p:nvPr/>
          </p:nvSpPr>
          <p:spPr>
            <a:xfrm>
              <a:off x="805875" y="1672400"/>
              <a:ext cx="20442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Exploratory Data Analysis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Transforming data, dealing with missing values, visualizing raw data by plotting graphs.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" name="Google Shape;112;p18"/>
          <p:cNvGrpSpPr/>
          <p:nvPr/>
        </p:nvGrpSpPr>
        <p:grpSpPr>
          <a:xfrm>
            <a:off x="603701" y="2237019"/>
            <a:ext cx="3021694" cy="747300"/>
            <a:chOff x="744101" y="2507609"/>
            <a:chExt cx="3021694" cy="747300"/>
          </a:xfrm>
        </p:grpSpPr>
        <p:cxnSp>
          <p:nvCxnSpPr>
            <p:cNvPr id="113" name="Google Shape;113;p18"/>
            <p:cNvCxnSpPr/>
            <p:nvPr/>
          </p:nvCxnSpPr>
          <p:spPr>
            <a:xfrm rot="10800000">
              <a:off x="2915895" y="2881250"/>
              <a:ext cx="8499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4" name="Google Shape;114;p18"/>
            <p:cNvSpPr/>
            <p:nvPr/>
          </p:nvSpPr>
          <p:spPr>
            <a:xfrm>
              <a:off x="2874851" y="2780836"/>
              <a:ext cx="198600" cy="198300"/>
            </a:xfrm>
            <a:prstGeom prst="ellipse">
              <a:avLst/>
            </a:prstGeom>
            <a:solidFill>
              <a:srgbClr val="7F2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8"/>
            <p:cNvSpPr txBox="1"/>
            <p:nvPr/>
          </p:nvSpPr>
          <p:spPr>
            <a:xfrm>
              <a:off x="2849841" y="272479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6" name="Google Shape;116;p18"/>
            <p:cNvSpPr txBox="1"/>
            <p:nvPr/>
          </p:nvSpPr>
          <p:spPr>
            <a:xfrm>
              <a:off x="744101" y="2507609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Modelling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9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Machine Learning algorithm was applied to the selected variables.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" name="Google Shape;117;p18"/>
          <p:cNvGrpSpPr/>
          <p:nvPr/>
        </p:nvGrpSpPr>
        <p:grpSpPr>
          <a:xfrm>
            <a:off x="2817409" y="943152"/>
            <a:ext cx="3509178" cy="3257208"/>
            <a:chOff x="3318063" y="1368287"/>
            <a:chExt cx="2408000" cy="2993482"/>
          </a:xfrm>
        </p:grpSpPr>
        <p:sp>
          <p:nvSpPr>
            <p:cNvPr id="118" name="Google Shape;118;p18"/>
            <p:cNvSpPr/>
            <p:nvPr/>
          </p:nvSpPr>
          <p:spPr>
            <a:xfrm>
              <a:off x="3595785" y="2775241"/>
              <a:ext cx="1853168" cy="91915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19" name="Google Shape;119;p18"/>
            <p:cNvSpPr/>
            <p:nvPr/>
          </p:nvSpPr>
          <p:spPr>
            <a:xfrm>
              <a:off x="3318063" y="3194383"/>
              <a:ext cx="1203867" cy="1167385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20" name="Google Shape;120;p18"/>
            <p:cNvSpPr/>
            <p:nvPr/>
          </p:nvSpPr>
          <p:spPr>
            <a:xfrm flipH="1">
              <a:off x="4522196" y="3194383"/>
              <a:ext cx="1203867" cy="1167385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9225A5"/>
            </a:solidFill>
            <a:ln>
              <a:noFill/>
            </a:ln>
          </p:spPr>
        </p:sp>
        <p:sp>
          <p:nvSpPr>
            <p:cNvPr id="121" name="Google Shape;121;p18"/>
            <p:cNvSpPr/>
            <p:nvPr/>
          </p:nvSpPr>
          <p:spPr>
            <a:xfrm>
              <a:off x="3844034" y="2401368"/>
              <a:ext cx="1356545" cy="67285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22" name="Google Shape;122;p18"/>
            <p:cNvSpPr/>
            <p:nvPr/>
          </p:nvSpPr>
          <p:spPr>
            <a:xfrm>
              <a:off x="3930892" y="2272397"/>
              <a:ext cx="1175304" cy="581421"/>
            </a:xfrm>
            <a:custGeom>
              <a:rect b="b" l="l" r="r" t="t"/>
              <a:pathLst>
                <a:path extrusionOk="0" h="16300" w="49248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23" name="Google Shape;123;p18"/>
            <p:cNvSpPr/>
            <p:nvPr/>
          </p:nvSpPr>
          <p:spPr>
            <a:xfrm>
              <a:off x="4052837" y="2081437"/>
              <a:ext cx="931314" cy="460727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24" name="Google Shape;124;p18"/>
            <p:cNvSpPr/>
            <p:nvPr/>
          </p:nvSpPr>
          <p:spPr>
            <a:xfrm>
              <a:off x="4233144" y="1787006"/>
              <a:ext cx="573183" cy="289305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25" name="Google Shape;125;p18"/>
            <p:cNvSpPr/>
            <p:nvPr/>
          </p:nvSpPr>
          <p:spPr>
            <a:xfrm>
              <a:off x="3640743" y="2708179"/>
              <a:ext cx="881371" cy="854431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26" name="Google Shape;126;p18"/>
            <p:cNvSpPr/>
            <p:nvPr/>
          </p:nvSpPr>
          <p:spPr>
            <a:xfrm>
              <a:off x="3964720" y="2291507"/>
              <a:ext cx="555203" cy="453658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27" name="Google Shape;127;p18"/>
            <p:cNvSpPr/>
            <p:nvPr/>
          </p:nvSpPr>
          <p:spPr>
            <a:xfrm flipH="1">
              <a:off x="4518736" y="2291507"/>
              <a:ext cx="555203" cy="453658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128" name="Google Shape;128;p18"/>
            <p:cNvSpPr/>
            <p:nvPr/>
          </p:nvSpPr>
          <p:spPr>
            <a:xfrm>
              <a:off x="4084537" y="1922553"/>
              <a:ext cx="435387" cy="501365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29" name="Google Shape;129;p18"/>
            <p:cNvSpPr/>
            <p:nvPr/>
          </p:nvSpPr>
          <p:spPr>
            <a:xfrm flipH="1">
              <a:off x="4518735" y="1922553"/>
              <a:ext cx="435387" cy="501365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701C7F"/>
            </a:solidFill>
            <a:ln>
              <a:noFill/>
            </a:ln>
          </p:spPr>
        </p:sp>
        <p:sp>
          <p:nvSpPr>
            <p:cNvPr id="130" name="Google Shape;130;p18"/>
            <p:cNvSpPr/>
            <p:nvPr/>
          </p:nvSpPr>
          <p:spPr>
            <a:xfrm>
              <a:off x="4266040" y="1368287"/>
              <a:ext cx="253884" cy="593119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31" name="Google Shape;131;p18"/>
            <p:cNvSpPr/>
            <p:nvPr/>
          </p:nvSpPr>
          <p:spPr>
            <a:xfrm flipH="1">
              <a:off x="4518734" y="1368287"/>
              <a:ext cx="253884" cy="593119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701C7F"/>
            </a:solidFill>
            <a:ln>
              <a:noFill/>
            </a:ln>
          </p:spPr>
        </p:sp>
        <p:sp>
          <p:nvSpPr>
            <p:cNvPr id="132" name="Google Shape;132;p18"/>
            <p:cNvSpPr/>
            <p:nvPr/>
          </p:nvSpPr>
          <p:spPr>
            <a:xfrm>
              <a:off x="3877348" y="2290728"/>
              <a:ext cx="642683" cy="657851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33" name="Google Shape;133;p18"/>
            <p:cNvSpPr/>
            <p:nvPr/>
          </p:nvSpPr>
          <p:spPr>
            <a:xfrm flipH="1">
              <a:off x="4518572" y="2291772"/>
              <a:ext cx="642683" cy="657851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761E86"/>
            </a:solidFill>
            <a:ln>
              <a:noFill/>
            </a:ln>
          </p:spPr>
        </p:sp>
        <p:sp>
          <p:nvSpPr>
            <p:cNvPr id="134" name="Google Shape;134;p18"/>
            <p:cNvSpPr/>
            <p:nvPr/>
          </p:nvSpPr>
          <p:spPr>
            <a:xfrm flipH="1">
              <a:off x="4522009" y="2708179"/>
              <a:ext cx="881371" cy="854431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7F2090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&amp; Technologies</a:t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Programming Languages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Python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Spark Python API (PySpark)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Java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1" name="Google Shape;141;p19"/>
          <p:cNvSpPr txBox="1"/>
          <p:nvPr>
            <p:ph idx="2" type="body"/>
          </p:nvPr>
        </p:nvSpPr>
        <p:spPr>
          <a:xfrm>
            <a:off x="5422825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Tools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Docker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Jenkins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Github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/>
          <p:nvPr/>
        </p:nvSpPr>
        <p:spPr>
          <a:xfrm rot="-711236">
            <a:off x="6465750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 flipH="1" rot="711236">
            <a:off x="5181012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" name="Google Shape;153;p21"/>
          <p:cNvGrpSpPr/>
          <p:nvPr/>
        </p:nvGrpSpPr>
        <p:grpSpPr>
          <a:xfrm>
            <a:off x="5586175" y="2683244"/>
            <a:ext cx="1712700" cy="1230715"/>
            <a:chOff x="5796625" y="2541798"/>
            <a:chExt cx="1712700" cy="1230715"/>
          </a:xfrm>
        </p:grpSpPr>
        <p:sp>
          <p:nvSpPr>
            <p:cNvPr id="154" name="Google Shape;154;p21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1"/>
            <p:cNvSpPr txBox="1"/>
            <p:nvPr/>
          </p:nvSpPr>
          <p:spPr>
            <a:xfrm>
              <a:off x="6296613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Deploy</a:t>
              </a:r>
              <a:r>
                <a:rPr b="1"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!</a:t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 txBox="1"/>
            <p:nvPr/>
          </p:nvSpPr>
          <p:spPr>
            <a:xfrm>
              <a:off x="584087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Delivery Of the Project </a:t>
              </a:r>
              <a:endParaRPr sz="1100">
                <a:solidFill>
                  <a:srgbClr val="5E5E5E"/>
                </a:solidFill>
              </a:endParaRPr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21"/>
          <p:cNvSpPr/>
          <p:nvPr/>
        </p:nvSpPr>
        <p:spPr>
          <a:xfrm rot="-711236">
            <a:off x="3899938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" name="Google Shape;160;p21"/>
          <p:cNvGrpSpPr/>
          <p:nvPr/>
        </p:nvGrpSpPr>
        <p:grpSpPr>
          <a:xfrm>
            <a:off x="4333100" y="1382072"/>
            <a:ext cx="1712700" cy="1246754"/>
            <a:chOff x="4409300" y="1219942"/>
            <a:chExt cx="1712700" cy="1246754"/>
          </a:xfrm>
        </p:grpSpPr>
        <p:sp>
          <p:nvSpPr>
            <p:cNvPr id="161" name="Google Shape;161;p21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1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November</a:t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1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Modelling with Data Visualization</a:t>
              </a:r>
              <a:endParaRPr sz="1100">
                <a:solidFill>
                  <a:srgbClr val="5E5E5E"/>
                </a:solidFill>
              </a:endParaRPr>
            </a:p>
          </p:txBody>
        </p:sp>
      </p:grpSp>
      <p:sp>
        <p:nvSpPr>
          <p:cNvPr id="166" name="Google Shape;166;p21"/>
          <p:cNvSpPr/>
          <p:nvPr/>
        </p:nvSpPr>
        <p:spPr>
          <a:xfrm flipH="1" rot="711236">
            <a:off x="2608258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" name="Google Shape;167;p21"/>
          <p:cNvGrpSpPr/>
          <p:nvPr/>
        </p:nvGrpSpPr>
        <p:grpSpPr>
          <a:xfrm>
            <a:off x="3076688" y="2683244"/>
            <a:ext cx="1712700" cy="1230715"/>
            <a:chOff x="3021975" y="2541798"/>
            <a:chExt cx="1712700" cy="1230715"/>
          </a:xfrm>
        </p:grpSpPr>
        <p:sp>
          <p:nvSpPr>
            <p:cNvPr id="168" name="Google Shape;168;p21"/>
            <p:cNvSpPr txBox="1"/>
            <p:nvPr/>
          </p:nvSpPr>
          <p:spPr>
            <a:xfrm>
              <a:off x="3447862" y="2735579"/>
              <a:ext cx="11187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    October</a:t>
              </a:r>
              <a:endParaRPr b="1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" name="Google Shape;169;p21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1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EDA &amp; Feature Engineering</a:t>
              </a:r>
              <a:endParaRPr sz="1100">
                <a:solidFill>
                  <a:srgbClr val="FFFFFF"/>
                </a:solidFill>
              </a:endParaRPr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21"/>
          <p:cNvSpPr/>
          <p:nvPr/>
        </p:nvSpPr>
        <p:spPr>
          <a:xfrm rot="-711236">
            <a:off x="1334133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" name="Google Shape;174;p21"/>
          <p:cNvGrpSpPr/>
          <p:nvPr/>
        </p:nvGrpSpPr>
        <p:grpSpPr>
          <a:xfrm>
            <a:off x="1789875" y="1382072"/>
            <a:ext cx="1712700" cy="1246754"/>
            <a:chOff x="1637475" y="1219942"/>
            <a:chExt cx="1712700" cy="1246754"/>
          </a:xfrm>
        </p:grpSpPr>
        <p:sp>
          <p:nvSpPr>
            <p:cNvPr id="175" name="Google Shape;175;p21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1"/>
            <p:cNvSpPr txBox="1"/>
            <p:nvPr/>
          </p:nvSpPr>
          <p:spPr>
            <a:xfrm>
              <a:off x="2144550" y="1985296"/>
              <a:ext cx="9810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September</a:t>
              </a:r>
              <a:endParaRPr b="1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1"/>
            <p:cNvSpPr txBox="1"/>
            <p:nvPr/>
          </p:nvSpPr>
          <p:spPr>
            <a:xfrm>
              <a:off x="1681725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Acquisition &amp; Installation of Hadoop &amp; Apache Spark.</a:t>
              </a:r>
              <a:endParaRPr sz="1100">
                <a:solidFill>
                  <a:srgbClr val="FFFFFF"/>
                </a:solidFill>
              </a:endParaRPr>
            </a:p>
          </p:txBody>
        </p:sp>
        <p:sp>
          <p:nvSpPr>
            <p:cNvPr id="179" name="Google Shape;179;p21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