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5143500" cx="9144000"/>
  <p:notesSz cx="6858000" cy="9144000"/>
  <p:embeddedFontLst>
    <p:embeddedFont>
      <p:font typeface="Nunito"/>
      <p:regular r:id="rId24"/>
      <p:bold r:id="rId25"/>
      <p:italic r:id="rId26"/>
      <p:boldItalic r:id="rId27"/>
    </p:embeddedFont>
    <p:embeddedFont>
      <p:font typeface="Maven Pro"/>
      <p:regular r:id="rId28"/>
      <p:bold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F1BC8B2D-75DC-4DDD-9920-04074CFC05F6}">
  <a:tblStyle styleId="{F1BC8B2D-75DC-4DDD-9920-04074CFC05F6}"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Nunito-regular.fntdata"/><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Nunito-italic.fntdata"/><Relationship Id="rId25" Type="http://schemas.openxmlformats.org/officeDocument/2006/relationships/font" Target="fonts/Nunito-bold.fntdata"/><Relationship Id="rId28" Type="http://schemas.openxmlformats.org/officeDocument/2006/relationships/font" Target="fonts/MavenPro-regular.fntdata"/><Relationship Id="rId27" Type="http://schemas.openxmlformats.org/officeDocument/2006/relationships/font" Target="fonts/Nunito-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MavenPro-bold.fntdata"/><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2" name="Shape 352"/>
        <p:cNvGrpSpPr/>
        <p:nvPr/>
      </p:nvGrpSpPr>
      <p:grpSpPr>
        <a:xfrm>
          <a:off x="0" y="0"/>
          <a:ext cx="0" cy="0"/>
          <a:chOff x="0" y="0"/>
          <a:chExt cx="0" cy="0"/>
        </a:xfrm>
      </p:grpSpPr>
      <p:sp>
        <p:nvSpPr>
          <p:cNvPr id="353" name="Google Shape;353;g7a5600b1c4_0_4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7a5600b1c4_0_4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7" name="Shape 357"/>
        <p:cNvGrpSpPr/>
        <p:nvPr/>
      </p:nvGrpSpPr>
      <p:grpSpPr>
        <a:xfrm>
          <a:off x="0" y="0"/>
          <a:ext cx="0" cy="0"/>
          <a:chOff x="0" y="0"/>
          <a:chExt cx="0" cy="0"/>
        </a:xfrm>
      </p:grpSpPr>
      <p:sp>
        <p:nvSpPr>
          <p:cNvPr id="358" name="Google Shape;358;g7a5600b1c4_0_4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7a5600b1c4_0_4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2" name="Shape 362"/>
        <p:cNvGrpSpPr/>
        <p:nvPr/>
      </p:nvGrpSpPr>
      <p:grpSpPr>
        <a:xfrm>
          <a:off x="0" y="0"/>
          <a:ext cx="0" cy="0"/>
          <a:chOff x="0" y="0"/>
          <a:chExt cx="0" cy="0"/>
        </a:xfrm>
      </p:grpSpPr>
      <p:sp>
        <p:nvSpPr>
          <p:cNvPr id="363" name="Google Shape;363;g7a5600b1c4_0_4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7a5600b1c4_0_4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7" name="Shape 367"/>
        <p:cNvGrpSpPr/>
        <p:nvPr/>
      </p:nvGrpSpPr>
      <p:grpSpPr>
        <a:xfrm>
          <a:off x="0" y="0"/>
          <a:ext cx="0" cy="0"/>
          <a:chOff x="0" y="0"/>
          <a:chExt cx="0" cy="0"/>
        </a:xfrm>
      </p:grpSpPr>
      <p:sp>
        <p:nvSpPr>
          <p:cNvPr id="368" name="Google Shape;368;g7a5600b1c4_0_4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7a5600b1c4_0_4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2" name="Shape 372"/>
        <p:cNvGrpSpPr/>
        <p:nvPr/>
      </p:nvGrpSpPr>
      <p:grpSpPr>
        <a:xfrm>
          <a:off x="0" y="0"/>
          <a:ext cx="0" cy="0"/>
          <a:chOff x="0" y="0"/>
          <a:chExt cx="0" cy="0"/>
        </a:xfrm>
      </p:grpSpPr>
      <p:sp>
        <p:nvSpPr>
          <p:cNvPr id="373" name="Google Shape;373;g7a5600b1c4_0_4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7a5600b1c4_0_4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7" name="Shape 377"/>
        <p:cNvGrpSpPr/>
        <p:nvPr/>
      </p:nvGrpSpPr>
      <p:grpSpPr>
        <a:xfrm>
          <a:off x="0" y="0"/>
          <a:ext cx="0" cy="0"/>
          <a:chOff x="0" y="0"/>
          <a:chExt cx="0" cy="0"/>
        </a:xfrm>
      </p:grpSpPr>
      <p:sp>
        <p:nvSpPr>
          <p:cNvPr id="378" name="Google Shape;378;g7a5600b1c4_0_4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7a5600b1c4_0_4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2" name="Shape 382"/>
        <p:cNvGrpSpPr/>
        <p:nvPr/>
      </p:nvGrpSpPr>
      <p:grpSpPr>
        <a:xfrm>
          <a:off x="0" y="0"/>
          <a:ext cx="0" cy="0"/>
          <a:chOff x="0" y="0"/>
          <a:chExt cx="0" cy="0"/>
        </a:xfrm>
      </p:grpSpPr>
      <p:sp>
        <p:nvSpPr>
          <p:cNvPr id="383" name="Google Shape;383;g7a5600b1c4_0_5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7a5600b1c4_0_5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8" name="Shape 388"/>
        <p:cNvGrpSpPr/>
        <p:nvPr/>
      </p:nvGrpSpPr>
      <p:grpSpPr>
        <a:xfrm>
          <a:off x="0" y="0"/>
          <a:ext cx="0" cy="0"/>
          <a:chOff x="0" y="0"/>
          <a:chExt cx="0" cy="0"/>
        </a:xfrm>
      </p:grpSpPr>
      <p:sp>
        <p:nvSpPr>
          <p:cNvPr id="389" name="Google Shape;389;g7a5600b1c4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7a5600b1c4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Google Shape;280;g7a5600b1c4_0_5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7a5600b1c4_0_5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6" name="Shape 286"/>
        <p:cNvGrpSpPr/>
        <p:nvPr/>
      </p:nvGrpSpPr>
      <p:grpSpPr>
        <a:xfrm>
          <a:off x="0" y="0"/>
          <a:ext cx="0" cy="0"/>
          <a:chOff x="0" y="0"/>
          <a:chExt cx="0" cy="0"/>
        </a:xfrm>
      </p:grpSpPr>
      <p:sp>
        <p:nvSpPr>
          <p:cNvPr id="287" name="Google Shape;287;g7a5600b1c4_0_3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7a5600b1c4_0_3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2" name="Shape 292"/>
        <p:cNvGrpSpPr/>
        <p:nvPr/>
      </p:nvGrpSpPr>
      <p:grpSpPr>
        <a:xfrm>
          <a:off x="0" y="0"/>
          <a:ext cx="0" cy="0"/>
          <a:chOff x="0" y="0"/>
          <a:chExt cx="0" cy="0"/>
        </a:xfrm>
      </p:grpSpPr>
      <p:sp>
        <p:nvSpPr>
          <p:cNvPr id="293" name="Google Shape;293;g7a5600b1c4_0_5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7a5600b1c4_0_5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8" name="Shape 298"/>
        <p:cNvGrpSpPr/>
        <p:nvPr/>
      </p:nvGrpSpPr>
      <p:grpSpPr>
        <a:xfrm>
          <a:off x="0" y="0"/>
          <a:ext cx="0" cy="0"/>
          <a:chOff x="0" y="0"/>
          <a:chExt cx="0" cy="0"/>
        </a:xfrm>
      </p:grpSpPr>
      <p:sp>
        <p:nvSpPr>
          <p:cNvPr id="299" name="Google Shape;299;g7a5600b1c4_0_3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7a5600b1c4_0_3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4" name="Shape 304"/>
        <p:cNvGrpSpPr/>
        <p:nvPr/>
      </p:nvGrpSpPr>
      <p:grpSpPr>
        <a:xfrm>
          <a:off x="0" y="0"/>
          <a:ext cx="0" cy="0"/>
          <a:chOff x="0" y="0"/>
          <a:chExt cx="0" cy="0"/>
        </a:xfrm>
      </p:grpSpPr>
      <p:sp>
        <p:nvSpPr>
          <p:cNvPr id="305" name="Google Shape;305;g7a5600b1c4_0_4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7a5600b1c4_0_4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9" name="Shape 309"/>
        <p:cNvGrpSpPr/>
        <p:nvPr/>
      </p:nvGrpSpPr>
      <p:grpSpPr>
        <a:xfrm>
          <a:off x="0" y="0"/>
          <a:ext cx="0" cy="0"/>
          <a:chOff x="0" y="0"/>
          <a:chExt cx="0" cy="0"/>
        </a:xfrm>
      </p:grpSpPr>
      <p:sp>
        <p:nvSpPr>
          <p:cNvPr id="310" name="Google Shape;310;g7a5600b1c4_0_4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7a5600b1c4_0_4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6" name="Shape 336"/>
        <p:cNvGrpSpPr/>
        <p:nvPr/>
      </p:nvGrpSpPr>
      <p:grpSpPr>
        <a:xfrm>
          <a:off x="0" y="0"/>
          <a:ext cx="0" cy="0"/>
          <a:chOff x="0" y="0"/>
          <a:chExt cx="0" cy="0"/>
        </a:xfrm>
      </p:grpSpPr>
      <p:sp>
        <p:nvSpPr>
          <p:cNvPr id="337" name="Google Shape;337;g7a5600b1c4_0_4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7a5600b1c4_0_4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1" name="Shape 341"/>
        <p:cNvGrpSpPr/>
        <p:nvPr/>
      </p:nvGrpSpPr>
      <p:grpSpPr>
        <a:xfrm>
          <a:off x="0" y="0"/>
          <a:ext cx="0" cy="0"/>
          <a:chOff x="0" y="0"/>
          <a:chExt cx="0" cy="0"/>
        </a:xfrm>
      </p:grpSpPr>
      <p:sp>
        <p:nvSpPr>
          <p:cNvPr id="342" name="Google Shape;342;g7a5600b1c4_0_4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7a5600b1c4_0_4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1600"/>
              </a:spcBef>
              <a:spcAft>
                <a:spcPts val="0"/>
              </a:spcAft>
              <a:buClr>
                <a:schemeClr val="lt1"/>
              </a:buClr>
              <a:buSzPts val="1100"/>
              <a:buChar char="○"/>
              <a:defRPr>
                <a:solidFill>
                  <a:schemeClr val="lt1"/>
                </a:solidFill>
              </a:defRPr>
            </a:lvl2pPr>
            <a:lvl3pPr indent="-298450" lvl="2" marL="1371600" algn="ctr">
              <a:spcBef>
                <a:spcPts val="1600"/>
              </a:spcBef>
              <a:spcAft>
                <a:spcPts val="0"/>
              </a:spcAft>
              <a:buClr>
                <a:schemeClr val="lt1"/>
              </a:buClr>
              <a:buSzPts val="1100"/>
              <a:buChar char="■"/>
              <a:defRPr>
                <a:solidFill>
                  <a:schemeClr val="lt1"/>
                </a:solidFill>
              </a:defRPr>
            </a:lvl3pPr>
            <a:lvl4pPr indent="-298450" lvl="3" marL="1828800" algn="ctr">
              <a:spcBef>
                <a:spcPts val="1600"/>
              </a:spcBef>
              <a:spcAft>
                <a:spcPts val="0"/>
              </a:spcAft>
              <a:buClr>
                <a:schemeClr val="lt1"/>
              </a:buClr>
              <a:buSzPts val="1100"/>
              <a:buChar char="●"/>
              <a:defRPr>
                <a:solidFill>
                  <a:schemeClr val="lt1"/>
                </a:solidFill>
              </a:defRPr>
            </a:lvl4pPr>
            <a:lvl5pPr indent="-298450" lvl="4" marL="2286000" algn="ctr">
              <a:spcBef>
                <a:spcPts val="1600"/>
              </a:spcBef>
              <a:spcAft>
                <a:spcPts val="0"/>
              </a:spcAft>
              <a:buClr>
                <a:schemeClr val="lt1"/>
              </a:buClr>
              <a:buSzPts val="1100"/>
              <a:buChar char="○"/>
              <a:defRPr>
                <a:solidFill>
                  <a:schemeClr val="lt1"/>
                </a:solidFill>
              </a:defRPr>
            </a:lvl5pPr>
            <a:lvl6pPr indent="-298450" lvl="5" marL="2743200" algn="ctr">
              <a:spcBef>
                <a:spcPts val="1600"/>
              </a:spcBef>
              <a:spcAft>
                <a:spcPts val="0"/>
              </a:spcAft>
              <a:buClr>
                <a:schemeClr val="lt1"/>
              </a:buClr>
              <a:buSzPts val="1100"/>
              <a:buChar char="■"/>
              <a:defRPr>
                <a:solidFill>
                  <a:schemeClr val="lt1"/>
                </a:solidFill>
              </a:defRPr>
            </a:lvl6pPr>
            <a:lvl7pPr indent="-298450" lvl="6" marL="3200400" algn="ctr">
              <a:spcBef>
                <a:spcPts val="1600"/>
              </a:spcBef>
              <a:spcAft>
                <a:spcPts val="0"/>
              </a:spcAft>
              <a:buClr>
                <a:schemeClr val="lt1"/>
              </a:buClr>
              <a:buSzPts val="1100"/>
              <a:buChar char="●"/>
              <a:defRPr>
                <a:solidFill>
                  <a:schemeClr val="lt1"/>
                </a:solidFill>
              </a:defRPr>
            </a:lvl7pPr>
            <a:lvl8pPr indent="-298450" lvl="7" marL="3657600" algn="ctr">
              <a:spcBef>
                <a:spcPts val="1600"/>
              </a:spcBef>
              <a:spcAft>
                <a:spcPts val="0"/>
              </a:spcAft>
              <a:buClr>
                <a:schemeClr val="lt1"/>
              </a:buClr>
              <a:buSzPts val="1100"/>
              <a:buChar char="○"/>
              <a:defRPr>
                <a:solidFill>
                  <a:schemeClr val="lt1"/>
                </a:solidFill>
              </a:defRPr>
            </a:lvl8pPr>
            <a:lvl9pPr indent="-298450" lvl="8" marL="4114800" algn="ctr">
              <a:spcBef>
                <a:spcPts val="1600"/>
              </a:spcBef>
              <a:spcAft>
                <a:spcPts val="160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Distributed Banking System</a:t>
            </a:r>
            <a:endParaRPr/>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CS 4211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5" name="Shape 355"/>
        <p:cNvGrpSpPr/>
        <p:nvPr/>
      </p:nvGrpSpPr>
      <p:grpSpPr>
        <a:xfrm>
          <a:off x="0" y="0"/>
          <a:ext cx="0" cy="0"/>
          <a:chOff x="0" y="0"/>
          <a:chExt cx="0" cy="0"/>
        </a:xfrm>
      </p:grpSpPr>
      <p:sp>
        <p:nvSpPr>
          <p:cNvPr id="356" name="Google Shape;356;p22"/>
          <p:cNvSpPr txBox="1"/>
          <p:nvPr/>
        </p:nvSpPr>
        <p:spPr>
          <a:xfrm>
            <a:off x="702600" y="344675"/>
            <a:ext cx="6456000" cy="3990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000">
                <a:latin typeface="Nunito"/>
                <a:ea typeface="Nunito"/>
                <a:cs typeface="Nunito"/>
                <a:sym typeface="Nunito"/>
              </a:rPr>
              <a:t>BANK</a:t>
            </a:r>
            <a:endParaRPr b="1" sz="3000">
              <a:latin typeface="Nunito"/>
              <a:ea typeface="Nunito"/>
              <a:cs typeface="Nunito"/>
              <a:sym typeface="Nunito"/>
            </a:endParaRPr>
          </a:p>
          <a:p>
            <a:pPr indent="0" lvl="0" marL="0" rtl="0" algn="l">
              <a:spcBef>
                <a:spcPts val="0"/>
              </a:spcBef>
              <a:spcAft>
                <a:spcPts val="0"/>
              </a:spcAft>
              <a:buNone/>
            </a:pPr>
            <a:r>
              <a:t/>
            </a:r>
            <a:endParaRPr sz="1800">
              <a:latin typeface="Nunito"/>
              <a:ea typeface="Nunito"/>
              <a:cs typeface="Nunito"/>
              <a:sym typeface="Nunito"/>
            </a:endParaRPr>
          </a:p>
          <a:p>
            <a:pPr indent="0" lvl="0" marL="0" rtl="0" algn="l">
              <a:spcBef>
                <a:spcPts val="0"/>
              </a:spcBef>
              <a:spcAft>
                <a:spcPts val="0"/>
              </a:spcAft>
              <a:buNone/>
            </a:pPr>
            <a:r>
              <a:rPr lang="en" sz="1800">
                <a:latin typeface="Nunito"/>
                <a:ea typeface="Nunito"/>
                <a:cs typeface="Nunito"/>
                <a:sym typeface="Nunito"/>
              </a:rPr>
              <a:t>bank():</a:t>
            </a:r>
            <a:endParaRPr sz="1800">
              <a:latin typeface="Nunito"/>
              <a:ea typeface="Nunito"/>
              <a:cs typeface="Nunito"/>
              <a:sym typeface="Nunito"/>
            </a:endParaRPr>
          </a:p>
          <a:p>
            <a:pPr indent="0" lvl="0" marL="0" rtl="0" algn="l">
              <a:spcBef>
                <a:spcPts val="0"/>
              </a:spcBef>
              <a:spcAft>
                <a:spcPts val="0"/>
              </a:spcAft>
              <a:buNone/>
            </a:pPr>
            <a:r>
              <a:rPr lang="en" sz="1800">
                <a:latin typeface="Nunito"/>
                <a:ea typeface="Nunito"/>
                <a:cs typeface="Nunito"/>
                <a:sym typeface="Nunito"/>
              </a:rPr>
              <a:t>accounts, sessions, deadessions</a:t>
            </a:r>
            <a:endParaRPr sz="1800">
              <a:latin typeface="Nunito"/>
              <a:ea typeface="Nunito"/>
              <a:cs typeface="Nunito"/>
              <a:sym typeface="Nunito"/>
            </a:endParaRPr>
          </a:p>
          <a:p>
            <a:pPr indent="0" lvl="0" marL="0" rtl="0" algn="l">
              <a:spcBef>
                <a:spcPts val="0"/>
              </a:spcBef>
              <a:spcAft>
                <a:spcPts val="0"/>
              </a:spcAft>
              <a:buNone/>
            </a:pPr>
            <a:r>
              <a:t/>
            </a:r>
            <a:endParaRPr sz="1800">
              <a:latin typeface="Nunito"/>
              <a:ea typeface="Nunito"/>
              <a:cs typeface="Nunito"/>
              <a:sym typeface="Nunito"/>
            </a:endParaRPr>
          </a:p>
          <a:p>
            <a:pPr indent="0" lvl="0" marL="0" rtl="0" algn="l">
              <a:spcBef>
                <a:spcPts val="0"/>
              </a:spcBef>
              <a:spcAft>
                <a:spcPts val="0"/>
              </a:spcAft>
              <a:buNone/>
            </a:pPr>
            <a:r>
              <a:rPr lang="en" sz="1800">
                <a:latin typeface="Nunito"/>
                <a:ea typeface="Nunito"/>
                <a:cs typeface="Nunito"/>
                <a:sym typeface="Nunito"/>
              </a:rPr>
              <a:t>main():</a:t>
            </a:r>
            <a:endParaRPr sz="1800">
              <a:latin typeface="Nunito"/>
              <a:ea typeface="Nunito"/>
              <a:cs typeface="Nunito"/>
              <a:sym typeface="Nunito"/>
            </a:endParaRPr>
          </a:p>
          <a:p>
            <a:pPr indent="0" lvl="0" marL="0" rtl="0" algn="l">
              <a:spcBef>
                <a:spcPts val="0"/>
              </a:spcBef>
              <a:spcAft>
                <a:spcPts val="0"/>
              </a:spcAft>
              <a:buNone/>
            </a:pPr>
            <a:r>
              <a:rPr lang="en" sz="1800">
                <a:latin typeface="Nunito"/>
                <a:ea typeface="Nunito"/>
                <a:cs typeface="Nunito"/>
                <a:sym typeface="Nunito"/>
              </a:rPr>
              <a:t>security(policy)</a:t>
            </a:r>
            <a:endParaRPr sz="1800">
              <a:latin typeface="Nunito"/>
              <a:ea typeface="Nunito"/>
              <a:cs typeface="Nunito"/>
              <a:sym typeface="Nunito"/>
            </a:endParaRPr>
          </a:p>
          <a:p>
            <a:pPr indent="0" lvl="0" marL="0" rtl="0" algn="l">
              <a:spcBef>
                <a:spcPts val="0"/>
              </a:spcBef>
              <a:spcAft>
                <a:spcPts val="0"/>
              </a:spcAft>
              <a:buNone/>
            </a:pPr>
            <a:r>
              <a:rPr lang="en" sz="1800">
                <a:latin typeface="Nunito"/>
                <a:ea typeface="Nunito"/>
                <a:cs typeface="Nunito"/>
                <a:sym typeface="Nunito"/>
              </a:rPr>
              <a:t>registry(bank)</a:t>
            </a:r>
            <a:endParaRPr sz="1800">
              <a:latin typeface="Nunito"/>
              <a:ea typeface="Nunito"/>
              <a:cs typeface="Nunito"/>
              <a:sym typeface="Nunito"/>
            </a:endParaRPr>
          </a:p>
          <a:p>
            <a:pPr indent="0" lvl="0" marL="0" rtl="0" algn="l">
              <a:spcBef>
                <a:spcPts val="0"/>
              </a:spcBef>
              <a:spcAft>
                <a:spcPts val="0"/>
              </a:spcAft>
              <a:buNone/>
            </a:pPr>
            <a:r>
              <a:rPr lang="en" sz="1800">
                <a:latin typeface="Nunito"/>
                <a:ea typeface="Nunito"/>
                <a:cs typeface="Nunito"/>
                <a:sym typeface="Nunito"/>
              </a:rPr>
              <a:t>//for RMI registry with the client</a:t>
            </a:r>
            <a:endParaRPr sz="1800">
              <a:latin typeface="Nunito"/>
              <a:ea typeface="Nunito"/>
              <a:cs typeface="Nunito"/>
              <a:sym typeface="Nuni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0" name="Shape 360"/>
        <p:cNvGrpSpPr/>
        <p:nvPr/>
      </p:nvGrpSpPr>
      <p:grpSpPr>
        <a:xfrm>
          <a:off x="0" y="0"/>
          <a:ext cx="0" cy="0"/>
          <a:chOff x="0" y="0"/>
          <a:chExt cx="0" cy="0"/>
        </a:xfrm>
      </p:grpSpPr>
      <p:sp>
        <p:nvSpPr>
          <p:cNvPr id="361" name="Google Shape;361;p23"/>
          <p:cNvSpPr txBox="1"/>
          <p:nvPr/>
        </p:nvSpPr>
        <p:spPr>
          <a:xfrm>
            <a:off x="702600" y="344675"/>
            <a:ext cx="6456000" cy="3990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000">
                <a:latin typeface="Nunito"/>
                <a:ea typeface="Nunito"/>
                <a:cs typeface="Nunito"/>
                <a:sym typeface="Nunito"/>
              </a:rPr>
              <a:t>Login</a:t>
            </a:r>
            <a:endParaRPr b="1" sz="3000">
              <a:latin typeface="Nunito"/>
              <a:ea typeface="Nunito"/>
              <a:cs typeface="Nunito"/>
              <a:sym typeface="Nunito"/>
            </a:endParaRPr>
          </a:p>
          <a:p>
            <a:pPr indent="0" lvl="0" marL="0" rtl="0" algn="l">
              <a:spcBef>
                <a:spcPts val="0"/>
              </a:spcBef>
              <a:spcAft>
                <a:spcPts val="0"/>
              </a:spcAft>
              <a:buNone/>
            </a:pPr>
            <a:r>
              <a:t/>
            </a:r>
            <a:endParaRPr sz="1800">
              <a:latin typeface="Nunito"/>
              <a:ea typeface="Nunito"/>
              <a:cs typeface="Nunito"/>
              <a:sym typeface="Nunito"/>
            </a:endParaRPr>
          </a:p>
          <a:p>
            <a:pPr indent="0" lvl="0" marL="0" rtl="0" algn="l">
              <a:lnSpc>
                <a:spcPct val="150000"/>
              </a:lnSpc>
              <a:spcBef>
                <a:spcPts val="0"/>
              </a:spcBef>
              <a:spcAft>
                <a:spcPts val="0"/>
              </a:spcAft>
              <a:buNone/>
            </a:pPr>
            <a:r>
              <a:rPr lang="en" sz="1800">
                <a:latin typeface="Nunito"/>
                <a:ea typeface="Nunito"/>
                <a:cs typeface="Nunito"/>
                <a:sym typeface="Nunito"/>
              </a:rPr>
              <a:t>login(username, password):</a:t>
            </a:r>
            <a:endParaRPr sz="1800">
              <a:latin typeface="Nunito"/>
              <a:ea typeface="Nunito"/>
              <a:cs typeface="Nunito"/>
              <a:sym typeface="Nunito"/>
            </a:endParaRPr>
          </a:p>
          <a:p>
            <a:pPr indent="0" lvl="0" marL="457200" rtl="0" algn="l">
              <a:lnSpc>
                <a:spcPct val="150000"/>
              </a:lnSpc>
              <a:spcBef>
                <a:spcPts val="0"/>
              </a:spcBef>
              <a:spcAft>
                <a:spcPts val="0"/>
              </a:spcAft>
              <a:buNone/>
            </a:pPr>
            <a:r>
              <a:rPr lang="en" sz="1800">
                <a:latin typeface="Nunito"/>
                <a:ea typeface="Nunito"/>
                <a:cs typeface="Nunito"/>
                <a:sym typeface="Nunito"/>
              </a:rPr>
              <a:t>A</a:t>
            </a:r>
            <a:r>
              <a:rPr lang="en" sz="1800">
                <a:latin typeface="Nunito"/>
                <a:ea typeface="Nunito"/>
                <a:cs typeface="Nunito"/>
                <a:sym typeface="Nunito"/>
              </a:rPr>
              <a:t>ccounts(user,pwd) -&gt; username, password</a:t>
            </a:r>
            <a:endParaRPr sz="1800">
              <a:latin typeface="Nunito"/>
              <a:ea typeface="Nunito"/>
              <a:cs typeface="Nunito"/>
              <a:sym typeface="Nunito"/>
            </a:endParaRPr>
          </a:p>
          <a:p>
            <a:pPr indent="0" lvl="0" marL="457200" rtl="0" algn="l">
              <a:lnSpc>
                <a:spcPct val="150000"/>
              </a:lnSpc>
              <a:spcBef>
                <a:spcPts val="0"/>
              </a:spcBef>
              <a:spcAft>
                <a:spcPts val="0"/>
              </a:spcAft>
              <a:buNone/>
            </a:pPr>
            <a:r>
              <a:rPr lang="en" sz="1800">
                <a:latin typeface="Nunito"/>
                <a:ea typeface="Nunito"/>
                <a:cs typeface="Nunito"/>
                <a:sym typeface="Nunito"/>
              </a:rPr>
              <a:t>//validation of user credentials</a:t>
            </a:r>
            <a:endParaRPr sz="1800">
              <a:latin typeface="Nunito"/>
              <a:ea typeface="Nunito"/>
              <a:cs typeface="Nunito"/>
              <a:sym typeface="Nunito"/>
            </a:endParaRPr>
          </a:p>
          <a:p>
            <a:pPr indent="0" lvl="0" marL="457200" rtl="0" algn="l">
              <a:lnSpc>
                <a:spcPct val="150000"/>
              </a:lnSpc>
              <a:spcBef>
                <a:spcPts val="0"/>
              </a:spcBef>
              <a:spcAft>
                <a:spcPts val="0"/>
              </a:spcAft>
              <a:buNone/>
            </a:pPr>
            <a:r>
              <a:rPr lang="en" sz="1800">
                <a:latin typeface="Nunito"/>
                <a:ea typeface="Nunito"/>
                <a:cs typeface="Nunito"/>
                <a:sym typeface="Nunito"/>
              </a:rPr>
              <a:t>Account(accountNum) //to generate account number</a:t>
            </a:r>
            <a:endParaRPr sz="1800">
              <a:latin typeface="Nunito"/>
              <a:ea typeface="Nunito"/>
              <a:cs typeface="Nunito"/>
              <a:sym typeface="Nunito"/>
            </a:endParaRPr>
          </a:p>
          <a:p>
            <a:pPr indent="0" lvl="0" marL="457200" rtl="0" algn="l">
              <a:lnSpc>
                <a:spcPct val="150000"/>
              </a:lnSpc>
              <a:spcBef>
                <a:spcPts val="0"/>
              </a:spcBef>
              <a:spcAft>
                <a:spcPts val="0"/>
              </a:spcAft>
              <a:buNone/>
            </a:pPr>
            <a:r>
              <a:rPr lang="en" sz="1800">
                <a:latin typeface="Nunito"/>
                <a:ea typeface="Nunito"/>
                <a:cs typeface="Nunito"/>
                <a:sym typeface="Nunito"/>
              </a:rPr>
              <a:t>Session(account) //create a new session on successful login</a:t>
            </a:r>
            <a:endParaRPr sz="1800">
              <a:latin typeface="Nunito"/>
              <a:ea typeface="Nunito"/>
              <a:cs typeface="Nunito"/>
              <a:sym typeface="Nunito"/>
            </a:endParaRPr>
          </a:p>
          <a:p>
            <a:pPr indent="0" lvl="0" marL="457200" rtl="0" algn="l">
              <a:lnSpc>
                <a:spcPct val="150000"/>
              </a:lnSpc>
              <a:spcBef>
                <a:spcPts val="0"/>
              </a:spcBef>
              <a:spcAft>
                <a:spcPts val="0"/>
              </a:spcAft>
              <a:buNone/>
            </a:pPr>
            <a:r>
              <a:rPr lang="en" sz="1800">
                <a:latin typeface="Nunito"/>
                <a:ea typeface="Nunito"/>
                <a:cs typeface="Nunito"/>
                <a:sym typeface="Nunito"/>
              </a:rPr>
              <a:t>Session(sessionID) //to return ID to the client</a:t>
            </a:r>
            <a:endParaRPr sz="1800">
              <a:latin typeface="Nunito"/>
              <a:ea typeface="Nunito"/>
              <a:cs typeface="Nunito"/>
              <a:sym typeface="Nunito"/>
            </a:endParaRPr>
          </a:p>
          <a:p>
            <a:pPr indent="0" lvl="0" marL="0" rtl="0" algn="l">
              <a:spcBef>
                <a:spcPts val="0"/>
              </a:spcBef>
              <a:spcAft>
                <a:spcPts val="0"/>
              </a:spcAft>
              <a:buNone/>
            </a:pPr>
            <a:r>
              <a:t/>
            </a:r>
            <a:endParaRPr sz="1800">
              <a:latin typeface="Nunito"/>
              <a:ea typeface="Nunito"/>
              <a:cs typeface="Nunito"/>
              <a:sym typeface="Nunito"/>
            </a:endParaRPr>
          </a:p>
          <a:p>
            <a:pPr indent="0" lvl="0" marL="0" rtl="0" algn="l">
              <a:spcBef>
                <a:spcPts val="0"/>
              </a:spcBef>
              <a:spcAft>
                <a:spcPts val="0"/>
              </a:spcAft>
              <a:buNone/>
            </a:pPr>
            <a:r>
              <a:t/>
            </a:r>
            <a:endParaRPr sz="1800">
              <a:latin typeface="Nunito"/>
              <a:ea typeface="Nunito"/>
              <a:cs typeface="Nunito"/>
              <a:sym typeface="Nuni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5" name="Shape 365"/>
        <p:cNvGrpSpPr/>
        <p:nvPr/>
      </p:nvGrpSpPr>
      <p:grpSpPr>
        <a:xfrm>
          <a:off x="0" y="0"/>
          <a:ext cx="0" cy="0"/>
          <a:chOff x="0" y="0"/>
          <a:chExt cx="0" cy="0"/>
        </a:xfrm>
      </p:grpSpPr>
      <p:sp>
        <p:nvSpPr>
          <p:cNvPr id="366" name="Google Shape;366;p24"/>
          <p:cNvSpPr txBox="1"/>
          <p:nvPr/>
        </p:nvSpPr>
        <p:spPr>
          <a:xfrm>
            <a:off x="836404" y="335205"/>
            <a:ext cx="6456000" cy="3990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000">
                <a:latin typeface="Nunito"/>
                <a:ea typeface="Nunito"/>
                <a:cs typeface="Nunito"/>
                <a:sym typeface="Nunito"/>
              </a:rPr>
              <a:t>Deposit</a:t>
            </a:r>
            <a:endParaRPr b="1" sz="3000">
              <a:latin typeface="Nunito"/>
              <a:ea typeface="Nunito"/>
              <a:cs typeface="Nunito"/>
              <a:sym typeface="Nunito"/>
            </a:endParaRPr>
          </a:p>
          <a:p>
            <a:pPr indent="0" lvl="0" marL="0" rtl="0" algn="l">
              <a:spcBef>
                <a:spcPts val="0"/>
              </a:spcBef>
              <a:spcAft>
                <a:spcPts val="0"/>
              </a:spcAft>
              <a:buNone/>
            </a:pPr>
            <a:r>
              <a:t/>
            </a:r>
            <a:endParaRPr sz="1800">
              <a:latin typeface="Nunito"/>
              <a:ea typeface="Nunito"/>
              <a:cs typeface="Nunito"/>
              <a:sym typeface="Nunito"/>
            </a:endParaRPr>
          </a:p>
          <a:p>
            <a:pPr indent="0" lvl="0" marL="0" rtl="0" algn="l">
              <a:lnSpc>
                <a:spcPct val="150000"/>
              </a:lnSpc>
              <a:spcBef>
                <a:spcPts val="0"/>
              </a:spcBef>
              <a:spcAft>
                <a:spcPts val="0"/>
              </a:spcAft>
              <a:buNone/>
            </a:pPr>
            <a:r>
              <a:rPr lang="en" sz="1800">
                <a:latin typeface="Nunito"/>
                <a:ea typeface="Nunito"/>
                <a:cs typeface="Nunito"/>
                <a:sym typeface="Nunito"/>
              </a:rPr>
              <a:t>deposit(accountNum, amount, sessionID):</a:t>
            </a:r>
            <a:endParaRPr sz="1800">
              <a:latin typeface="Nunito"/>
              <a:ea typeface="Nunito"/>
              <a:cs typeface="Nunito"/>
              <a:sym typeface="Nunito"/>
            </a:endParaRPr>
          </a:p>
          <a:p>
            <a:pPr indent="457200" lvl="0" marL="0" rtl="0" algn="l">
              <a:lnSpc>
                <a:spcPct val="115000"/>
              </a:lnSpc>
              <a:spcBef>
                <a:spcPts val="0"/>
              </a:spcBef>
              <a:spcAft>
                <a:spcPts val="0"/>
              </a:spcAft>
              <a:buNone/>
            </a:pPr>
            <a:r>
              <a:rPr lang="en" sz="1800">
                <a:latin typeface="Nunito"/>
                <a:ea typeface="Nunito"/>
                <a:cs typeface="Nunito"/>
                <a:sym typeface="Nunito"/>
              </a:rPr>
              <a:t>i</a:t>
            </a:r>
            <a:r>
              <a:rPr lang="en" sz="1800">
                <a:latin typeface="Nunito"/>
                <a:ea typeface="Nunito"/>
                <a:cs typeface="Nunito"/>
                <a:sym typeface="Nunito"/>
              </a:rPr>
              <a:t>f Session is Active(session)</a:t>
            </a:r>
            <a:endParaRPr sz="1800">
              <a:latin typeface="Nunito"/>
              <a:ea typeface="Nunito"/>
              <a:cs typeface="Nunito"/>
              <a:sym typeface="Nunito"/>
            </a:endParaRPr>
          </a:p>
          <a:p>
            <a:pPr indent="457200" lvl="0" marL="457200" rtl="0" algn="l">
              <a:lnSpc>
                <a:spcPct val="115000"/>
              </a:lnSpc>
              <a:spcBef>
                <a:spcPts val="0"/>
              </a:spcBef>
              <a:spcAft>
                <a:spcPts val="0"/>
              </a:spcAft>
              <a:buNone/>
            </a:pPr>
            <a:r>
              <a:rPr lang="en" sz="1800">
                <a:latin typeface="Nunito"/>
                <a:ea typeface="Nunito"/>
                <a:cs typeface="Nunito"/>
                <a:sym typeface="Nunito"/>
              </a:rPr>
              <a:t>Account (accountNum)</a:t>
            </a:r>
            <a:endParaRPr sz="1800">
              <a:latin typeface="Nunito"/>
              <a:ea typeface="Nunito"/>
              <a:cs typeface="Nunito"/>
              <a:sym typeface="Nunito"/>
            </a:endParaRPr>
          </a:p>
          <a:p>
            <a:pPr indent="0" lvl="0" marL="0" rtl="0" algn="l">
              <a:lnSpc>
                <a:spcPct val="115000"/>
              </a:lnSpc>
              <a:spcBef>
                <a:spcPts val="0"/>
              </a:spcBef>
              <a:spcAft>
                <a:spcPts val="0"/>
              </a:spcAft>
              <a:buNone/>
            </a:pPr>
            <a:r>
              <a:rPr lang="en" sz="1800">
                <a:latin typeface="Nunito"/>
                <a:ea typeface="Nunito"/>
                <a:cs typeface="Nunito"/>
                <a:sym typeface="Nunito"/>
              </a:rPr>
              <a:t> 		Account (balance) + amount = Account(balance)</a:t>
            </a:r>
            <a:endParaRPr sz="1800">
              <a:latin typeface="Nunito"/>
              <a:ea typeface="Nunito"/>
              <a:cs typeface="Nunito"/>
              <a:sym typeface="Nunito"/>
            </a:endParaRPr>
          </a:p>
          <a:p>
            <a:pPr indent="457200" lvl="0" marL="457200" rtl="0" algn="l">
              <a:lnSpc>
                <a:spcPct val="115000"/>
              </a:lnSpc>
              <a:spcBef>
                <a:spcPts val="0"/>
              </a:spcBef>
              <a:spcAft>
                <a:spcPts val="0"/>
              </a:spcAft>
              <a:buNone/>
            </a:pPr>
            <a:r>
              <a:rPr lang="en" sz="1800">
                <a:latin typeface="Nunito"/>
                <a:ea typeface="Nunito"/>
                <a:cs typeface="Nunito"/>
                <a:sym typeface="Nunito"/>
              </a:rPr>
              <a:t>Transaction(amount)</a:t>
            </a:r>
            <a:endParaRPr sz="1800">
              <a:latin typeface="Nunito"/>
              <a:ea typeface="Nunito"/>
              <a:cs typeface="Nunito"/>
              <a:sym typeface="Nunito"/>
            </a:endParaRPr>
          </a:p>
          <a:p>
            <a:pPr indent="457200" lvl="0" marL="457200" rtl="0" algn="l">
              <a:lnSpc>
                <a:spcPct val="115000"/>
              </a:lnSpc>
              <a:spcBef>
                <a:spcPts val="0"/>
              </a:spcBef>
              <a:spcAft>
                <a:spcPts val="0"/>
              </a:spcAft>
              <a:buNone/>
            </a:pPr>
            <a:r>
              <a:rPr lang="en" sz="1800">
                <a:latin typeface="Nunito"/>
                <a:ea typeface="Nunito"/>
                <a:cs typeface="Nunito"/>
                <a:sym typeface="Nunito"/>
              </a:rPr>
              <a:t>//In account, add this transaction</a:t>
            </a:r>
            <a:endParaRPr sz="1800">
              <a:latin typeface="Nunito"/>
              <a:ea typeface="Nunito"/>
              <a:cs typeface="Nunito"/>
              <a:sym typeface="Nunito"/>
            </a:endParaRPr>
          </a:p>
          <a:p>
            <a:pPr indent="457200" lvl="0" marL="457200" rtl="0" algn="l">
              <a:lnSpc>
                <a:spcPct val="115000"/>
              </a:lnSpc>
              <a:spcBef>
                <a:spcPts val="0"/>
              </a:spcBef>
              <a:spcAft>
                <a:spcPts val="0"/>
              </a:spcAft>
              <a:buNone/>
            </a:pPr>
            <a:r>
              <a:rPr lang="en" sz="1800">
                <a:latin typeface="Nunito"/>
                <a:ea typeface="Nunito"/>
                <a:cs typeface="Nunito"/>
                <a:sym typeface="Nunito"/>
              </a:rPr>
              <a:t>Account(balance)</a:t>
            </a:r>
            <a:r>
              <a:rPr lang="en" sz="1800">
                <a:latin typeface="Nunito"/>
                <a:ea typeface="Nunito"/>
                <a:cs typeface="Nunito"/>
                <a:sym typeface="Nunito"/>
              </a:rPr>
              <a:t>   </a:t>
            </a:r>
            <a:endParaRPr sz="1800">
              <a:latin typeface="Nunito"/>
              <a:ea typeface="Nunito"/>
              <a:cs typeface="Nunito"/>
              <a:sym typeface="Nunito"/>
            </a:endParaRPr>
          </a:p>
          <a:p>
            <a:pPr indent="457200" lvl="0" marL="457200" rtl="0" algn="l">
              <a:lnSpc>
                <a:spcPct val="115000"/>
              </a:lnSpc>
              <a:spcBef>
                <a:spcPts val="0"/>
              </a:spcBef>
              <a:spcAft>
                <a:spcPts val="0"/>
              </a:spcAft>
              <a:buNone/>
            </a:pPr>
            <a:r>
              <a:rPr lang="en" sz="1800">
                <a:latin typeface="Nunito"/>
                <a:ea typeface="Nunito"/>
                <a:cs typeface="Nunito"/>
                <a:sym typeface="Nunito"/>
              </a:rPr>
              <a:t>//show the deposited amount in the account</a:t>
            </a:r>
            <a:endParaRPr sz="1800">
              <a:latin typeface="Nunito"/>
              <a:ea typeface="Nunito"/>
              <a:cs typeface="Nunito"/>
              <a:sym typeface="Nunito"/>
            </a:endParaRPr>
          </a:p>
          <a:p>
            <a:pPr indent="457200" lvl="0" marL="0" rtl="0" algn="l">
              <a:lnSpc>
                <a:spcPct val="115000"/>
              </a:lnSpc>
              <a:spcBef>
                <a:spcPts val="0"/>
              </a:spcBef>
              <a:spcAft>
                <a:spcPts val="0"/>
              </a:spcAft>
              <a:buNone/>
            </a:pPr>
            <a:r>
              <a:rPr lang="en" sz="1800">
                <a:latin typeface="Nunito"/>
                <a:ea typeface="Nunito"/>
                <a:cs typeface="Nunito"/>
                <a:sym typeface="Nunito"/>
              </a:rPr>
              <a:t>else </a:t>
            </a:r>
            <a:endParaRPr sz="1800">
              <a:latin typeface="Nunito"/>
              <a:ea typeface="Nunito"/>
              <a:cs typeface="Nunito"/>
              <a:sym typeface="Nunito"/>
            </a:endParaRPr>
          </a:p>
          <a:p>
            <a:pPr indent="0" lvl="0" marL="0" rtl="0" algn="l">
              <a:lnSpc>
                <a:spcPct val="115000"/>
              </a:lnSpc>
              <a:spcBef>
                <a:spcPts val="0"/>
              </a:spcBef>
              <a:spcAft>
                <a:spcPts val="0"/>
              </a:spcAft>
              <a:buNone/>
            </a:pPr>
            <a:r>
              <a:rPr lang="en" sz="1800">
                <a:latin typeface="Nunito"/>
                <a:ea typeface="Nunito"/>
                <a:cs typeface="Nunito"/>
                <a:sym typeface="Nunito"/>
              </a:rPr>
              <a:t>           0</a:t>
            </a:r>
            <a:endParaRPr sz="1800">
              <a:latin typeface="Nunito"/>
              <a:ea typeface="Nunito"/>
              <a:cs typeface="Nunito"/>
              <a:sym typeface="Nunito"/>
            </a:endParaRPr>
          </a:p>
          <a:p>
            <a:pPr indent="0" lvl="0" marL="0" rtl="0" algn="l">
              <a:spcBef>
                <a:spcPts val="0"/>
              </a:spcBef>
              <a:spcAft>
                <a:spcPts val="0"/>
              </a:spcAft>
              <a:buNone/>
            </a:pPr>
            <a:r>
              <a:t/>
            </a:r>
            <a:endParaRPr sz="1800">
              <a:latin typeface="Nunito"/>
              <a:ea typeface="Nunito"/>
              <a:cs typeface="Nunito"/>
              <a:sym typeface="Nuni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0" name="Shape 370"/>
        <p:cNvGrpSpPr/>
        <p:nvPr/>
      </p:nvGrpSpPr>
      <p:grpSpPr>
        <a:xfrm>
          <a:off x="0" y="0"/>
          <a:ext cx="0" cy="0"/>
          <a:chOff x="0" y="0"/>
          <a:chExt cx="0" cy="0"/>
        </a:xfrm>
      </p:grpSpPr>
      <p:sp>
        <p:nvSpPr>
          <p:cNvPr id="371" name="Google Shape;371;p25"/>
          <p:cNvSpPr txBox="1"/>
          <p:nvPr/>
        </p:nvSpPr>
        <p:spPr>
          <a:xfrm>
            <a:off x="702600" y="344675"/>
            <a:ext cx="6456000" cy="3990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000">
                <a:latin typeface="Nunito"/>
                <a:ea typeface="Nunito"/>
                <a:cs typeface="Nunito"/>
                <a:sym typeface="Nunito"/>
              </a:rPr>
              <a:t>Withdraw</a:t>
            </a:r>
            <a:endParaRPr b="1" sz="3000">
              <a:latin typeface="Nunito"/>
              <a:ea typeface="Nunito"/>
              <a:cs typeface="Nunito"/>
              <a:sym typeface="Nunito"/>
            </a:endParaRPr>
          </a:p>
          <a:p>
            <a:pPr indent="0" lvl="0" marL="0" rtl="0" algn="l">
              <a:spcBef>
                <a:spcPts val="0"/>
              </a:spcBef>
              <a:spcAft>
                <a:spcPts val="0"/>
              </a:spcAft>
              <a:buNone/>
            </a:pPr>
            <a:r>
              <a:t/>
            </a:r>
            <a:endParaRPr sz="1800">
              <a:latin typeface="Nunito"/>
              <a:ea typeface="Nunito"/>
              <a:cs typeface="Nunito"/>
              <a:sym typeface="Nunito"/>
            </a:endParaRPr>
          </a:p>
          <a:p>
            <a:pPr indent="0" lvl="0" marL="0" rtl="0" algn="l">
              <a:lnSpc>
                <a:spcPct val="150000"/>
              </a:lnSpc>
              <a:spcBef>
                <a:spcPts val="0"/>
              </a:spcBef>
              <a:spcAft>
                <a:spcPts val="0"/>
              </a:spcAft>
              <a:buNone/>
            </a:pPr>
            <a:r>
              <a:rPr lang="en" sz="1800">
                <a:latin typeface="Nunito"/>
                <a:ea typeface="Nunito"/>
                <a:cs typeface="Nunito"/>
                <a:sym typeface="Nunito"/>
              </a:rPr>
              <a:t>withdraw(accountNum, amount, sessionID):</a:t>
            </a:r>
            <a:endParaRPr sz="1800">
              <a:latin typeface="Nunito"/>
              <a:ea typeface="Nunito"/>
              <a:cs typeface="Nunito"/>
              <a:sym typeface="Nunito"/>
            </a:endParaRPr>
          </a:p>
          <a:p>
            <a:pPr indent="0" lvl="0" marL="0" rtl="0" algn="l">
              <a:spcBef>
                <a:spcPts val="0"/>
              </a:spcBef>
              <a:spcAft>
                <a:spcPts val="0"/>
              </a:spcAft>
              <a:buNone/>
            </a:pPr>
            <a:r>
              <a:rPr lang="en" sz="1800">
                <a:latin typeface="Nunito"/>
                <a:ea typeface="Nunito"/>
                <a:cs typeface="Nunito"/>
                <a:sym typeface="Nunito"/>
              </a:rPr>
              <a:t>	if Session is Active(session ID)</a:t>
            </a:r>
            <a:endParaRPr sz="1800">
              <a:latin typeface="Nunito"/>
              <a:ea typeface="Nunito"/>
              <a:cs typeface="Nunito"/>
              <a:sym typeface="Nunito"/>
            </a:endParaRPr>
          </a:p>
          <a:p>
            <a:pPr indent="457200" lvl="0" marL="457200" rtl="0" algn="l">
              <a:spcBef>
                <a:spcPts val="0"/>
              </a:spcBef>
              <a:spcAft>
                <a:spcPts val="0"/>
              </a:spcAft>
              <a:buNone/>
            </a:pPr>
            <a:r>
              <a:rPr lang="en" sz="1800">
                <a:latin typeface="Nunito"/>
                <a:ea typeface="Nunito"/>
                <a:cs typeface="Nunito"/>
                <a:sym typeface="Nunito"/>
              </a:rPr>
              <a:t>Account (account number)</a:t>
            </a:r>
            <a:endParaRPr sz="1800">
              <a:latin typeface="Nunito"/>
              <a:ea typeface="Nunito"/>
              <a:cs typeface="Nunito"/>
              <a:sym typeface="Nunito"/>
            </a:endParaRPr>
          </a:p>
          <a:p>
            <a:pPr indent="457200" lvl="0" marL="457200" rtl="0" algn="l">
              <a:spcBef>
                <a:spcPts val="0"/>
              </a:spcBef>
              <a:spcAft>
                <a:spcPts val="0"/>
              </a:spcAft>
              <a:buNone/>
            </a:pPr>
            <a:r>
              <a:rPr lang="en" sz="1800">
                <a:latin typeface="Nunito"/>
                <a:ea typeface="Nunito"/>
                <a:cs typeface="Nunito"/>
                <a:sym typeface="Nunito"/>
              </a:rPr>
              <a:t>Account ( balance ) - </a:t>
            </a:r>
            <a:r>
              <a:rPr lang="en" sz="1800">
                <a:latin typeface="Nunito"/>
                <a:ea typeface="Nunito"/>
                <a:cs typeface="Nunito"/>
                <a:sym typeface="Nunito"/>
              </a:rPr>
              <a:t>amount</a:t>
            </a:r>
            <a:r>
              <a:rPr lang="en" sz="1800">
                <a:latin typeface="Nunito"/>
                <a:ea typeface="Nunito"/>
                <a:cs typeface="Nunito"/>
                <a:sym typeface="Nunito"/>
              </a:rPr>
              <a:t> = Account(balance)</a:t>
            </a:r>
            <a:endParaRPr sz="1800">
              <a:latin typeface="Nunito"/>
              <a:ea typeface="Nunito"/>
              <a:cs typeface="Nunito"/>
              <a:sym typeface="Nunito"/>
            </a:endParaRPr>
          </a:p>
          <a:p>
            <a:pPr indent="457200" lvl="0" marL="457200" rtl="0" algn="l">
              <a:spcBef>
                <a:spcPts val="0"/>
              </a:spcBef>
              <a:spcAft>
                <a:spcPts val="0"/>
              </a:spcAft>
              <a:buNone/>
            </a:pPr>
            <a:r>
              <a:rPr lang="en" sz="1800">
                <a:latin typeface="Nunito"/>
                <a:ea typeface="Nunito"/>
                <a:cs typeface="Nunito"/>
                <a:sym typeface="Nunito"/>
              </a:rPr>
              <a:t>Transaction (amount)</a:t>
            </a:r>
            <a:endParaRPr sz="1800">
              <a:latin typeface="Nunito"/>
              <a:ea typeface="Nunito"/>
              <a:cs typeface="Nunito"/>
              <a:sym typeface="Nunito"/>
            </a:endParaRPr>
          </a:p>
          <a:p>
            <a:pPr indent="457200" lvl="0" marL="457200" rtl="0" algn="l">
              <a:spcBef>
                <a:spcPts val="0"/>
              </a:spcBef>
              <a:spcAft>
                <a:spcPts val="0"/>
              </a:spcAft>
              <a:buNone/>
            </a:pPr>
            <a:r>
              <a:rPr lang="en" sz="1800">
                <a:latin typeface="Nunito"/>
                <a:ea typeface="Nunito"/>
                <a:cs typeface="Nunito"/>
                <a:sym typeface="Nunito"/>
              </a:rPr>
              <a:t>//Add </a:t>
            </a:r>
            <a:r>
              <a:rPr lang="en" sz="1800">
                <a:latin typeface="Nunito"/>
                <a:ea typeface="Nunito"/>
                <a:cs typeface="Nunito"/>
                <a:sym typeface="Nunito"/>
              </a:rPr>
              <a:t>this transaction in account</a:t>
            </a:r>
            <a:endParaRPr sz="1800">
              <a:latin typeface="Nunito"/>
              <a:ea typeface="Nunito"/>
              <a:cs typeface="Nunito"/>
              <a:sym typeface="Nunito"/>
            </a:endParaRPr>
          </a:p>
          <a:p>
            <a:pPr indent="457200" lvl="0" marL="457200" rtl="0" algn="l">
              <a:spcBef>
                <a:spcPts val="0"/>
              </a:spcBef>
              <a:spcAft>
                <a:spcPts val="0"/>
              </a:spcAft>
              <a:buNone/>
            </a:pPr>
            <a:r>
              <a:rPr lang="en" sz="1800">
                <a:latin typeface="Nunito"/>
                <a:ea typeface="Nunito"/>
                <a:cs typeface="Nunito"/>
                <a:sym typeface="Nunito"/>
              </a:rPr>
              <a:t>Account (balance)</a:t>
            </a:r>
            <a:endParaRPr sz="1800">
              <a:latin typeface="Nunito"/>
              <a:ea typeface="Nunito"/>
              <a:cs typeface="Nunito"/>
              <a:sym typeface="Nunito"/>
            </a:endParaRPr>
          </a:p>
          <a:p>
            <a:pPr indent="457200" lvl="0" marL="457200" rtl="0" algn="l">
              <a:spcBef>
                <a:spcPts val="0"/>
              </a:spcBef>
              <a:spcAft>
                <a:spcPts val="0"/>
              </a:spcAft>
              <a:buNone/>
            </a:pPr>
            <a:r>
              <a:rPr lang="en" sz="1800">
                <a:latin typeface="Nunito"/>
                <a:ea typeface="Nunito"/>
                <a:cs typeface="Nunito"/>
                <a:sym typeface="Nunito"/>
              </a:rPr>
              <a:t>//show the withdrawal amount in account</a:t>
            </a:r>
            <a:endParaRPr sz="1800">
              <a:latin typeface="Nunito"/>
              <a:ea typeface="Nunito"/>
              <a:cs typeface="Nunito"/>
              <a:sym typeface="Nunito"/>
            </a:endParaRPr>
          </a:p>
          <a:p>
            <a:pPr indent="0" lvl="0" marL="457200" rtl="0" algn="l">
              <a:spcBef>
                <a:spcPts val="0"/>
              </a:spcBef>
              <a:spcAft>
                <a:spcPts val="0"/>
              </a:spcAft>
              <a:buNone/>
            </a:pPr>
            <a:r>
              <a:rPr lang="en" sz="1800">
                <a:latin typeface="Nunito"/>
                <a:ea typeface="Nunito"/>
                <a:cs typeface="Nunito"/>
                <a:sym typeface="Nunito"/>
              </a:rPr>
              <a:t>else </a:t>
            </a:r>
            <a:endParaRPr sz="1800">
              <a:latin typeface="Nunito"/>
              <a:ea typeface="Nunito"/>
              <a:cs typeface="Nunito"/>
              <a:sym typeface="Nunito"/>
            </a:endParaRPr>
          </a:p>
          <a:p>
            <a:pPr indent="457200" lvl="0" marL="457200" rtl="0" algn="l">
              <a:spcBef>
                <a:spcPts val="0"/>
              </a:spcBef>
              <a:spcAft>
                <a:spcPts val="0"/>
              </a:spcAft>
              <a:buNone/>
            </a:pPr>
            <a:r>
              <a:rPr lang="en" sz="1800">
                <a:latin typeface="Nunito"/>
                <a:ea typeface="Nunito"/>
                <a:cs typeface="Nunito"/>
                <a:sym typeface="Nunito"/>
              </a:rPr>
              <a:t>//error exception that account doesn't have enough &amp; money to withdraw   </a:t>
            </a:r>
            <a:endParaRPr sz="1800">
              <a:latin typeface="Nunito"/>
              <a:ea typeface="Nunito"/>
              <a:cs typeface="Nunito"/>
              <a:sym typeface="Nuni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5" name="Shape 375"/>
        <p:cNvGrpSpPr/>
        <p:nvPr/>
      </p:nvGrpSpPr>
      <p:grpSpPr>
        <a:xfrm>
          <a:off x="0" y="0"/>
          <a:ext cx="0" cy="0"/>
          <a:chOff x="0" y="0"/>
          <a:chExt cx="0" cy="0"/>
        </a:xfrm>
      </p:grpSpPr>
      <p:sp>
        <p:nvSpPr>
          <p:cNvPr id="376" name="Google Shape;376;p26"/>
          <p:cNvSpPr txBox="1"/>
          <p:nvPr/>
        </p:nvSpPr>
        <p:spPr>
          <a:xfrm>
            <a:off x="702600" y="344675"/>
            <a:ext cx="6456000" cy="3990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000">
                <a:latin typeface="Nunito"/>
                <a:ea typeface="Nunito"/>
                <a:cs typeface="Nunito"/>
                <a:sym typeface="Nunito"/>
              </a:rPr>
              <a:t>Inquiry</a:t>
            </a:r>
            <a:endParaRPr b="1" sz="3000">
              <a:latin typeface="Nunito"/>
              <a:ea typeface="Nunito"/>
              <a:cs typeface="Nunito"/>
              <a:sym typeface="Nunito"/>
            </a:endParaRPr>
          </a:p>
          <a:p>
            <a:pPr indent="0" lvl="0" marL="0" rtl="0" algn="l">
              <a:spcBef>
                <a:spcPts val="0"/>
              </a:spcBef>
              <a:spcAft>
                <a:spcPts val="0"/>
              </a:spcAft>
              <a:buNone/>
            </a:pPr>
            <a:r>
              <a:t/>
            </a:r>
            <a:endParaRPr sz="1800">
              <a:latin typeface="Nunito"/>
              <a:ea typeface="Nunito"/>
              <a:cs typeface="Nunito"/>
              <a:sym typeface="Nunito"/>
            </a:endParaRPr>
          </a:p>
          <a:p>
            <a:pPr indent="0" lvl="0" marL="0" rtl="0" algn="l">
              <a:lnSpc>
                <a:spcPct val="150000"/>
              </a:lnSpc>
              <a:spcBef>
                <a:spcPts val="0"/>
              </a:spcBef>
              <a:spcAft>
                <a:spcPts val="0"/>
              </a:spcAft>
              <a:buNone/>
            </a:pPr>
            <a:r>
              <a:rPr lang="en" sz="1800">
                <a:latin typeface="Nunito"/>
                <a:ea typeface="Nunito"/>
                <a:cs typeface="Nunito"/>
                <a:sym typeface="Nunito"/>
              </a:rPr>
              <a:t>inquiry(accountNum, sessionID):</a:t>
            </a:r>
            <a:endParaRPr sz="1800">
              <a:latin typeface="Nunito"/>
              <a:ea typeface="Nunito"/>
              <a:cs typeface="Nunito"/>
              <a:sym typeface="Nunito"/>
            </a:endParaRPr>
          </a:p>
          <a:p>
            <a:pPr indent="0" lvl="0" marL="0" rtl="0" algn="l">
              <a:lnSpc>
                <a:spcPct val="150000"/>
              </a:lnSpc>
              <a:spcBef>
                <a:spcPts val="0"/>
              </a:spcBef>
              <a:spcAft>
                <a:spcPts val="0"/>
              </a:spcAft>
              <a:buNone/>
            </a:pPr>
            <a:r>
              <a:rPr lang="en" sz="1800">
                <a:latin typeface="Nunito"/>
                <a:ea typeface="Nunito"/>
                <a:cs typeface="Nunito"/>
                <a:sym typeface="Nunito"/>
              </a:rPr>
              <a:t>	if Session is Active(session)</a:t>
            </a:r>
            <a:endParaRPr sz="1800">
              <a:latin typeface="Nunito"/>
              <a:ea typeface="Nunito"/>
              <a:cs typeface="Nunito"/>
              <a:sym typeface="Nunito"/>
            </a:endParaRPr>
          </a:p>
          <a:p>
            <a:pPr indent="0" lvl="0" marL="0" rtl="0" algn="l">
              <a:lnSpc>
                <a:spcPct val="150000"/>
              </a:lnSpc>
              <a:spcBef>
                <a:spcPts val="0"/>
              </a:spcBef>
              <a:spcAft>
                <a:spcPts val="0"/>
              </a:spcAft>
              <a:buNone/>
            </a:pPr>
            <a:r>
              <a:rPr lang="en" sz="1800">
                <a:latin typeface="Nunito"/>
                <a:ea typeface="Nunito"/>
                <a:cs typeface="Nunito"/>
                <a:sym typeface="Nunito"/>
              </a:rPr>
              <a:t>		Account(accountNum) </a:t>
            </a:r>
            <a:endParaRPr sz="1800">
              <a:latin typeface="Nunito"/>
              <a:ea typeface="Nunito"/>
              <a:cs typeface="Nunito"/>
              <a:sym typeface="Nunito"/>
            </a:endParaRPr>
          </a:p>
          <a:p>
            <a:pPr indent="0" lvl="0" marL="0" rtl="0" algn="l">
              <a:lnSpc>
                <a:spcPct val="150000"/>
              </a:lnSpc>
              <a:spcBef>
                <a:spcPts val="0"/>
              </a:spcBef>
              <a:spcAft>
                <a:spcPts val="0"/>
              </a:spcAft>
              <a:buNone/>
            </a:pPr>
            <a:r>
              <a:rPr lang="en" sz="1800">
                <a:latin typeface="Nunito"/>
                <a:ea typeface="Nunito"/>
                <a:cs typeface="Nunito"/>
                <a:sym typeface="Nunito"/>
              </a:rPr>
              <a:t>		//check balance in account</a:t>
            </a:r>
            <a:endParaRPr sz="1800">
              <a:latin typeface="Nunito"/>
              <a:ea typeface="Nunito"/>
              <a:cs typeface="Nunito"/>
              <a:sym typeface="Nunito"/>
            </a:endParaRPr>
          </a:p>
          <a:p>
            <a:pPr indent="0" lvl="0" marL="0" rtl="0" algn="l">
              <a:lnSpc>
                <a:spcPct val="150000"/>
              </a:lnSpc>
              <a:spcBef>
                <a:spcPts val="0"/>
              </a:spcBef>
              <a:spcAft>
                <a:spcPts val="0"/>
              </a:spcAft>
              <a:buNone/>
            </a:pPr>
            <a:r>
              <a:rPr lang="en" sz="1800">
                <a:latin typeface="Nunito"/>
                <a:ea typeface="Nunito"/>
                <a:cs typeface="Nunito"/>
                <a:sym typeface="Nunito"/>
              </a:rPr>
              <a:t>	</a:t>
            </a:r>
            <a:r>
              <a:rPr lang="en" sz="1800">
                <a:latin typeface="Nunito"/>
                <a:ea typeface="Nunito"/>
                <a:cs typeface="Nunito"/>
                <a:sym typeface="Nunito"/>
              </a:rPr>
              <a:t>e</a:t>
            </a:r>
            <a:r>
              <a:rPr lang="en" sz="1800">
                <a:latin typeface="Nunito"/>
                <a:ea typeface="Nunito"/>
                <a:cs typeface="Nunito"/>
                <a:sym typeface="Nunito"/>
              </a:rPr>
              <a:t>lse null</a:t>
            </a:r>
            <a:endParaRPr sz="1800">
              <a:latin typeface="Nunito"/>
              <a:ea typeface="Nunito"/>
              <a:cs typeface="Nunito"/>
              <a:sym typeface="Nunito"/>
            </a:endParaRPr>
          </a:p>
          <a:p>
            <a:pPr indent="0" lvl="0" marL="0" rtl="0" algn="l">
              <a:spcBef>
                <a:spcPts val="0"/>
              </a:spcBef>
              <a:spcAft>
                <a:spcPts val="0"/>
              </a:spcAft>
              <a:buNone/>
            </a:pPr>
            <a:r>
              <a:t/>
            </a:r>
            <a:endParaRPr sz="1800">
              <a:latin typeface="Nunito"/>
              <a:ea typeface="Nunito"/>
              <a:cs typeface="Nunito"/>
              <a:sym typeface="Nuni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0" name="Shape 380"/>
        <p:cNvGrpSpPr/>
        <p:nvPr/>
      </p:nvGrpSpPr>
      <p:grpSpPr>
        <a:xfrm>
          <a:off x="0" y="0"/>
          <a:ext cx="0" cy="0"/>
          <a:chOff x="0" y="0"/>
          <a:chExt cx="0" cy="0"/>
        </a:xfrm>
      </p:grpSpPr>
      <p:sp>
        <p:nvSpPr>
          <p:cNvPr id="381" name="Google Shape;381;p27"/>
          <p:cNvSpPr txBox="1"/>
          <p:nvPr/>
        </p:nvSpPr>
        <p:spPr>
          <a:xfrm>
            <a:off x="702600" y="344675"/>
            <a:ext cx="6456000" cy="3990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000">
                <a:latin typeface="Nunito"/>
                <a:ea typeface="Nunito"/>
                <a:cs typeface="Nunito"/>
                <a:sym typeface="Nunito"/>
              </a:rPr>
              <a:t>Statement</a:t>
            </a:r>
            <a:endParaRPr b="1" sz="3000">
              <a:latin typeface="Nunito"/>
              <a:ea typeface="Nunito"/>
              <a:cs typeface="Nunito"/>
              <a:sym typeface="Nunito"/>
            </a:endParaRPr>
          </a:p>
          <a:p>
            <a:pPr indent="0" lvl="0" marL="0" rtl="0" algn="l">
              <a:spcBef>
                <a:spcPts val="0"/>
              </a:spcBef>
              <a:spcAft>
                <a:spcPts val="0"/>
              </a:spcAft>
              <a:buNone/>
            </a:pPr>
            <a:r>
              <a:t/>
            </a:r>
            <a:endParaRPr sz="1800">
              <a:latin typeface="Nunito"/>
              <a:ea typeface="Nunito"/>
              <a:cs typeface="Nunito"/>
              <a:sym typeface="Nunito"/>
            </a:endParaRPr>
          </a:p>
          <a:p>
            <a:pPr indent="0" lvl="0" marL="0" rtl="0" algn="l">
              <a:lnSpc>
                <a:spcPct val="150000"/>
              </a:lnSpc>
              <a:spcBef>
                <a:spcPts val="0"/>
              </a:spcBef>
              <a:spcAft>
                <a:spcPts val="0"/>
              </a:spcAft>
              <a:buNone/>
            </a:pPr>
            <a:r>
              <a:rPr lang="en" sz="1800">
                <a:latin typeface="Nunito"/>
                <a:ea typeface="Nunito"/>
                <a:cs typeface="Nunito"/>
                <a:sym typeface="Nunito"/>
              </a:rPr>
              <a:t>getStatement(accountNum, sessionID, (date)from, (date)to):</a:t>
            </a:r>
            <a:endParaRPr sz="1800">
              <a:latin typeface="Nunito"/>
              <a:ea typeface="Nunito"/>
              <a:cs typeface="Nunito"/>
              <a:sym typeface="Nunito"/>
            </a:endParaRPr>
          </a:p>
          <a:p>
            <a:pPr indent="0" lvl="0" marL="0" rtl="0" algn="l">
              <a:lnSpc>
                <a:spcPct val="150000"/>
              </a:lnSpc>
              <a:spcBef>
                <a:spcPts val="0"/>
              </a:spcBef>
              <a:spcAft>
                <a:spcPts val="0"/>
              </a:spcAft>
              <a:buNone/>
            </a:pPr>
            <a:r>
              <a:rPr lang="en" sz="1800">
                <a:latin typeface="Nunito"/>
                <a:ea typeface="Nunito"/>
                <a:cs typeface="Nunito"/>
                <a:sym typeface="Nunito"/>
              </a:rPr>
              <a:t>	if Session is Active(session)</a:t>
            </a:r>
            <a:endParaRPr sz="1800">
              <a:latin typeface="Nunito"/>
              <a:ea typeface="Nunito"/>
              <a:cs typeface="Nunito"/>
              <a:sym typeface="Nunito"/>
            </a:endParaRPr>
          </a:p>
          <a:p>
            <a:pPr indent="0" lvl="0" marL="0" rtl="0" algn="l">
              <a:lnSpc>
                <a:spcPct val="150000"/>
              </a:lnSpc>
              <a:spcBef>
                <a:spcPts val="0"/>
              </a:spcBef>
              <a:spcAft>
                <a:spcPts val="0"/>
              </a:spcAft>
              <a:buNone/>
            </a:pPr>
            <a:r>
              <a:rPr lang="en" sz="1800">
                <a:latin typeface="Nunito"/>
                <a:ea typeface="Nunito"/>
                <a:cs typeface="Nunito"/>
                <a:sym typeface="Nunito"/>
              </a:rPr>
              <a:t>		Account(accountNum)</a:t>
            </a:r>
            <a:endParaRPr sz="1800">
              <a:latin typeface="Nunito"/>
              <a:ea typeface="Nunito"/>
              <a:cs typeface="Nunito"/>
              <a:sym typeface="Nunito"/>
            </a:endParaRPr>
          </a:p>
          <a:p>
            <a:pPr indent="457200" lvl="0" marL="457200" rtl="0" algn="l">
              <a:lnSpc>
                <a:spcPct val="150000"/>
              </a:lnSpc>
              <a:spcBef>
                <a:spcPts val="0"/>
              </a:spcBef>
              <a:spcAft>
                <a:spcPts val="0"/>
              </a:spcAft>
              <a:buNone/>
            </a:pPr>
            <a:r>
              <a:rPr lang="en" sz="1800">
                <a:latin typeface="Nunito"/>
                <a:ea typeface="Nunito"/>
                <a:cs typeface="Nunito"/>
                <a:sym typeface="Nunito"/>
              </a:rPr>
              <a:t>//check balance in account for an interval of dates specified by the client</a:t>
            </a:r>
            <a:endParaRPr sz="1800">
              <a:latin typeface="Nunito"/>
              <a:ea typeface="Nunito"/>
              <a:cs typeface="Nunito"/>
              <a:sym typeface="Nunito"/>
            </a:endParaRPr>
          </a:p>
          <a:p>
            <a:pPr indent="457200" lvl="0" marL="0" rtl="0" algn="l">
              <a:lnSpc>
                <a:spcPct val="150000"/>
              </a:lnSpc>
              <a:spcBef>
                <a:spcPts val="0"/>
              </a:spcBef>
              <a:spcAft>
                <a:spcPts val="0"/>
              </a:spcAft>
              <a:buNone/>
            </a:pPr>
            <a:r>
              <a:rPr lang="en" sz="1800">
                <a:latin typeface="Nunito"/>
                <a:ea typeface="Nunito"/>
                <a:cs typeface="Nunito"/>
                <a:sym typeface="Nunito"/>
              </a:rPr>
              <a:t>	Statement(account, from, to)</a:t>
            </a:r>
            <a:endParaRPr sz="1800">
              <a:latin typeface="Nunito"/>
              <a:ea typeface="Nunito"/>
              <a:cs typeface="Nunito"/>
              <a:sym typeface="Nunito"/>
            </a:endParaRPr>
          </a:p>
          <a:p>
            <a:pPr indent="457200" lvl="0" marL="0" rtl="0" algn="l">
              <a:lnSpc>
                <a:spcPct val="150000"/>
              </a:lnSpc>
              <a:spcBef>
                <a:spcPts val="0"/>
              </a:spcBef>
              <a:spcAft>
                <a:spcPts val="0"/>
              </a:spcAft>
              <a:buNone/>
            </a:pPr>
            <a:r>
              <a:rPr lang="en" sz="1800">
                <a:latin typeface="Nunito"/>
                <a:ea typeface="Nunito"/>
                <a:cs typeface="Nunito"/>
                <a:sym typeface="Nunito"/>
              </a:rPr>
              <a:t>else StatementException</a:t>
            </a:r>
            <a:endParaRPr sz="1800">
              <a:latin typeface="Nunito"/>
              <a:ea typeface="Nunito"/>
              <a:cs typeface="Nunito"/>
              <a:sym typeface="Nunito"/>
            </a:endParaRPr>
          </a:p>
          <a:p>
            <a:pPr indent="457200" lvl="0" marL="0" rtl="0" algn="l">
              <a:lnSpc>
                <a:spcPct val="150000"/>
              </a:lnSpc>
              <a:spcBef>
                <a:spcPts val="0"/>
              </a:spcBef>
              <a:spcAft>
                <a:spcPts val="0"/>
              </a:spcAft>
              <a:buNone/>
            </a:pPr>
            <a:r>
              <a:rPr lang="en" sz="1800">
                <a:latin typeface="Nunito"/>
                <a:ea typeface="Nunito"/>
                <a:cs typeface="Nunito"/>
                <a:sym typeface="Nunito"/>
              </a:rPr>
              <a:t>//statement can’t be generated</a:t>
            </a:r>
            <a:endParaRPr sz="1800">
              <a:latin typeface="Nunito"/>
              <a:ea typeface="Nunito"/>
              <a:cs typeface="Nunito"/>
              <a:sym typeface="Nuni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5" name="Shape 385"/>
        <p:cNvGrpSpPr/>
        <p:nvPr/>
      </p:nvGrpSpPr>
      <p:grpSpPr>
        <a:xfrm>
          <a:off x="0" y="0"/>
          <a:ext cx="0" cy="0"/>
          <a:chOff x="0" y="0"/>
          <a:chExt cx="0" cy="0"/>
        </a:xfrm>
      </p:grpSpPr>
      <p:sp>
        <p:nvSpPr>
          <p:cNvPr id="386" name="Google Shape;386;p28"/>
          <p:cNvSpPr txBox="1"/>
          <p:nvPr/>
        </p:nvSpPr>
        <p:spPr>
          <a:xfrm>
            <a:off x="901450" y="357925"/>
            <a:ext cx="5408700" cy="50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600">
                <a:latin typeface="Nunito"/>
                <a:ea typeface="Nunito"/>
                <a:cs typeface="Nunito"/>
                <a:sym typeface="Nunito"/>
              </a:rPr>
              <a:t>Conclusion</a:t>
            </a:r>
            <a:r>
              <a:rPr b="1" lang="en" sz="2400">
                <a:latin typeface="Nunito"/>
                <a:ea typeface="Nunito"/>
                <a:cs typeface="Nunito"/>
                <a:sym typeface="Nunito"/>
              </a:rPr>
              <a:t> </a:t>
            </a:r>
            <a:r>
              <a:rPr lang="en" sz="1800">
                <a:latin typeface="Nunito"/>
                <a:ea typeface="Nunito"/>
                <a:cs typeface="Nunito"/>
                <a:sym typeface="Nunito"/>
              </a:rPr>
              <a:t> </a:t>
            </a:r>
            <a:endParaRPr sz="1800">
              <a:latin typeface="Nunito"/>
              <a:ea typeface="Nunito"/>
              <a:cs typeface="Nunito"/>
              <a:sym typeface="Nunito"/>
            </a:endParaRPr>
          </a:p>
        </p:txBody>
      </p:sp>
      <p:sp>
        <p:nvSpPr>
          <p:cNvPr id="387" name="Google Shape;387;p28"/>
          <p:cNvSpPr txBox="1"/>
          <p:nvPr/>
        </p:nvSpPr>
        <p:spPr>
          <a:xfrm>
            <a:off x="623050" y="1125925"/>
            <a:ext cx="6615000" cy="3791400"/>
          </a:xfrm>
          <a:prstGeom prst="rect">
            <a:avLst/>
          </a:prstGeom>
          <a:noFill/>
          <a:ln>
            <a:noFill/>
          </a:ln>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Font typeface="Nunito"/>
              <a:buChar char="●"/>
            </a:pPr>
            <a:r>
              <a:rPr lang="en" sz="1800">
                <a:latin typeface="Nunito"/>
                <a:ea typeface="Nunito"/>
                <a:cs typeface="Nunito"/>
                <a:sym typeface="Nunito"/>
              </a:rPr>
              <a:t>A client-server based program which communicates via Java RMI. </a:t>
            </a:r>
            <a:endParaRPr sz="1800">
              <a:latin typeface="Nunito"/>
              <a:ea typeface="Nunito"/>
              <a:cs typeface="Nunito"/>
              <a:sym typeface="Nunito"/>
            </a:endParaRPr>
          </a:p>
          <a:p>
            <a:pPr indent="-342900" lvl="0" marL="457200" rtl="0" algn="l">
              <a:lnSpc>
                <a:spcPct val="150000"/>
              </a:lnSpc>
              <a:spcBef>
                <a:spcPts val="0"/>
              </a:spcBef>
              <a:spcAft>
                <a:spcPts val="0"/>
              </a:spcAft>
              <a:buSzPts val="1800"/>
              <a:buFont typeface="Nunito"/>
              <a:buChar char="●"/>
            </a:pPr>
            <a:r>
              <a:rPr lang="en" sz="1800">
                <a:latin typeface="Nunito"/>
                <a:ea typeface="Nunito"/>
                <a:cs typeface="Nunito"/>
                <a:sym typeface="Nunito"/>
              </a:rPr>
              <a:t>The client i.e. terminal initiates an operation by calling a remote method on the bank server to execute transaction functionalities </a:t>
            </a:r>
            <a:endParaRPr sz="1800">
              <a:latin typeface="Nunito"/>
              <a:ea typeface="Nunito"/>
              <a:cs typeface="Nunito"/>
              <a:sym typeface="Nunito"/>
            </a:endParaRPr>
          </a:p>
          <a:p>
            <a:pPr indent="-342900" lvl="0" marL="457200" rtl="0" algn="l">
              <a:lnSpc>
                <a:spcPct val="150000"/>
              </a:lnSpc>
              <a:spcBef>
                <a:spcPts val="0"/>
              </a:spcBef>
              <a:spcAft>
                <a:spcPts val="0"/>
              </a:spcAft>
              <a:buSzPts val="1800"/>
              <a:buFont typeface="Nunito"/>
              <a:buChar char="●"/>
            </a:pPr>
            <a:r>
              <a:rPr lang="en" sz="1800">
                <a:latin typeface="Nunito"/>
                <a:ea typeface="Nunito"/>
                <a:cs typeface="Nunito"/>
                <a:sym typeface="Nunito"/>
              </a:rPr>
              <a:t>Thus, this satisfies the characteristic of a distributed system; the way the autonomous units differ, and interact in a way which is not visible to the user.</a:t>
            </a:r>
            <a:endParaRPr sz="1800">
              <a:latin typeface="Nunito"/>
              <a:ea typeface="Nunito"/>
              <a:cs typeface="Nunito"/>
              <a:sym typeface="Nuni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1" name="Shape 391"/>
        <p:cNvGrpSpPr/>
        <p:nvPr/>
      </p:nvGrpSpPr>
      <p:grpSpPr>
        <a:xfrm>
          <a:off x="0" y="0"/>
          <a:ext cx="0" cy="0"/>
          <a:chOff x="0" y="0"/>
          <a:chExt cx="0" cy="0"/>
        </a:xfrm>
      </p:grpSpPr>
      <p:sp>
        <p:nvSpPr>
          <p:cNvPr id="392" name="Google Shape;392;p29"/>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Google Shape;283;p14"/>
          <p:cNvSpPr txBox="1"/>
          <p:nvPr/>
        </p:nvSpPr>
        <p:spPr>
          <a:xfrm>
            <a:off x="1060525" y="908100"/>
            <a:ext cx="6204000" cy="347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graphicFrame>
        <p:nvGraphicFramePr>
          <p:cNvPr id="284" name="Google Shape;284;p14"/>
          <p:cNvGraphicFramePr/>
          <p:nvPr/>
        </p:nvGraphicFramePr>
        <p:xfrm>
          <a:off x="952500" y="1189550"/>
          <a:ext cx="3000000" cy="3000000"/>
        </p:xfrm>
        <a:graphic>
          <a:graphicData uri="http://schemas.openxmlformats.org/drawingml/2006/table">
            <a:tbl>
              <a:tblPr>
                <a:noFill/>
                <a:tableStyleId>{F1BC8B2D-75DC-4DDD-9920-04074CFC05F6}</a:tableStyleId>
              </a:tblPr>
              <a:tblGrid>
                <a:gridCol w="2015500"/>
                <a:gridCol w="5223500"/>
              </a:tblGrid>
              <a:tr h="578850">
                <a:tc>
                  <a:txBody>
                    <a:bodyPr/>
                    <a:lstStyle/>
                    <a:p>
                      <a:pPr indent="0" lvl="0" marL="0" rtl="0" algn="l">
                        <a:spcBef>
                          <a:spcPts val="0"/>
                        </a:spcBef>
                        <a:spcAft>
                          <a:spcPts val="0"/>
                        </a:spcAft>
                        <a:buNone/>
                      </a:pPr>
                      <a:r>
                        <a:rPr lang="en" sz="1800"/>
                        <a:t>C. Koushik</a:t>
                      </a:r>
                      <a:endParaRPr sz="1800"/>
                    </a:p>
                  </a:txBody>
                  <a:tcPr marT="91425" marB="91425" marR="91425" marL="91425"/>
                </a:tc>
                <a:tc>
                  <a:txBody>
                    <a:bodyPr/>
                    <a:lstStyle/>
                    <a:p>
                      <a:pPr indent="0" lvl="0" marL="0" rtl="0" algn="l">
                        <a:spcBef>
                          <a:spcPts val="0"/>
                        </a:spcBef>
                        <a:spcAft>
                          <a:spcPts val="0"/>
                        </a:spcAft>
                        <a:buNone/>
                      </a:pPr>
                      <a:r>
                        <a:rPr lang="en" sz="1800"/>
                        <a:t>Login</a:t>
                      </a:r>
                      <a:endParaRPr sz="1800"/>
                    </a:p>
                  </a:txBody>
                  <a:tcPr marT="91425" marB="91425" marR="91425" marL="91425"/>
                </a:tc>
              </a:tr>
              <a:tr h="578850">
                <a:tc>
                  <a:txBody>
                    <a:bodyPr/>
                    <a:lstStyle/>
                    <a:p>
                      <a:pPr indent="0" lvl="0" marL="0" rtl="0" algn="l">
                        <a:spcBef>
                          <a:spcPts val="0"/>
                        </a:spcBef>
                        <a:spcAft>
                          <a:spcPts val="0"/>
                        </a:spcAft>
                        <a:buNone/>
                      </a:pPr>
                      <a:r>
                        <a:rPr lang="en" sz="1800"/>
                        <a:t>Nandini Sinha</a:t>
                      </a:r>
                      <a:endParaRPr sz="1800"/>
                    </a:p>
                  </a:txBody>
                  <a:tcPr marT="91425" marB="91425" marR="91425" marL="91425"/>
                </a:tc>
                <a:tc>
                  <a:txBody>
                    <a:bodyPr/>
                    <a:lstStyle/>
                    <a:p>
                      <a:pPr indent="0" lvl="0" marL="0" rtl="0" algn="l">
                        <a:spcBef>
                          <a:spcPts val="0"/>
                        </a:spcBef>
                        <a:spcAft>
                          <a:spcPts val="0"/>
                        </a:spcAft>
                        <a:buNone/>
                      </a:pPr>
                      <a:r>
                        <a:rPr lang="en" sz="1800"/>
                        <a:t>Deposit</a:t>
                      </a:r>
                      <a:endParaRPr sz="1800"/>
                    </a:p>
                  </a:txBody>
                  <a:tcPr marT="91425" marB="91425" marR="91425" marL="91425"/>
                </a:tc>
              </a:tr>
              <a:tr h="578850">
                <a:tc>
                  <a:txBody>
                    <a:bodyPr/>
                    <a:lstStyle/>
                    <a:p>
                      <a:pPr indent="0" lvl="0" marL="0" rtl="0" algn="l">
                        <a:spcBef>
                          <a:spcPts val="0"/>
                        </a:spcBef>
                        <a:spcAft>
                          <a:spcPts val="0"/>
                        </a:spcAft>
                        <a:buNone/>
                      </a:pPr>
                      <a:r>
                        <a:rPr lang="en" sz="1800"/>
                        <a:t>T. Prudhvith</a:t>
                      </a:r>
                      <a:endParaRPr sz="1800"/>
                    </a:p>
                  </a:txBody>
                  <a:tcPr marT="91425" marB="91425" marR="91425" marL="91425"/>
                </a:tc>
                <a:tc>
                  <a:txBody>
                    <a:bodyPr/>
                    <a:lstStyle/>
                    <a:p>
                      <a:pPr indent="0" lvl="0" marL="0" rtl="0" algn="l">
                        <a:spcBef>
                          <a:spcPts val="0"/>
                        </a:spcBef>
                        <a:spcAft>
                          <a:spcPts val="0"/>
                        </a:spcAft>
                        <a:buNone/>
                      </a:pPr>
                      <a:r>
                        <a:rPr lang="en" sz="1800"/>
                        <a:t>Withdraw</a:t>
                      </a:r>
                      <a:endParaRPr sz="1800"/>
                    </a:p>
                  </a:txBody>
                  <a:tcPr marT="91425" marB="91425" marR="91425" marL="91425"/>
                </a:tc>
              </a:tr>
              <a:tr h="578850">
                <a:tc>
                  <a:txBody>
                    <a:bodyPr/>
                    <a:lstStyle/>
                    <a:p>
                      <a:pPr indent="0" lvl="0" marL="0" rtl="0" algn="l">
                        <a:spcBef>
                          <a:spcPts val="0"/>
                        </a:spcBef>
                        <a:spcAft>
                          <a:spcPts val="0"/>
                        </a:spcAft>
                        <a:buNone/>
                      </a:pPr>
                      <a:r>
                        <a:rPr lang="en" sz="1800"/>
                        <a:t>K. Vaishnavi</a:t>
                      </a:r>
                      <a:endParaRPr sz="1800"/>
                    </a:p>
                  </a:txBody>
                  <a:tcPr marT="91425" marB="91425" marR="91425" marL="91425"/>
                </a:tc>
                <a:tc>
                  <a:txBody>
                    <a:bodyPr/>
                    <a:lstStyle/>
                    <a:p>
                      <a:pPr indent="0" lvl="0" marL="0" rtl="0" algn="l">
                        <a:spcBef>
                          <a:spcPts val="0"/>
                        </a:spcBef>
                        <a:spcAft>
                          <a:spcPts val="0"/>
                        </a:spcAft>
                        <a:buNone/>
                      </a:pPr>
                      <a:r>
                        <a:rPr lang="en" sz="1800"/>
                        <a:t>Inquiry</a:t>
                      </a:r>
                      <a:endParaRPr sz="1800"/>
                    </a:p>
                  </a:txBody>
                  <a:tcPr marT="91425" marB="91425" marR="91425" marL="91425"/>
                </a:tc>
              </a:tr>
              <a:tr h="578850">
                <a:tc>
                  <a:txBody>
                    <a:bodyPr/>
                    <a:lstStyle/>
                    <a:p>
                      <a:pPr indent="0" lvl="0" marL="0" rtl="0" algn="l">
                        <a:spcBef>
                          <a:spcPts val="0"/>
                        </a:spcBef>
                        <a:spcAft>
                          <a:spcPts val="0"/>
                        </a:spcAft>
                        <a:buNone/>
                      </a:pPr>
                      <a:r>
                        <a:rPr lang="en" sz="1800"/>
                        <a:t>P. Chaitanya</a:t>
                      </a:r>
                      <a:endParaRPr sz="1800"/>
                    </a:p>
                  </a:txBody>
                  <a:tcPr marT="91425" marB="91425" marR="91425" marL="91425"/>
                </a:tc>
                <a:tc>
                  <a:txBody>
                    <a:bodyPr/>
                    <a:lstStyle/>
                    <a:p>
                      <a:pPr indent="0" lvl="0" marL="0" rtl="0" algn="l">
                        <a:spcBef>
                          <a:spcPts val="0"/>
                        </a:spcBef>
                        <a:spcAft>
                          <a:spcPts val="0"/>
                        </a:spcAft>
                        <a:buNone/>
                      </a:pPr>
                      <a:r>
                        <a:rPr lang="en" sz="1800"/>
                        <a:t>Statement</a:t>
                      </a:r>
                      <a:endParaRPr sz="1800"/>
                    </a:p>
                  </a:txBody>
                  <a:tcPr marT="91425" marB="91425" marR="91425" marL="91425"/>
                </a:tc>
              </a:tr>
            </a:tbl>
          </a:graphicData>
        </a:graphic>
      </p:graphicFrame>
      <p:sp>
        <p:nvSpPr>
          <p:cNvPr id="285" name="Google Shape;285;p14"/>
          <p:cNvSpPr txBox="1"/>
          <p:nvPr/>
        </p:nvSpPr>
        <p:spPr>
          <a:xfrm>
            <a:off x="1993650" y="411000"/>
            <a:ext cx="5156700" cy="497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latin typeface="Nunito"/>
                <a:ea typeface="Nunito"/>
                <a:cs typeface="Nunito"/>
                <a:sym typeface="Nunito"/>
              </a:rPr>
              <a:t>Roles and Responsibility</a:t>
            </a:r>
            <a:endParaRPr sz="2400">
              <a:latin typeface="Nunito"/>
              <a:ea typeface="Nunito"/>
              <a:cs typeface="Nunito"/>
              <a:sym typeface="Nuni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9" name="Shape 289"/>
        <p:cNvGrpSpPr/>
        <p:nvPr/>
      </p:nvGrpSpPr>
      <p:grpSpPr>
        <a:xfrm>
          <a:off x="0" y="0"/>
          <a:ext cx="0" cy="0"/>
          <a:chOff x="0" y="0"/>
          <a:chExt cx="0" cy="0"/>
        </a:xfrm>
      </p:grpSpPr>
      <p:sp>
        <p:nvSpPr>
          <p:cNvPr id="290" name="Google Shape;290;p15"/>
          <p:cNvSpPr txBox="1"/>
          <p:nvPr>
            <p:ph type="title"/>
          </p:nvPr>
        </p:nvSpPr>
        <p:spPr>
          <a:xfrm>
            <a:off x="1303800" y="598575"/>
            <a:ext cx="7030500" cy="66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About our Project	</a:t>
            </a:r>
            <a:endParaRPr/>
          </a:p>
        </p:txBody>
      </p:sp>
      <p:sp>
        <p:nvSpPr>
          <p:cNvPr id="291" name="Google Shape;291;p15"/>
          <p:cNvSpPr txBox="1"/>
          <p:nvPr>
            <p:ph idx="1" type="body"/>
          </p:nvPr>
        </p:nvSpPr>
        <p:spPr>
          <a:xfrm>
            <a:off x="1303800" y="1377775"/>
            <a:ext cx="7030500" cy="31539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sz="1800"/>
              <a:t>Modular executable distributed system</a:t>
            </a:r>
            <a:endParaRPr sz="1800"/>
          </a:p>
          <a:p>
            <a:pPr indent="-342900" lvl="0" marL="457200" rtl="0" algn="l">
              <a:lnSpc>
                <a:spcPct val="150000"/>
              </a:lnSpc>
              <a:spcBef>
                <a:spcPts val="0"/>
              </a:spcBef>
              <a:spcAft>
                <a:spcPts val="0"/>
              </a:spcAft>
              <a:buSzPts val="1800"/>
              <a:buChar char="●"/>
            </a:pPr>
            <a:r>
              <a:rPr lang="en" sz="1800"/>
              <a:t>Modules interact using Remote Method Invocation(RMI)</a:t>
            </a:r>
            <a:endParaRPr sz="1800"/>
          </a:p>
          <a:p>
            <a:pPr indent="-342900" lvl="0" marL="457200" rtl="0" algn="l">
              <a:lnSpc>
                <a:spcPct val="150000"/>
              </a:lnSpc>
              <a:spcBef>
                <a:spcPts val="0"/>
              </a:spcBef>
              <a:spcAft>
                <a:spcPts val="0"/>
              </a:spcAft>
              <a:buSzPts val="1800"/>
              <a:buChar char="●"/>
            </a:pPr>
            <a:r>
              <a:rPr lang="en" sz="1800"/>
              <a:t>Multiple clients can access the same server at same time without any collisions</a:t>
            </a:r>
            <a:endParaRPr sz="1800"/>
          </a:p>
          <a:p>
            <a:pPr indent="-342900" lvl="0" marL="457200" rtl="0" algn="l">
              <a:lnSpc>
                <a:spcPct val="150000"/>
              </a:lnSpc>
              <a:spcBef>
                <a:spcPts val="0"/>
              </a:spcBef>
              <a:spcAft>
                <a:spcPts val="0"/>
              </a:spcAft>
              <a:buSzPts val="1800"/>
              <a:buChar char="●"/>
            </a:pPr>
            <a:r>
              <a:rPr lang="en" sz="1800"/>
              <a:t>Virtual client-server system</a:t>
            </a:r>
            <a:endParaRPr sz="1800"/>
          </a:p>
          <a:p>
            <a:pPr indent="-342900" lvl="0" marL="457200" rtl="0" algn="l">
              <a:lnSpc>
                <a:spcPct val="150000"/>
              </a:lnSpc>
              <a:spcBef>
                <a:spcPts val="0"/>
              </a:spcBef>
              <a:spcAft>
                <a:spcPts val="0"/>
              </a:spcAft>
              <a:buSzPts val="1800"/>
              <a:buChar char="●"/>
            </a:pPr>
            <a:r>
              <a:rPr lang="en" sz="1800"/>
              <a:t>Java program to manage this system</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5" name="Shape 295"/>
        <p:cNvGrpSpPr/>
        <p:nvPr/>
      </p:nvGrpSpPr>
      <p:grpSpPr>
        <a:xfrm>
          <a:off x="0" y="0"/>
          <a:ext cx="0" cy="0"/>
          <a:chOff x="0" y="0"/>
          <a:chExt cx="0" cy="0"/>
        </a:xfrm>
      </p:grpSpPr>
      <p:sp>
        <p:nvSpPr>
          <p:cNvPr id="296" name="Google Shape;296;p16"/>
          <p:cNvSpPr txBox="1"/>
          <p:nvPr>
            <p:ph type="title"/>
          </p:nvPr>
        </p:nvSpPr>
        <p:spPr>
          <a:xfrm>
            <a:off x="1303800" y="598575"/>
            <a:ext cx="7030500" cy="54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Scope</a:t>
            </a:r>
            <a:endParaRPr/>
          </a:p>
        </p:txBody>
      </p:sp>
      <p:sp>
        <p:nvSpPr>
          <p:cNvPr id="297" name="Google Shape;297;p16"/>
          <p:cNvSpPr txBox="1"/>
          <p:nvPr>
            <p:ph idx="1" type="body"/>
          </p:nvPr>
        </p:nvSpPr>
        <p:spPr>
          <a:xfrm>
            <a:off x="1303800" y="1139175"/>
            <a:ext cx="7030500" cy="33924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1600"/>
              </a:spcAft>
              <a:buNone/>
            </a:pPr>
            <a:r>
              <a:rPr lang="en" sz="1800"/>
              <a:t>Internet Banking has given both an open door and a test to conventional managing an account. Setting off to a branch or ATM or paying bills by paper look at and mailing them, and adjusting checkbooks are untouched expending works. Managing an account online </a:t>
            </a:r>
            <a:r>
              <a:rPr lang="en" sz="1800"/>
              <a:t>computerised</a:t>
            </a:r>
            <a:r>
              <a:rPr lang="en" sz="1800"/>
              <a:t> a significant number of these procedures, sparing time and cash. Current and sudden increase in services moving to on demand anywhere access platform can be credited to the boom in the access people have to the internet.</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1" name="Shape 301"/>
        <p:cNvGrpSpPr/>
        <p:nvPr/>
      </p:nvGrpSpPr>
      <p:grpSpPr>
        <a:xfrm>
          <a:off x="0" y="0"/>
          <a:ext cx="0" cy="0"/>
          <a:chOff x="0" y="0"/>
          <a:chExt cx="0" cy="0"/>
        </a:xfrm>
      </p:grpSpPr>
      <p:sp>
        <p:nvSpPr>
          <p:cNvPr id="302" name="Google Shape;302;p17"/>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Methodology</a:t>
            </a:r>
            <a:endParaRPr/>
          </a:p>
        </p:txBody>
      </p:sp>
      <p:sp>
        <p:nvSpPr>
          <p:cNvPr id="303" name="Google Shape;303;p17"/>
          <p:cNvSpPr txBox="1"/>
          <p:nvPr>
            <p:ph idx="1" type="body"/>
          </p:nvPr>
        </p:nvSpPr>
        <p:spPr>
          <a:xfrm>
            <a:off x="1303800" y="1431700"/>
            <a:ext cx="7030500" cy="33795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sz="1800"/>
              <a:t>Client will first login</a:t>
            </a:r>
            <a:endParaRPr sz="1800"/>
          </a:p>
          <a:p>
            <a:pPr indent="-342900" lvl="0" marL="457200" rtl="0" algn="l">
              <a:lnSpc>
                <a:spcPct val="150000"/>
              </a:lnSpc>
              <a:spcBef>
                <a:spcPts val="0"/>
              </a:spcBef>
              <a:spcAft>
                <a:spcPts val="0"/>
              </a:spcAft>
              <a:buSzPts val="1800"/>
              <a:buChar char="●"/>
            </a:pPr>
            <a:r>
              <a:rPr lang="en" sz="1800"/>
              <a:t>Client will have access to some basic operations</a:t>
            </a:r>
            <a:endParaRPr sz="1800"/>
          </a:p>
          <a:p>
            <a:pPr indent="-342900" lvl="0" marL="457200" rtl="0" algn="l">
              <a:lnSpc>
                <a:spcPct val="150000"/>
              </a:lnSpc>
              <a:spcBef>
                <a:spcPts val="0"/>
              </a:spcBef>
              <a:spcAft>
                <a:spcPts val="0"/>
              </a:spcAft>
              <a:buSzPts val="1800"/>
              <a:buChar char="●"/>
            </a:pPr>
            <a:r>
              <a:rPr lang="en" sz="1800"/>
              <a:t>Like deposit, withdraw, check balance and view transaction history</a:t>
            </a:r>
            <a:endParaRPr sz="1800"/>
          </a:p>
          <a:p>
            <a:pPr indent="-342900" lvl="0" marL="457200" rtl="0" algn="l">
              <a:lnSpc>
                <a:spcPct val="150000"/>
              </a:lnSpc>
              <a:spcBef>
                <a:spcPts val="0"/>
              </a:spcBef>
              <a:spcAft>
                <a:spcPts val="0"/>
              </a:spcAft>
              <a:buSzPts val="1800"/>
              <a:buChar char="●"/>
            </a:pPr>
            <a:r>
              <a:rPr lang="en" sz="1800"/>
              <a:t>All the client-side instructions will have to be given in the form of queries</a:t>
            </a:r>
            <a:endParaRPr sz="1800"/>
          </a:p>
          <a:p>
            <a:pPr indent="-342900" lvl="0" marL="457200" rtl="0" algn="l">
              <a:lnSpc>
                <a:spcPct val="150000"/>
              </a:lnSpc>
              <a:spcBef>
                <a:spcPts val="0"/>
              </a:spcBef>
              <a:spcAft>
                <a:spcPts val="0"/>
              </a:spcAft>
              <a:buSzPts val="1800"/>
              <a:buChar char="●"/>
            </a:pPr>
            <a:r>
              <a:rPr lang="en" sz="1800"/>
              <a:t>Java program of the client side will parse them and communicate the request to the server side</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7" name="Shape 307"/>
        <p:cNvGrpSpPr/>
        <p:nvPr/>
      </p:nvGrpSpPr>
      <p:grpSpPr>
        <a:xfrm>
          <a:off x="0" y="0"/>
          <a:ext cx="0" cy="0"/>
          <a:chOff x="0" y="0"/>
          <a:chExt cx="0" cy="0"/>
        </a:xfrm>
      </p:grpSpPr>
      <p:sp>
        <p:nvSpPr>
          <p:cNvPr id="308" name="Google Shape;308;p18"/>
          <p:cNvSpPr txBox="1"/>
          <p:nvPr>
            <p:ph type="title"/>
          </p:nvPr>
        </p:nvSpPr>
        <p:spPr>
          <a:xfrm>
            <a:off x="824000" y="763600"/>
            <a:ext cx="5857800" cy="3573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FlowChart for Server</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2" name="Shape 312"/>
        <p:cNvGrpSpPr/>
        <p:nvPr/>
      </p:nvGrpSpPr>
      <p:grpSpPr>
        <a:xfrm>
          <a:off x="0" y="0"/>
          <a:ext cx="0" cy="0"/>
          <a:chOff x="0" y="0"/>
          <a:chExt cx="0" cy="0"/>
        </a:xfrm>
      </p:grpSpPr>
      <p:sp>
        <p:nvSpPr>
          <p:cNvPr id="313" name="Google Shape;313;p19"/>
          <p:cNvSpPr/>
          <p:nvPr/>
        </p:nvSpPr>
        <p:spPr>
          <a:xfrm>
            <a:off x="5382050" y="284075"/>
            <a:ext cx="2836800" cy="2677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19"/>
          <p:cNvSpPr/>
          <p:nvPr/>
        </p:nvSpPr>
        <p:spPr>
          <a:xfrm>
            <a:off x="543525" y="3314300"/>
            <a:ext cx="1988400" cy="1511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19"/>
          <p:cNvSpPr/>
          <p:nvPr/>
        </p:nvSpPr>
        <p:spPr>
          <a:xfrm>
            <a:off x="3857625" y="3453500"/>
            <a:ext cx="2611500" cy="1511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19"/>
          <p:cNvSpPr txBox="1"/>
          <p:nvPr/>
        </p:nvSpPr>
        <p:spPr>
          <a:xfrm>
            <a:off x="6389450" y="516125"/>
            <a:ext cx="822000" cy="31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Nunito"/>
                <a:ea typeface="Nunito"/>
                <a:cs typeface="Nunito"/>
                <a:sym typeface="Nunito"/>
              </a:rPr>
              <a:t>Bank</a:t>
            </a:r>
            <a:endParaRPr>
              <a:latin typeface="Nunito"/>
              <a:ea typeface="Nunito"/>
              <a:cs typeface="Nunito"/>
              <a:sym typeface="Nunito"/>
            </a:endParaRPr>
          </a:p>
        </p:txBody>
      </p:sp>
      <p:sp>
        <p:nvSpPr>
          <p:cNvPr id="317" name="Google Shape;317;p19"/>
          <p:cNvSpPr txBox="1"/>
          <p:nvPr/>
        </p:nvSpPr>
        <p:spPr>
          <a:xfrm>
            <a:off x="5806250" y="941225"/>
            <a:ext cx="1988400" cy="186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Nunito"/>
                <a:ea typeface="Nunito"/>
                <a:cs typeface="Nunito"/>
                <a:sym typeface="Nunito"/>
              </a:rPr>
              <a:t>login()</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deposit()</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withdraw()</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checkSessionActive()</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getAccount()</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inquiry()</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accountDetails()</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getStatement()</a:t>
            </a:r>
            <a:endParaRPr>
              <a:latin typeface="Nunito"/>
              <a:ea typeface="Nunito"/>
              <a:cs typeface="Nunito"/>
              <a:sym typeface="Nunito"/>
            </a:endParaRPr>
          </a:p>
        </p:txBody>
      </p:sp>
      <p:sp>
        <p:nvSpPr>
          <p:cNvPr id="318" name="Google Shape;318;p19"/>
          <p:cNvSpPr/>
          <p:nvPr/>
        </p:nvSpPr>
        <p:spPr>
          <a:xfrm>
            <a:off x="3082200" y="702725"/>
            <a:ext cx="1922100" cy="1869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19"/>
          <p:cNvSpPr/>
          <p:nvPr/>
        </p:nvSpPr>
        <p:spPr>
          <a:xfrm>
            <a:off x="543525" y="516125"/>
            <a:ext cx="1736700" cy="2213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19"/>
          <p:cNvSpPr txBox="1"/>
          <p:nvPr/>
        </p:nvSpPr>
        <p:spPr>
          <a:xfrm>
            <a:off x="3393600" y="701700"/>
            <a:ext cx="1178400" cy="31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Nunito"/>
                <a:ea typeface="Nunito"/>
                <a:cs typeface="Nunito"/>
                <a:sym typeface="Nunito"/>
              </a:rPr>
              <a:t>Account</a:t>
            </a:r>
            <a:endParaRPr>
              <a:latin typeface="Nunito"/>
              <a:ea typeface="Nunito"/>
              <a:cs typeface="Nunito"/>
              <a:sym typeface="Nunito"/>
            </a:endParaRPr>
          </a:p>
        </p:txBody>
      </p:sp>
      <p:sp>
        <p:nvSpPr>
          <p:cNvPr id="321" name="Google Shape;321;p19"/>
          <p:cNvSpPr txBox="1"/>
          <p:nvPr/>
        </p:nvSpPr>
        <p:spPr>
          <a:xfrm>
            <a:off x="3327375" y="1125925"/>
            <a:ext cx="1438200" cy="123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Nunito"/>
                <a:ea typeface="Nunito"/>
                <a:cs typeface="Nunito"/>
                <a:sym typeface="Nunito"/>
              </a:rPr>
              <a:t>Balance, username, password, acountNumber,</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transaction</a:t>
            </a:r>
            <a:endParaRPr>
              <a:latin typeface="Nunito"/>
              <a:ea typeface="Nunito"/>
              <a:cs typeface="Nunito"/>
              <a:sym typeface="Nunito"/>
            </a:endParaRPr>
          </a:p>
        </p:txBody>
      </p:sp>
      <p:sp>
        <p:nvSpPr>
          <p:cNvPr id="322" name="Google Shape;322;p19"/>
          <p:cNvSpPr txBox="1"/>
          <p:nvPr/>
        </p:nvSpPr>
        <p:spPr>
          <a:xfrm>
            <a:off x="755625" y="661950"/>
            <a:ext cx="1178400" cy="31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Nunito"/>
                <a:ea typeface="Nunito"/>
                <a:cs typeface="Nunito"/>
                <a:sym typeface="Nunito"/>
              </a:rPr>
              <a:t>Session</a:t>
            </a:r>
            <a:endParaRPr>
              <a:latin typeface="Nunito"/>
              <a:ea typeface="Nunito"/>
              <a:cs typeface="Nunito"/>
              <a:sym typeface="Nunito"/>
            </a:endParaRPr>
          </a:p>
        </p:txBody>
      </p:sp>
      <p:sp>
        <p:nvSpPr>
          <p:cNvPr id="323" name="Google Shape;323;p19"/>
          <p:cNvSpPr txBox="1"/>
          <p:nvPr/>
        </p:nvSpPr>
        <p:spPr>
          <a:xfrm>
            <a:off x="768875" y="1072900"/>
            <a:ext cx="1352100" cy="151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Nunito"/>
                <a:ea typeface="Nunito"/>
                <a:cs typeface="Nunito"/>
                <a:sym typeface="Nunito"/>
              </a:rPr>
              <a:t>timeActive,</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Timer, alive, account, sessionID,</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session(),</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startTimer(),</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run()</a:t>
            </a:r>
            <a:endParaRPr>
              <a:latin typeface="Nunito"/>
              <a:ea typeface="Nunito"/>
              <a:cs typeface="Nunito"/>
              <a:sym typeface="Nunito"/>
            </a:endParaRPr>
          </a:p>
        </p:txBody>
      </p:sp>
      <p:sp>
        <p:nvSpPr>
          <p:cNvPr id="324" name="Google Shape;324;p19"/>
          <p:cNvSpPr txBox="1"/>
          <p:nvPr/>
        </p:nvSpPr>
        <p:spPr>
          <a:xfrm>
            <a:off x="742350" y="3406025"/>
            <a:ext cx="1537800" cy="31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Nunito"/>
                <a:ea typeface="Nunito"/>
                <a:cs typeface="Nunito"/>
                <a:sym typeface="Nunito"/>
              </a:rPr>
              <a:t>Transaction</a:t>
            </a:r>
            <a:endParaRPr>
              <a:latin typeface="Nunito"/>
              <a:ea typeface="Nunito"/>
              <a:cs typeface="Nunito"/>
              <a:sym typeface="Nunito"/>
            </a:endParaRPr>
          </a:p>
        </p:txBody>
      </p:sp>
      <p:sp>
        <p:nvSpPr>
          <p:cNvPr id="325" name="Google Shape;325;p19"/>
          <p:cNvSpPr txBox="1"/>
          <p:nvPr/>
        </p:nvSpPr>
        <p:spPr>
          <a:xfrm>
            <a:off x="795375" y="3843475"/>
            <a:ext cx="1590900" cy="78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Nunito"/>
                <a:ea typeface="Nunito"/>
                <a:cs typeface="Nunito"/>
                <a:sym typeface="Nunito"/>
              </a:rPr>
              <a:t>Date, type, amount, account, accountBalance</a:t>
            </a:r>
            <a:endParaRPr>
              <a:latin typeface="Nunito"/>
              <a:ea typeface="Nunito"/>
              <a:cs typeface="Nunito"/>
              <a:sym typeface="Nunito"/>
            </a:endParaRPr>
          </a:p>
        </p:txBody>
      </p:sp>
      <p:sp>
        <p:nvSpPr>
          <p:cNvPr id="326" name="Google Shape;326;p19"/>
          <p:cNvSpPr txBox="1"/>
          <p:nvPr/>
        </p:nvSpPr>
        <p:spPr>
          <a:xfrm>
            <a:off x="4056475" y="3578350"/>
            <a:ext cx="1352100" cy="31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Nunito"/>
                <a:ea typeface="Nunito"/>
                <a:cs typeface="Nunito"/>
                <a:sym typeface="Nunito"/>
              </a:rPr>
              <a:t>Statement</a:t>
            </a:r>
            <a:endParaRPr>
              <a:latin typeface="Nunito"/>
              <a:ea typeface="Nunito"/>
              <a:cs typeface="Nunito"/>
              <a:sym typeface="Nunito"/>
            </a:endParaRPr>
          </a:p>
        </p:txBody>
      </p:sp>
      <p:sp>
        <p:nvSpPr>
          <p:cNvPr id="327" name="Google Shape;327;p19"/>
          <p:cNvSpPr txBox="1"/>
          <p:nvPr/>
        </p:nvSpPr>
        <p:spPr>
          <a:xfrm>
            <a:off x="4082975" y="3976050"/>
            <a:ext cx="2094600" cy="84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Nunito"/>
                <a:ea typeface="Nunito"/>
                <a:cs typeface="Nunito"/>
                <a:sym typeface="Nunito"/>
              </a:rPr>
              <a:t>Account, startDate, endDate, relevantransactions</a:t>
            </a:r>
            <a:endParaRPr>
              <a:latin typeface="Nunito"/>
              <a:ea typeface="Nunito"/>
              <a:cs typeface="Nunito"/>
              <a:sym typeface="Nunito"/>
            </a:endParaRPr>
          </a:p>
        </p:txBody>
      </p:sp>
      <p:cxnSp>
        <p:nvCxnSpPr>
          <p:cNvPr id="328" name="Google Shape;328;p19"/>
          <p:cNvCxnSpPr>
            <a:stCxn id="318" idx="3"/>
            <a:endCxn id="313" idx="1"/>
          </p:cNvCxnSpPr>
          <p:nvPr/>
        </p:nvCxnSpPr>
        <p:spPr>
          <a:xfrm flipH="1" rot="10800000">
            <a:off x="5004300" y="1623125"/>
            <a:ext cx="377700" cy="14100"/>
          </a:xfrm>
          <a:prstGeom prst="straightConnector1">
            <a:avLst/>
          </a:prstGeom>
          <a:noFill/>
          <a:ln cap="flat" cmpd="sng" w="9525">
            <a:solidFill>
              <a:schemeClr val="dk2"/>
            </a:solidFill>
            <a:prstDash val="solid"/>
            <a:round/>
            <a:headEnd len="med" w="med" type="none"/>
            <a:tailEnd len="med" w="med" type="triangle"/>
          </a:ln>
        </p:spPr>
      </p:cxnSp>
      <p:cxnSp>
        <p:nvCxnSpPr>
          <p:cNvPr id="329" name="Google Shape;329;p19"/>
          <p:cNvCxnSpPr/>
          <p:nvPr/>
        </p:nvCxnSpPr>
        <p:spPr>
          <a:xfrm flipH="1" rot="10800000">
            <a:off x="5872600" y="2995000"/>
            <a:ext cx="225300" cy="477300"/>
          </a:xfrm>
          <a:prstGeom prst="straightConnector1">
            <a:avLst/>
          </a:prstGeom>
          <a:noFill/>
          <a:ln cap="flat" cmpd="sng" w="9525">
            <a:solidFill>
              <a:schemeClr val="dk2"/>
            </a:solidFill>
            <a:prstDash val="solid"/>
            <a:round/>
            <a:headEnd len="med" w="med" type="none"/>
            <a:tailEnd len="med" w="med" type="triangle"/>
          </a:ln>
        </p:spPr>
      </p:cxnSp>
      <p:cxnSp>
        <p:nvCxnSpPr>
          <p:cNvPr id="330" name="Google Shape;330;p19"/>
          <p:cNvCxnSpPr/>
          <p:nvPr/>
        </p:nvCxnSpPr>
        <p:spPr>
          <a:xfrm flipH="1" rot="10800000">
            <a:off x="2531975" y="3750675"/>
            <a:ext cx="1233000" cy="66300"/>
          </a:xfrm>
          <a:prstGeom prst="straightConnector1">
            <a:avLst/>
          </a:prstGeom>
          <a:noFill/>
          <a:ln cap="flat" cmpd="sng" w="9525">
            <a:solidFill>
              <a:schemeClr val="dk2"/>
            </a:solidFill>
            <a:prstDash val="solid"/>
            <a:round/>
            <a:headEnd len="med" w="med" type="none"/>
            <a:tailEnd len="med" w="med" type="triangle"/>
          </a:ln>
        </p:spPr>
      </p:cxnSp>
      <p:cxnSp>
        <p:nvCxnSpPr>
          <p:cNvPr id="331" name="Google Shape;331;p19"/>
          <p:cNvCxnSpPr/>
          <p:nvPr/>
        </p:nvCxnSpPr>
        <p:spPr>
          <a:xfrm flipH="1" rot="10800000">
            <a:off x="2505475" y="2451450"/>
            <a:ext cx="570000" cy="888300"/>
          </a:xfrm>
          <a:prstGeom prst="straightConnector1">
            <a:avLst/>
          </a:prstGeom>
          <a:noFill/>
          <a:ln cap="flat" cmpd="sng" w="9525">
            <a:solidFill>
              <a:schemeClr val="dk2"/>
            </a:solidFill>
            <a:prstDash val="solid"/>
            <a:round/>
            <a:headEnd len="med" w="med" type="none"/>
            <a:tailEnd len="med" w="med" type="triangle"/>
          </a:ln>
        </p:spPr>
      </p:cxnSp>
      <p:cxnSp>
        <p:nvCxnSpPr>
          <p:cNvPr id="332" name="Google Shape;332;p19"/>
          <p:cNvCxnSpPr/>
          <p:nvPr/>
        </p:nvCxnSpPr>
        <p:spPr>
          <a:xfrm flipH="1">
            <a:off x="2571675" y="2570875"/>
            <a:ext cx="689400" cy="888300"/>
          </a:xfrm>
          <a:prstGeom prst="straightConnector1">
            <a:avLst/>
          </a:prstGeom>
          <a:noFill/>
          <a:ln cap="flat" cmpd="sng" w="9525">
            <a:solidFill>
              <a:schemeClr val="dk2"/>
            </a:solidFill>
            <a:prstDash val="solid"/>
            <a:round/>
            <a:headEnd len="med" w="med" type="none"/>
            <a:tailEnd len="med" w="med" type="triangle"/>
          </a:ln>
        </p:spPr>
      </p:cxnSp>
      <p:cxnSp>
        <p:nvCxnSpPr>
          <p:cNvPr id="333" name="Google Shape;333;p19"/>
          <p:cNvCxnSpPr/>
          <p:nvPr/>
        </p:nvCxnSpPr>
        <p:spPr>
          <a:xfrm rot="10800000">
            <a:off x="2306650" y="1245225"/>
            <a:ext cx="782100" cy="0"/>
          </a:xfrm>
          <a:prstGeom prst="straightConnector1">
            <a:avLst/>
          </a:prstGeom>
          <a:noFill/>
          <a:ln cap="flat" cmpd="sng" w="9525">
            <a:solidFill>
              <a:schemeClr val="dk2"/>
            </a:solidFill>
            <a:prstDash val="solid"/>
            <a:round/>
            <a:headEnd len="med" w="med" type="none"/>
            <a:tailEnd len="med" w="med" type="triangle"/>
          </a:ln>
        </p:spPr>
      </p:cxnSp>
      <p:cxnSp>
        <p:nvCxnSpPr>
          <p:cNvPr id="334" name="Google Shape;334;p19"/>
          <p:cNvCxnSpPr/>
          <p:nvPr/>
        </p:nvCxnSpPr>
        <p:spPr>
          <a:xfrm flipH="1" rot="10800000">
            <a:off x="1577525" y="330425"/>
            <a:ext cx="3817800" cy="185700"/>
          </a:xfrm>
          <a:prstGeom prst="straightConnector1">
            <a:avLst/>
          </a:prstGeom>
          <a:noFill/>
          <a:ln cap="flat" cmpd="sng" w="9525">
            <a:solidFill>
              <a:schemeClr val="dk2"/>
            </a:solidFill>
            <a:prstDash val="solid"/>
            <a:round/>
            <a:headEnd len="med" w="med" type="none"/>
            <a:tailEnd len="med" w="med" type="triangle"/>
          </a:ln>
        </p:spPr>
      </p:cxnSp>
      <p:cxnSp>
        <p:nvCxnSpPr>
          <p:cNvPr id="335" name="Google Shape;335;p19"/>
          <p:cNvCxnSpPr>
            <a:endCxn id="326" idx="0"/>
          </p:cNvCxnSpPr>
          <p:nvPr/>
        </p:nvCxnSpPr>
        <p:spPr>
          <a:xfrm>
            <a:off x="4639825" y="2597350"/>
            <a:ext cx="92700" cy="9810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9" name="Shape 339"/>
        <p:cNvGrpSpPr/>
        <p:nvPr/>
      </p:nvGrpSpPr>
      <p:grpSpPr>
        <a:xfrm>
          <a:off x="0" y="0"/>
          <a:ext cx="0" cy="0"/>
          <a:chOff x="0" y="0"/>
          <a:chExt cx="0" cy="0"/>
        </a:xfrm>
      </p:grpSpPr>
      <p:sp>
        <p:nvSpPr>
          <p:cNvPr id="340" name="Google Shape;340;p20"/>
          <p:cNvSpPr txBox="1"/>
          <p:nvPr>
            <p:ph type="title"/>
          </p:nvPr>
        </p:nvSpPr>
        <p:spPr>
          <a:xfrm>
            <a:off x="824000" y="1613825"/>
            <a:ext cx="5857800" cy="187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Flowchart for Client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4" name="Shape 344"/>
        <p:cNvGrpSpPr/>
        <p:nvPr/>
      </p:nvGrpSpPr>
      <p:grpSpPr>
        <a:xfrm>
          <a:off x="0" y="0"/>
          <a:ext cx="0" cy="0"/>
          <a:chOff x="0" y="0"/>
          <a:chExt cx="0" cy="0"/>
        </a:xfrm>
      </p:grpSpPr>
      <p:sp>
        <p:nvSpPr>
          <p:cNvPr id="345" name="Google Shape;345;p21"/>
          <p:cNvSpPr/>
          <p:nvPr/>
        </p:nvSpPr>
        <p:spPr>
          <a:xfrm>
            <a:off x="2677800" y="609800"/>
            <a:ext cx="3221400" cy="2425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21"/>
          <p:cNvSpPr/>
          <p:nvPr/>
        </p:nvSpPr>
        <p:spPr>
          <a:xfrm>
            <a:off x="2081250" y="3619000"/>
            <a:ext cx="4175700" cy="114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21"/>
          <p:cNvSpPr txBox="1"/>
          <p:nvPr/>
        </p:nvSpPr>
        <p:spPr>
          <a:xfrm>
            <a:off x="3579250" y="755625"/>
            <a:ext cx="755700" cy="37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Nunito"/>
                <a:ea typeface="Nunito"/>
                <a:cs typeface="Nunito"/>
                <a:sym typeface="Nunito"/>
              </a:rPr>
              <a:t>Atm</a:t>
            </a:r>
            <a:endParaRPr>
              <a:latin typeface="Nunito"/>
              <a:ea typeface="Nunito"/>
              <a:cs typeface="Nunito"/>
              <a:sym typeface="Nunito"/>
            </a:endParaRPr>
          </a:p>
        </p:txBody>
      </p:sp>
      <p:sp>
        <p:nvSpPr>
          <p:cNvPr id="348" name="Google Shape;348;p21"/>
          <p:cNvSpPr txBox="1"/>
          <p:nvPr/>
        </p:nvSpPr>
        <p:spPr>
          <a:xfrm>
            <a:off x="2916425" y="1100275"/>
            <a:ext cx="2651400" cy="193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Nunito"/>
                <a:ea typeface="Nunito"/>
                <a:cs typeface="Nunito"/>
                <a:sym typeface="Nunito"/>
              </a:rPr>
              <a:t>serverPort, serverAddress, account, sessionID, username, password, id, amount, bank, endDate</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Operation: deposit(), withdraw(), inquiry(), statement(), getCommandLineArguments()</a:t>
            </a:r>
            <a:endParaRPr>
              <a:latin typeface="Nunito"/>
              <a:ea typeface="Nunito"/>
              <a:cs typeface="Nunito"/>
              <a:sym typeface="Nunito"/>
            </a:endParaRPr>
          </a:p>
        </p:txBody>
      </p:sp>
      <p:sp>
        <p:nvSpPr>
          <p:cNvPr id="349" name="Google Shape;349;p21"/>
          <p:cNvSpPr txBox="1"/>
          <p:nvPr/>
        </p:nvSpPr>
        <p:spPr>
          <a:xfrm>
            <a:off x="2843400" y="3804600"/>
            <a:ext cx="2651400" cy="37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Nunito"/>
                <a:ea typeface="Nunito"/>
                <a:cs typeface="Nunito"/>
                <a:sym typeface="Nunito"/>
              </a:rPr>
              <a:t>BankInterface</a:t>
            </a:r>
            <a:endParaRPr>
              <a:latin typeface="Nunito"/>
              <a:ea typeface="Nunito"/>
              <a:cs typeface="Nunito"/>
              <a:sym typeface="Nunito"/>
            </a:endParaRPr>
          </a:p>
        </p:txBody>
      </p:sp>
      <p:sp>
        <p:nvSpPr>
          <p:cNvPr id="350" name="Google Shape;350;p21"/>
          <p:cNvSpPr txBox="1"/>
          <p:nvPr/>
        </p:nvSpPr>
        <p:spPr>
          <a:xfrm>
            <a:off x="2399425" y="4268575"/>
            <a:ext cx="2412600" cy="37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Nunito"/>
                <a:ea typeface="Nunito"/>
                <a:cs typeface="Nunito"/>
                <a:sym typeface="Nunito"/>
              </a:rPr>
              <a:t>Bank</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p:txBody>
      </p:sp>
      <p:cxnSp>
        <p:nvCxnSpPr>
          <p:cNvPr id="351" name="Google Shape;351;p21"/>
          <p:cNvCxnSpPr>
            <a:endCxn id="348" idx="2"/>
          </p:cNvCxnSpPr>
          <p:nvPr/>
        </p:nvCxnSpPr>
        <p:spPr>
          <a:xfrm flipH="1" rot="10800000">
            <a:off x="4169225" y="3035575"/>
            <a:ext cx="72900" cy="7689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